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FFA726"/>
    <a:srgbClr val="455A64"/>
    <a:srgbClr val="388E3C"/>
    <a:srgbClr val="009688"/>
    <a:srgbClr val="4CAF50"/>
    <a:srgbClr val="2D714C"/>
    <a:srgbClr val="007ACC"/>
    <a:srgbClr val="4A9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/>
    <p:restoredTop sz="94719"/>
  </p:normalViewPr>
  <p:slideViewPr>
    <p:cSldViewPr snapToGrid="0">
      <p:cViewPr varScale="1">
        <p:scale>
          <a:sx n="139" d="100"/>
          <a:sy n="139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82AB8-5380-4C52-B38D-C2CD23B6AD93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6A67C9-946F-4A63-A85E-9B280147E9C3}">
      <dgm:prSet/>
      <dgm:spPr/>
      <dgm:t>
        <a:bodyPr/>
        <a:lstStyle/>
        <a:p>
          <a:r>
            <a:rPr lang="en-CA" b="0" i="0"/>
            <a:t>Client - The client sends HTTP requests to interact with the application, such as adding, or retrieving patient information.</a:t>
          </a:r>
          <a:endParaRPr lang="en-US"/>
        </a:p>
      </dgm:t>
    </dgm:pt>
    <dgm:pt modelId="{AD156078-FFCB-4486-9DB1-FCDD7AF6395A}" type="parTrans" cxnId="{D0350E29-0146-4594-A326-45FD5A431E39}">
      <dgm:prSet/>
      <dgm:spPr/>
      <dgm:t>
        <a:bodyPr/>
        <a:lstStyle/>
        <a:p>
          <a:endParaRPr lang="en-US"/>
        </a:p>
      </dgm:t>
    </dgm:pt>
    <dgm:pt modelId="{339652B6-C4B4-40D4-B46B-079D087CD388}" type="sibTrans" cxnId="{D0350E29-0146-4594-A326-45FD5A431E39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1041641D-FC96-4EF1-8DAB-865BA3F8D941}">
      <dgm:prSet/>
      <dgm:spPr/>
      <dgm:t>
        <a:bodyPr/>
        <a:lstStyle/>
        <a:p>
          <a:r>
            <a:rPr lang="en-CA" b="0" i="0"/>
            <a:t>Controller - The controller layer in your Spring Boot application handles incoming HTTP requests.</a:t>
          </a:r>
          <a:endParaRPr lang="en-US"/>
        </a:p>
      </dgm:t>
    </dgm:pt>
    <dgm:pt modelId="{FD7D6C22-DABE-4B3F-B7E5-8E4CB24657EE}" type="parTrans" cxnId="{2B9A1A04-F80D-4DCA-BD9C-7CEA943C8B14}">
      <dgm:prSet/>
      <dgm:spPr/>
      <dgm:t>
        <a:bodyPr/>
        <a:lstStyle/>
        <a:p>
          <a:endParaRPr lang="en-US"/>
        </a:p>
      </dgm:t>
    </dgm:pt>
    <dgm:pt modelId="{1242030D-9EFA-4432-AD2C-15D2BE0B43B2}" type="sibTrans" cxnId="{2B9A1A04-F80D-4DCA-BD9C-7CEA943C8B14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568DCEFC-B6A7-44A1-89FB-1B9380E08732}">
      <dgm:prSet/>
      <dgm:spPr/>
      <dgm:t>
        <a:bodyPr/>
        <a:lstStyle/>
        <a:p>
          <a:r>
            <a:rPr lang="en-CA" b="0" i="0"/>
            <a:t>Service - The service layer contains the core business logic of the application.</a:t>
          </a:r>
          <a:endParaRPr lang="en-US"/>
        </a:p>
      </dgm:t>
    </dgm:pt>
    <dgm:pt modelId="{240FA70F-D91D-4DFB-BB1F-8EE712C8306D}" type="parTrans" cxnId="{195A0B3E-93AD-4BD8-BA4F-488A8B3AE195}">
      <dgm:prSet/>
      <dgm:spPr/>
      <dgm:t>
        <a:bodyPr/>
        <a:lstStyle/>
        <a:p>
          <a:endParaRPr lang="en-US"/>
        </a:p>
      </dgm:t>
    </dgm:pt>
    <dgm:pt modelId="{FF24CE8A-8CD2-4CB2-9704-E344CEC8ABFF}" type="sibTrans" cxnId="{195A0B3E-93AD-4BD8-BA4F-488A8B3AE195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5D105959-3499-444B-9148-7D6E02367DC3}">
      <dgm:prSet/>
      <dgm:spPr/>
      <dgm:t>
        <a:bodyPr/>
        <a:lstStyle/>
        <a:p>
          <a:r>
            <a:rPr lang="en-CA" b="0" i="0" dirty="0"/>
            <a:t>Model - The model layer consists of data entities that represent the database structure in your code.</a:t>
          </a:r>
          <a:endParaRPr lang="en-US" dirty="0"/>
        </a:p>
      </dgm:t>
    </dgm:pt>
    <dgm:pt modelId="{FB039A8B-05F3-4256-8BA5-ACC2285CA755}" type="parTrans" cxnId="{CF84E34E-A5AE-4CAB-8CED-945639A9E847}">
      <dgm:prSet/>
      <dgm:spPr/>
      <dgm:t>
        <a:bodyPr/>
        <a:lstStyle/>
        <a:p>
          <a:endParaRPr lang="en-US"/>
        </a:p>
      </dgm:t>
    </dgm:pt>
    <dgm:pt modelId="{4BD053B2-EF7B-4939-9259-44D5B199D3F5}" type="sibTrans" cxnId="{CF84E34E-A5AE-4CAB-8CED-945639A9E847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0E81A1B2-0896-49D6-B7C6-9840EA2C4473}">
      <dgm:prSet/>
      <dgm:spPr/>
      <dgm:t>
        <a:bodyPr/>
        <a:lstStyle/>
        <a:p>
          <a:r>
            <a:rPr lang="en-CA" b="0" i="0"/>
            <a:t>Repository</a:t>
          </a:r>
          <a:r>
            <a:rPr lang="en-CA"/>
            <a:t> - </a:t>
          </a:r>
          <a:r>
            <a:rPr lang="en-CA" b="0" i="0"/>
            <a:t>The repository layer is responsible for interacting with the database.</a:t>
          </a:r>
          <a:endParaRPr lang="en-US"/>
        </a:p>
      </dgm:t>
    </dgm:pt>
    <dgm:pt modelId="{5B1253A9-1CA2-48D7-9885-3FBF5BDF7C70}" type="parTrans" cxnId="{29E42800-1E60-4CFB-AC8E-7FF512E895EE}">
      <dgm:prSet/>
      <dgm:spPr/>
      <dgm:t>
        <a:bodyPr/>
        <a:lstStyle/>
        <a:p>
          <a:endParaRPr lang="en-US"/>
        </a:p>
      </dgm:t>
    </dgm:pt>
    <dgm:pt modelId="{4BE05108-4836-4731-AE80-C9E722CC7D30}" type="sibTrans" cxnId="{29E42800-1E60-4CFB-AC8E-7FF512E895EE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38B1949A-31A2-44ED-9847-612388CF6094}">
      <dgm:prSet/>
      <dgm:spPr/>
      <dgm:t>
        <a:bodyPr/>
        <a:lstStyle/>
        <a:p>
          <a:r>
            <a:rPr lang="en-CA" b="0" i="0"/>
            <a:t>Database Layer - The database layer represents the actual database where application's data is stored.</a:t>
          </a:r>
          <a:endParaRPr lang="en-US"/>
        </a:p>
      </dgm:t>
    </dgm:pt>
    <dgm:pt modelId="{B32BBEBC-A4E4-464A-B2C8-726625856294}" type="parTrans" cxnId="{4BF1A0C7-5C36-451E-9F5D-42E6D2506FE9}">
      <dgm:prSet/>
      <dgm:spPr/>
      <dgm:t>
        <a:bodyPr/>
        <a:lstStyle/>
        <a:p>
          <a:endParaRPr lang="en-US"/>
        </a:p>
      </dgm:t>
    </dgm:pt>
    <dgm:pt modelId="{8BCB330B-08B5-4E31-86C0-6596FCB92CE3}" type="sibTrans" cxnId="{4BF1A0C7-5C36-451E-9F5D-42E6D2506FE9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1E2ED26B-3CB7-7549-A915-3B40F51482E7}" type="pres">
      <dgm:prSet presAssocID="{8B182AB8-5380-4C52-B38D-C2CD23B6AD93}" presName="linearFlow" presStyleCnt="0">
        <dgm:presLayoutVars>
          <dgm:dir/>
          <dgm:animLvl val="lvl"/>
          <dgm:resizeHandles val="exact"/>
        </dgm:presLayoutVars>
      </dgm:prSet>
      <dgm:spPr/>
    </dgm:pt>
    <dgm:pt modelId="{1BE4AB59-4EFB-2948-B371-A58C453B9A81}" type="pres">
      <dgm:prSet presAssocID="{286A67C9-946F-4A63-A85E-9B280147E9C3}" presName="compositeNode" presStyleCnt="0"/>
      <dgm:spPr/>
    </dgm:pt>
    <dgm:pt modelId="{210EFEC3-8B3D-AF41-94D6-99CF4B600953}" type="pres">
      <dgm:prSet presAssocID="{286A67C9-946F-4A63-A85E-9B280147E9C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C9E9297-7396-6144-A2D7-9DC4008E094A}" type="pres">
      <dgm:prSet presAssocID="{286A67C9-946F-4A63-A85E-9B280147E9C3}" presName="parSh" presStyleCnt="0"/>
      <dgm:spPr/>
    </dgm:pt>
    <dgm:pt modelId="{E8BE5CCB-3F52-244E-A5E1-21788FA63098}" type="pres">
      <dgm:prSet presAssocID="{286A67C9-946F-4A63-A85E-9B280147E9C3}" presName="lineNode" presStyleLbl="alignAccFollowNode1" presStyleIdx="0" presStyleCnt="18"/>
      <dgm:spPr/>
    </dgm:pt>
    <dgm:pt modelId="{AB8DEED3-BF88-C742-B236-97970E488CF5}" type="pres">
      <dgm:prSet presAssocID="{286A67C9-946F-4A63-A85E-9B280147E9C3}" presName="lineArrowNode" presStyleLbl="alignAccFollowNode1" presStyleIdx="1" presStyleCnt="18"/>
      <dgm:spPr/>
    </dgm:pt>
    <dgm:pt modelId="{C076270D-D68C-634A-880E-ED059559C384}" type="pres">
      <dgm:prSet presAssocID="{339652B6-C4B4-40D4-B46B-079D087CD38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4F680A4-3D72-0C4E-9D02-60C32ECAED60}" type="pres">
      <dgm:prSet presAssocID="{339652B6-C4B4-40D4-B46B-079D087CD388}" presName="spacerBetweenCircleAndCallout" presStyleCnt="0">
        <dgm:presLayoutVars/>
      </dgm:prSet>
      <dgm:spPr/>
    </dgm:pt>
    <dgm:pt modelId="{26AC483B-F23D-BA44-B060-D11954E73E15}" type="pres">
      <dgm:prSet presAssocID="{286A67C9-946F-4A63-A85E-9B280147E9C3}" presName="nodeText" presStyleLbl="alignAccFollowNode1" presStyleIdx="2" presStyleCnt="18">
        <dgm:presLayoutVars>
          <dgm:bulletEnabled val="1"/>
        </dgm:presLayoutVars>
      </dgm:prSet>
      <dgm:spPr/>
    </dgm:pt>
    <dgm:pt modelId="{836995F2-02B9-7843-A482-84D7EFACA6A9}" type="pres">
      <dgm:prSet presAssocID="{339652B6-C4B4-40D4-B46B-079D087CD388}" presName="sibTransComposite" presStyleCnt="0"/>
      <dgm:spPr/>
    </dgm:pt>
    <dgm:pt modelId="{15684E0B-C42F-AF4A-AED0-BF99FF338EDD}" type="pres">
      <dgm:prSet presAssocID="{1041641D-FC96-4EF1-8DAB-865BA3F8D941}" presName="compositeNode" presStyleCnt="0"/>
      <dgm:spPr/>
    </dgm:pt>
    <dgm:pt modelId="{C4C5669C-D3D1-B34F-9B54-38F31B81214F}" type="pres">
      <dgm:prSet presAssocID="{1041641D-FC96-4EF1-8DAB-865BA3F8D94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FDAE38F-7C30-6A4A-B5B7-5075D7978F5F}" type="pres">
      <dgm:prSet presAssocID="{1041641D-FC96-4EF1-8DAB-865BA3F8D941}" presName="parSh" presStyleCnt="0"/>
      <dgm:spPr/>
    </dgm:pt>
    <dgm:pt modelId="{02647B84-F2FF-D24E-8DB4-F5AE926FADB7}" type="pres">
      <dgm:prSet presAssocID="{1041641D-FC96-4EF1-8DAB-865BA3F8D941}" presName="lineNode" presStyleLbl="alignAccFollowNode1" presStyleIdx="3" presStyleCnt="18"/>
      <dgm:spPr/>
    </dgm:pt>
    <dgm:pt modelId="{7940FFC9-AA20-3445-A4DF-B7C6FF6BB131}" type="pres">
      <dgm:prSet presAssocID="{1041641D-FC96-4EF1-8DAB-865BA3F8D941}" presName="lineArrowNode" presStyleLbl="alignAccFollowNode1" presStyleIdx="4" presStyleCnt="18"/>
      <dgm:spPr/>
    </dgm:pt>
    <dgm:pt modelId="{650CE58B-9C3A-F444-97C3-719D1D437101}" type="pres">
      <dgm:prSet presAssocID="{1242030D-9EFA-4432-AD2C-15D2BE0B43B2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D2328BD2-0826-C143-951F-A820266F28E0}" type="pres">
      <dgm:prSet presAssocID="{1242030D-9EFA-4432-AD2C-15D2BE0B43B2}" presName="spacerBetweenCircleAndCallout" presStyleCnt="0">
        <dgm:presLayoutVars/>
      </dgm:prSet>
      <dgm:spPr/>
    </dgm:pt>
    <dgm:pt modelId="{5784E79D-4D00-2645-A0D3-BD07E28F201D}" type="pres">
      <dgm:prSet presAssocID="{1041641D-FC96-4EF1-8DAB-865BA3F8D941}" presName="nodeText" presStyleLbl="alignAccFollowNode1" presStyleIdx="5" presStyleCnt="18">
        <dgm:presLayoutVars>
          <dgm:bulletEnabled val="1"/>
        </dgm:presLayoutVars>
      </dgm:prSet>
      <dgm:spPr/>
    </dgm:pt>
    <dgm:pt modelId="{A1650823-25A1-B942-9E0B-D7FBFA7BCB4C}" type="pres">
      <dgm:prSet presAssocID="{1242030D-9EFA-4432-AD2C-15D2BE0B43B2}" presName="sibTransComposite" presStyleCnt="0"/>
      <dgm:spPr/>
    </dgm:pt>
    <dgm:pt modelId="{CEA0F802-358F-2F4B-8699-CE6DCCF67264}" type="pres">
      <dgm:prSet presAssocID="{568DCEFC-B6A7-44A1-89FB-1B9380E08732}" presName="compositeNode" presStyleCnt="0"/>
      <dgm:spPr/>
    </dgm:pt>
    <dgm:pt modelId="{9B00EE0D-0BBD-0D45-9F82-C0E6C9E22F65}" type="pres">
      <dgm:prSet presAssocID="{568DCEFC-B6A7-44A1-89FB-1B9380E0873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F1F3ACB-D500-E243-8950-4A78A8E2281C}" type="pres">
      <dgm:prSet presAssocID="{568DCEFC-B6A7-44A1-89FB-1B9380E08732}" presName="parSh" presStyleCnt="0"/>
      <dgm:spPr/>
    </dgm:pt>
    <dgm:pt modelId="{E45C2EC2-95D2-1E4B-A799-579EED9CFDD4}" type="pres">
      <dgm:prSet presAssocID="{568DCEFC-B6A7-44A1-89FB-1B9380E08732}" presName="lineNode" presStyleLbl="alignAccFollowNode1" presStyleIdx="6" presStyleCnt="18"/>
      <dgm:spPr/>
    </dgm:pt>
    <dgm:pt modelId="{DEA6E95A-95FD-F94B-92A9-72AB724D4D72}" type="pres">
      <dgm:prSet presAssocID="{568DCEFC-B6A7-44A1-89FB-1B9380E08732}" presName="lineArrowNode" presStyleLbl="alignAccFollowNode1" presStyleIdx="7" presStyleCnt="18"/>
      <dgm:spPr/>
    </dgm:pt>
    <dgm:pt modelId="{A5A724C4-2256-774D-89C4-BB209DFDF199}" type="pres">
      <dgm:prSet presAssocID="{FF24CE8A-8CD2-4CB2-9704-E344CEC8ABF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590BF72-E92E-0040-A81B-EED6BE070749}" type="pres">
      <dgm:prSet presAssocID="{FF24CE8A-8CD2-4CB2-9704-E344CEC8ABFF}" presName="spacerBetweenCircleAndCallout" presStyleCnt="0">
        <dgm:presLayoutVars/>
      </dgm:prSet>
      <dgm:spPr/>
    </dgm:pt>
    <dgm:pt modelId="{99DA5D06-D741-D14B-BD12-839DA331B265}" type="pres">
      <dgm:prSet presAssocID="{568DCEFC-B6A7-44A1-89FB-1B9380E08732}" presName="nodeText" presStyleLbl="alignAccFollowNode1" presStyleIdx="8" presStyleCnt="18">
        <dgm:presLayoutVars>
          <dgm:bulletEnabled val="1"/>
        </dgm:presLayoutVars>
      </dgm:prSet>
      <dgm:spPr/>
    </dgm:pt>
    <dgm:pt modelId="{D3E3D43B-BF54-0A4A-B094-B85E3A66F74D}" type="pres">
      <dgm:prSet presAssocID="{FF24CE8A-8CD2-4CB2-9704-E344CEC8ABFF}" presName="sibTransComposite" presStyleCnt="0"/>
      <dgm:spPr/>
    </dgm:pt>
    <dgm:pt modelId="{8570EA7D-3087-6B4D-8400-1444C64ED6F3}" type="pres">
      <dgm:prSet presAssocID="{5D105959-3499-444B-9148-7D6E02367DC3}" presName="compositeNode" presStyleCnt="0"/>
      <dgm:spPr/>
    </dgm:pt>
    <dgm:pt modelId="{EC0744DF-4E6C-8C40-A802-B6C009F9BD58}" type="pres">
      <dgm:prSet presAssocID="{5D105959-3499-444B-9148-7D6E02367DC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981196-2D3D-174B-8DB6-E231F24DE12A}" type="pres">
      <dgm:prSet presAssocID="{5D105959-3499-444B-9148-7D6E02367DC3}" presName="parSh" presStyleCnt="0"/>
      <dgm:spPr/>
    </dgm:pt>
    <dgm:pt modelId="{22BBBC7A-B96F-994A-A895-106CD49CCB3D}" type="pres">
      <dgm:prSet presAssocID="{5D105959-3499-444B-9148-7D6E02367DC3}" presName="lineNode" presStyleLbl="alignAccFollowNode1" presStyleIdx="9" presStyleCnt="18"/>
      <dgm:spPr/>
    </dgm:pt>
    <dgm:pt modelId="{DCE0854D-9F90-BA46-9DB9-B38AD9006599}" type="pres">
      <dgm:prSet presAssocID="{5D105959-3499-444B-9148-7D6E02367DC3}" presName="lineArrowNode" presStyleLbl="alignAccFollowNode1" presStyleIdx="10" presStyleCnt="18"/>
      <dgm:spPr/>
    </dgm:pt>
    <dgm:pt modelId="{101762F2-65BD-8541-A166-BED7718A7018}" type="pres">
      <dgm:prSet presAssocID="{4BD053B2-EF7B-4939-9259-44D5B199D3F5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6847B4AA-58D2-E04B-BA84-A599B51510E3}" type="pres">
      <dgm:prSet presAssocID="{4BD053B2-EF7B-4939-9259-44D5B199D3F5}" presName="spacerBetweenCircleAndCallout" presStyleCnt="0">
        <dgm:presLayoutVars/>
      </dgm:prSet>
      <dgm:spPr/>
    </dgm:pt>
    <dgm:pt modelId="{722A8A5E-573F-1142-8BA9-CE2F6FFE2455}" type="pres">
      <dgm:prSet presAssocID="{5D105959-3499-444B-9148-7D6E02367DC3}" presName="nodeText" presStyleLbl="alignAccFollowNode1" presStyleIdx="11" presStyleCnt="18">
        <dgm:presLayoutVars>
          <dgm:bulletEnabled val="1"/>
        </dgm:presLayoutVars>
      </dgm:prSet>
      <dgm:spPr/>
    </dgm:pt>
    <dgm:pt modelId="{A91AB6DD-DABA-D44F-8D1F-D23094FCFE2C}" type="pres">
      <dgm:prSet presAssocID="{4BD053B2-EF7B-4939-9259-44D5B199D3F5}" presName="sibTransComposite" presStyleCnt="0"/>
      <dgm:spPr/>
    </dgm:pt>
    <dgm:pt modelId="{E31E0C22-54DA-AE47-AEEC-8D92F288754C}" type="pres">
      <dgm:prSet presAssocID="{0E81A1B2-0896-49D6-B7C6-9840EA2C4473}" presName="compositeNode" presStyleCnt="0"/>
      <dgm:spPr/>
    </dgm:pt>
    <dgm:pt modelId="{317312EF-2433-6640-B33B-20578350C99C}" type="pres">
      <dgm:prSet presAssocID="{0E81A1B2-0896-49D6-B7C6-9840EA2C447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E626E0C-C70C-3F46-9225-CB4180965EFC}" type="pres">
      <dgm:prSet presAssocID="{0E81A1B2-0896-49D6-B7C6-9840EA2C4473}" presName="parSh" presStyleCnt="0"/>
      <dgm:spPr/>
    </dgm:pt>
    <dgm:pt modelId="{41C7FE23-637F-2347-A621-2780987DA6AA}" type="pres">
      <dgm:prSet presAssocID="{0E81A1B2-0896-49D6-B7C6-9840EA2C4473}" presName="lineNode" presStyleLbl="alignAccFollowNode1" presStyleIdx="12" presStyleCnt="18"/>
      <dgm:spPr/>
    </dgm:pt>
    <dgm:pt modelId="{6B82E20E-73BF-6746-8122-716047A7BEB0}" type="pres">
      <dgm:prSet presAssocID="{0E81A1B2-0896-49D6-B7C6-9840EA2C4473}" presName="lineArrowNode" presStyleLbl="alignAccFollowNode1" presStyleIdx="13" presStyleCnt="18"/>
      <dgm:spPr/>
    </dgm:pt>
    <dgm:pt modelId="{6ACC96F1-1775-DF44-BF24-1144E7E7DEED}" type="pres">
      <dgm:prSet presAssocID="{4BE05108-4836-4731-AE80-C9E722CC7D3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43569ED-DBA0-2942-A55E-994C04C38CBD}" type="pres">
      <dgm:prSet presAssocID="{4BE05108-4836-4731-AE80-C9E722CC7D30}" presName="spacerBetweenCircleAndCallout" presStyleCnt="0">
        <dgm:presLayoutVars/>
      </dgm:prSet>
      <dgm:spPr/>
    </dgm:pt>
    <dgm:pt modelId="{732CBF67-6428-1A4C-9D5A-D1C626AD32B0}" type="pres">
      <dgm:prSet presAssocID="{0E81A1B2-0896-49D6-B7C6-9840EA2C4473}" presName="nodeText" presStyleLbl="alignAccFollowNode1" presStyleIdx="14" presStyleCnt="18">
        <dgm:presLayoutVars>
          <dgm:bulletEnabled val="1"/>
        </dgm:presLayoutVars>
      </dgm:prSet>
      <dgm:spPr/>
    </dgm:pt>
    <dgm:pt modelId="{3640E504-45AD-C348-80A9-72F5DAE9A7EB}" type="pres">
      <dgm:prSet presAssocID="{4BE05108-4836-4731-AE80-C9E722CC7D30}" presName="sibTransComposite" presStyleCnt="0"/>
      <dgm:spPr/>
    </dgm:pt>
    <dgm:pt modelId="{65819C18-D71B-534E-8BC6-FFE443FE85A1}" type="pres">
      <dgm:prSet presAssocID="{38B1949A-31A2-44ED-9847-612388CF6094}" presName="compositeNode" presStyleCnt="0"/>
      <dgm:spPr/>
    </dgm:pt>
    <dgm:pt modelId="{8A4ABA8B-D83E-524A-8D12-C403C087A87A}" type="pres">
      <dgm:prSet presAssocID="{38B1949A-31A2-44ED-9847-612388CF60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E93BC09-9805-804B-9D8A-808548AE7154}" type="pres">
      <dgm:prSet presAssocID="{38B1949A-31A2-44ED-9847-612388CF6094}" presName="parSh" presStyleCnt="0"/>
      <dgm:spPr/>
    </dgm:pt>
    <dgm:pt modelId="{C457743D-7E11-7640-B9DD-FEFBE9F3F788}" type="pres">
      <dgm:prSet presAssocID="{38B1949A-31A2-44ED-9847-612388CF6094}" presName="lineNode" presStyleLbl="alignAccFollowNode1" presStyleIdx="15" presStyleCnt="18"/>
      <dgm:spPr/>
    </dgm:pt>
    <dgm:pt modelId="{43FF8E73-0AB1-AA48-BD7A-A4C1D3C0A898}" type="pres">
      <dgm:prSet presAssocID="{38B1949A-31A2-44ED-9847-612388CF6094}" presName="lineArrowNode" presStyleLbl="alignAccFollowNode1" presStyleIdx="16" presStyleCnt="18"/>
      <dgm:spPr/>
    </dgm:pt>
    <dgm:pt modelId="{48938D67-2EC3-C248-A737-D1DED96FEBAF}" type="pres">
      <dgm:prSet presAssocID="{8BCB330B-08B5-4E31-86C0-6596FCB92CE3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1CA852E0-EC05-D24C-8C95-542FF105BB39}" type="pres">
      <dgm:prSet presAssocID="{8BCB330B-08B5-4E31-86C0-6596FCB92CE3}" presName="spacerBetweenCircleAndCallout" presStyleCnt="0">
        <dgm:presLayoutVars/>
      </dgm:prSet>
      <dgm:spPr/>
    </dgm:pt>
    <dgm:pt modelId="{52D33A8C-6723-EE46-BAB1-BA5E038FD0AE}" type="pres">
      <dgm:prSet presAssocID="{38B1949A-31A2-44ED-9847-612388CF6094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9D5C1100-166A-2843-976B-8CCD654264B7}" type="presOf" srcId="{0E81A1B2-0896-49D6-B7C6-9840EA2C4473}" destId="{732CBF67-6428-1A4C-9D5A-D1C626AD32B0}" srcOrd="0" destOrd="0" presId="urn:microsoft.com/office/officeart/2016/7/layout/LinearArrowProcessNumbered"/>
    <dgm:cxn modelId="{29E42800-1E60-4CFB-AC8E-7FF512E895EE}" srcId="{8B182AB8-5380-4C52-B38D-C2CD23B6AD93}" destId="{0E81A1B2-0896-49D6-B7C6-9840EA2C4473}" srcOrd="4" destOrd="0" parTransId="{5B1253A9-1CA2-48D7-9885-3FBF5BDF7C70}" sibTransId="{4BE05108-4836-4731-AE80-C9E722CC7D30}"/>
    <dgm:cxn modelId="{2B9A1A04-F80D-4DCA-BD9C-7CEA943C8B14}" srcId="{8B182AB8-5380-4C52-B38D-C2CD23B6AD93}" destId="{1041641D-FC96-4EF1-8DAB-865BA3F8D941}" srcOrd="1" destOrd="0" parTransId="{FD7D6C22-DABE-4B3F-B7E5-8E4CB24657EE}" sibTransId="{1242030D-9EFA-4432-AD2C-15D2BE0B43B2}"/>
    <dgm:cxn modelId="{21975604-0EAE-7541-B463-ACE506174D9F}" type="presOf" srcId="{38B1949A-31A2-44ED-9847-612388CF6094}" destId="{52D33A8C-6723-EE46-BAB1-BA5E038FD0AE}" srcOrd="0" destOrd="0" presId="urn:microsoft.com/office/officeart/2016/7/layout/LinearArrowProcessNumbered"/>
    <dgm:cxn modelId="{D0350E29-0146-4594-A326-45FD5A431E39}" srcId="{8B182AB8-5380-4C52-B38D-C2CD23B6AD93}" destId="{286A67C9-946F-4A63-A85E-9B280147E9C3}" srcOrd="0" destOrd="0" parTransId="{AD156078-FFCB-4486-9DB1-FCDD7AF6395A}" sibTransId="{339652B6-C4B4-40D4-B46B-079D087CD388}"/>
    <dgm:cxn modelId="{EA9ABC31-3D99-064A-8F0B-824F998838C6}" type="presOf" srcId="{8B182AB8-5380-4C52-B38D-C2CD23B6AD93}" destId="{1E2ED26B-3CB7-7549-A915-3B40F51482E7}" srcOrd="0" destOrd="0" presId="urn:microsoft.com/office/officeart/2016/7/layout/LinearArrowProcessNumbered"/>
    <dgm:cxn modelId="{9F4F5F3B-4A97-CD40-8E59-55FB25D87676}" type="presOf" srcId="{339652B6-C4B4-40D4-B46B-079D087CD388}" destId="{C076270D-D68C-634A-880E-ED059559C384}" srcOrd="0" destOrd="0" presId="urn:microsoft.com/office/officeart/2016/7/layout/LinearArrowProcessNumbered"/>
    <dgm:cxn modelId="{195A0B3E-93AD-4BD8-BA4F-488A8B3AE195}" srcId="{8B182AB8-5380-4C52-B38D-C2CD23B6AD93}" destId="{568DCEFC-B6A7-44A1-89FB-1B9380E08732}" srcOrd="2" destOrd="0" parTransId="{240FA70F-D91D-4DFB-BB1F-8EE712C8306D}" sibTransId="{FF24CE8A-8CD2-4CB2-9704-E344CEC8ABFF}"/>
    <dgm:cxn modelId="{7941134C-4570-764E-B75C-2EA7CA29941B}" type="presOf" srcId="{5D105959-3499-444B-9148-7D6E02367DC3}" destId="{722A8A5E-573F-1142-8BA9-CE2F6FFE2455}" srcOrd="0" destOrd="0" presId="urn:microsoft.com/office/officeart/2016/7/layout/LinearArrowProcessNumbered"/>
    <dgm:cxn modelId="{CF84E34E-A5AE-4CAB-8CED-945639A9E847}" srcId="{8B182AB8-5380-4C52-B38D-C2CD23B6AD93}" destId="{5D105959-3499-444B-9148-7D6E02367DC3}" srcOrd="3" destOrd="0" parTransId="{FB039A8B-05F3-4256-8BA5-ACC2285CA755}" sibTransId="{4BD053B2-EF7B-4939-9259-44D5B199D3F5}"/>
    <dgm:cxn modelId="{8DA1C562-2F76-AD45-BC91-6B012E539210}" type="presOf" srcId="{1242030D-9EFA-4432-AD2C-15D2BE0B43B2}" destId="{650CE58B-9C3A-F444-97C3-719D1D437101}" srcOrd="0" destOrd="0" presId="urn:microsoft.com/office/officeart/2016/7/layout/LinearArrowProcessNumbered"/>
    <dgm:cxn modelId="{85631D66-50D8-0544-A0DB-AFE01EF2E9FC}" type="presOf" srcId="{FF24CE8A-8CD2-4CB2-9704-E344CEC8ABFF}" destId="{A5A724C4-2256-774D-89C4-BB209DFDF199}" srcOrd="0" destOrd="0" presId="urn:microsoft.com/office/officeart/2016/7/layout/LinearArrowProcessNumbered"/>
    <dgm:cxn modelId="{C1D26997-B086-DA45-97C4-E5E45A0B5010}" type="presOf" srcId="{4BD053B2-EF7B-4939-9259-44D5B199D3F5}" destId="{101762F2-65BD-8541-A166-BED7718A7018}" srcOrd="0" destOrd="0" presId="urn:microsoft.com/office/officeart/2016/7/layout/LinearArrowProcessNumbered"/>
    <dgm:cxn modelId="{B91F4FAE-427F-9143-B9AC-391DCB9AD4CB}" type="presOf" srcId="{1041641D-FC96-4EF1-8DAB-865BA3F8D941}" destId="{5784E79D-4D00-2645-A0D3-BD07E28F201D}" srcOrd="0" destOrd="0" presId="urn:microsoft.com/office/officeart/2016/7/layout/LinearArrowProcessNumbered"/>
    <dgm:cxn modelId="{F44860BE-A24C-8949-B08C-9FE1024332F9}" type="presOf" srcId="{568DCEFC-B6A7-44A1-89FB-1B9380E08732}" destId="{99DA5D06-D741-D14B-BD12-839DA331B265}" srcOrd="0" destOrd="0" presId="urn:microsoft.com/office/officeart/2016/7/layout/LinearArrowProcessNumbered"/>
    <dgm:cxn modelId="{86C436BF-5314-E345-832F-53AFAF2F9D51}" type="presOf" srcId="{4BE05108-4836-4731-AE80-C9E722CC7D30}" destId="{6ACC96F1-1775-DF44-BF24-1144E7E7DEED}" srcOrd="0" destOrd="0" presId="urn:microsoft.com/office/officeart/2016/7/layout/LinearArrowProcessNumbered"/>
    <dgm:cxn modelId="{F10181C3-D7CE-464A-A5EF-058ECD1651CA}" type="presOf" srcId="{286A67C9-946F-4A63-A85E-9B280147E9C3}" destId="{26AC483B-F23D-BA44-B060-D11954E73E15}" srcOrd="0" destOrd="0" presId="urn:microsoft.com/office/officeart/2016/7/layout/LinearArrowProcessNumbered"/>
    <dgm:cxn modelId="{4BF1A0C7-5C36-451E-9F5D-42E6D2506FE9}" srcId="{8B182AB8-5380-4C52-B38D-C2CD23B6AD93}" destId="{38B1949A-31A2-44ED-9847-612388CF6094}" srcOrd="5" destOrd="0" parTransId="{B32BBEBC-A4E4-464A-B2C8-726625856294}" sibTransId="{8BCB330B-08B5-4E31-86C0-6596FCB92CE3}"/>
    <dgm:cxn modelId="{3E3637E6-CA1A-DE43-AD73-371E2F3A3EE5}" type="presOf" srcId="{8BCB330B-08B5-4E31-86C0-6596FCB92CE3}" destId="{48938D67-2EC3-C248-A737-D1DED96FEBAF}" srcOrd="0" destOrd="0" presId="urn:microsoft.com/office/officeart/2016/7/layout/LinearArrowProcessNumbered"/>
    <dgm:cxn modelId="{438A9C06-A9D8-9A49-BF89-89708EBA2CDF}" type="presParOf" srcId="{1E2ED26B-3CB7-7549-A915-3B40F51482E7}" destId="{1BE4AB59-4EFB-2948-B371-A58C453B9A81}" srcOrd="0" destOrd="0" presId="urn:microsoft.com/office/officeart/2016/7/layout/LinearArrowProcessNumbered"/>
    <dgm:cxn modelId="{B84BAF1A-6CAC-894D-8AA6-C008C177449B}" type="presParOf" srcId="{1BE4AB59-4EFB-2948-B371-A58C453B9A81}" destId="{210EFEC3-8B3D-AF41-94D6-99CF4B600953}" srcOrd="0" destOrd="0" presId="urn:microsoft.com/office/officeart/2016/7/layout/LinearArrowProcessNumbered"/>
    <dgm:cxn modelId="{638019D4-CF2F-3347-9531-56F9FBC4E667}" type="presParOf" srcId="{1BE4AB59-4EFB-2948-B371-A58C453B9A81}" destId="{AC9E9297-7396-6144-A2D7-9DC4008E094A}" srcOrd="1" destOrd="0" presId="urn:microsoft.com/office/officeart/2016/7/layout/LinearArrowProcessNumbered"/>
    <dgm:cxn modelId="{FC26D37F-9F44-A649-A9A5-CD6ABC2E37AE}" type="presParOf" srcId="{AC9E9297-7396-6144-A2D7-9DC4008E094A}" destId="{E8BE5CCB-3F52-244E-A5E1-21788FA63098}" srcOrd="0" destOrd="0" presId="urn:microsoft.com/office/officeart/2016/7/layout/LinearArrowProcessNumbered"/>
    <dgm:cxn modelId="{91039F53-1359-834B-8E9E-B618B2856830}" type="presParOf" srcId="{AC9E9297-7396-6144-A2D7-9DC4008E094A}" destId="{AB8DEED3-BF88-C742-B236-97970E488CF5}" srcOrd="1" destOrd="0" presId="urn:microsoft.com/office/officeart/2016/7/layout/LinearArrowProcessNumbered"/>
    <dgm:cxn modelId="{30EBE3D3-727D-B44D-A4A8-103244333680}" type="presParOf" srcId="{AC9E9297-7396-6144-A2D7-9DC4008E094A}" destId="{C076270D-D68C-634A-880E-ED059559C384}" srcOrd="2" destOrd="0" presId="urn:microsoft.com/office/officeart/2016/7/layout/LinearArrowProcessNumbered"/>
    <dgm:cxn modelId="{4491AD21-0505-2244-A53D-BB573B55B3A3}" type="presParOf" srcId="{AC9E9297-7396-6144-A2D7-9DC4008E094A}" destId="{C4F680A4-3D72-0C4E-9D02-60C32ECAED60}" srcOrd="3" destOrd="0" presId="urn:microsoft.com/office/officeart/2016/7/layout/LinearArrowProcessNumbered"/>
    <dgm:cxn modelId="{7FEA63F6-43A6-1A44-8AD3-7AA8FCBA7502}" type="presParOf" srcId="{1BE4AB59-4EFB-2948-B371-A58C453B9A81}" destId="{26AC483B-F23D-BA44-B060-D11954E73E15}" srcOrd="2" destOrd="0" presId="urn:microsoft.com/office/officeart/2016/7/layout/LinearArrowProcessNumbered"/>
    <dgm:cxn modelId="{ECA4ABAB-DE7A-1345-AB52-F88D770DF57C}" type="presParOf" srcId="{1E2ED26B-3CB7-7549-A915-3B40F51482E7}" destId="{836995F2-02B9-7843-A482-84D7EFACA6A9}" srcOrd="1" destOrd="0" presId="urn:microsoft.com/office/officeart/2016/7/layout/LinearArrowProcessNumbered"/>
    <dgm:cxn modelId="{B61A6925-B119-EC44-9B77-E84E34240A11}" type="presParOf" srcId="{1E2ED26B-3CB7-7549-A915-3B40F51482E7}" destId="{15684E0B-C42F-AF4A-AED0-BF99FF338EDD}" srcOrd="2" destOrd="0" presId="urn:microsoft.com/office/officeart/2016/7/layout/LinearArrowProcessNumbered"/>
    <dgm:cxn modelId="{6B38479B-92D8-2544-B441-192DF90C17A7}" type="presParOf" srcId="{15684E0B-C42F-AF4A-AED0-BF99FF338EDD}" destId="{C4C5669C-D3D1-B34F-9B54-38F31B81214F}" srcOrd="0" destOrd="0" presId="urn:microsoft.com/office/officeart/2016/7/layout/LinearArrowProcessNumbered"/>
    <dgm:cxn modelId="{3E6C3CF7-2399-6C41-A88F-E35EE738ACBB}" type="presParOf" srcId="{15684E0B-C42F-AF4A-AED0-BF99FF338EDD}" destId="{3FDAE38F-7C30-6A4A-B5B7-5075D7978F5F}" srcOrd="1" destOrd="0" presId="urn:microsoft.com/office/officeart/2016/7/layout/LinearArrowProcessNumbered"/>
    <dgm:cxn modelId="{7998D7E9-DD52-B749-905C-85BE5A58F46E}" type="presParOf" srcId="{3FDAE38F-7C30-6A4A-B5B7-5075D7978F5F}" destId="{02647B84-F2FF-D24E-8DB4-F5AE926FADB7}" srcOrd="0" destOrd="0" presId="urn:microsoft.com/office/officeart/2016/7/layout/LinearArrowProcessNumbered"/>
    <dgm:cxn modelId="{A786FFD3-7303-144A-9B58-82C20162ED11}" type="presParOf" srcId="{3FDAE38F-7C30-6A4A-B5B7-5075D7978F5F}" destId="{7940FFC9-AA20-3445-A4DF-B7C6FF6BB131}" srcOrd="1" destOrd="0" presId="urn:microsoft.com/office/officeart/2016/7/layout/LinearArrowProcessNumbered"/>
    <dgm:cxn modelId="{8AAC4F2F-EF67-A042-B9C0-021DD2EAEE2C}" type="presParOf" srcId="{3FDAE38F-7C30-6A4A-B5B7-5075D7978F5F}" destId="{650CE58B-9C3A-F444-97C3-719D1D437101}" srcOrd="2" destOrd="0" presId="urn:microsoft.com/office/officeart/2016/7/layout/LinearArrowProcessNumbered"/>
    <dgm:cxn modelId="{BF31A39A-FC5E-844B-BEF4-E6CB642F451D}" type="presParOf" srcId="{3FDAE38F-7C30-6A4A-B5B7-5075D7978F5F}" destId="{D2328BD2-0826-C143-951F-A820266F28E0}" srcOrd="3" destOrd="0" presId="urn:microsoft.com/office/officeart/2016/7/layout/LinearArrowProcessNumbered"/>
    <dgm:cxn modelId="{C98FBBAC-3D3B-CB4E-BA13-7D66BA495B1C}" type="presParOf" srcId="{15684E0B-C42F-AF4A-AED0-BF99FF338EDD}" destId="{5784E79D-4D00-2645-A0D3-BD07E28F201D}" srcOrd="2" destOrd="0" presId="urn:microsoft.com/office/officeart/2016/7/layout/LinearArrowProcessNumbered"/>
    <dgm:cxn modelId="{AD451D9F-1CF5-F14A-8D6B-7D6113EC4C6E}" type="presParOf" srcId="{1E2ED26B-3CB7-7549-A915-3B40F51482E7}" destId="{A1650823-25A1-B942-9E0B-D7FBFA7BCB4C}" srcOrd="3" destOrd="0" presId="urn:microsoft.com/office/officeart/2016/7/layout/LinearArrowProcessNumbered"/>
    <dgm:cxn modelId="{1B6DF34D-DF77-8748-AC2F-378E9EC24F6E}" type="presParOf" srcId="{1E2ED26B-3CB7-7549-A915-3B40F51482E7}" destId="{CEA0F802-358F-2F4B-8699-CE6DCCF67264}" srcOrd="4" destOrd="0" presId="urn:microsoft.com/office/officeart/2016/7/layout/LinearArrowProcessNumbered"/>
    <dgm:cxn modelId="{E0C6B7E1-09ED-1549-8B7B-AE4B32BB93BA}" type="presParOf" srcId="{CEA0F802-358F-2F4B-8699-CE6DCCF67264}" destId="{9B00EE0D-0BBD-0D45-9F82-C0E6C9E22F65}" srcOrd="0" destOrd="0" presId="urn:microsoft.com/office/officeart/2016/7/layout/LinearArrowProcessNumbered"/>
    <dgm:cxn modelId="{5F9A5D3B-8ABB-5045-96B4-940858596363}" type="presParOf" srcId="{CEA0F802-358F-2F4B-8699-CE6DCCF67264}" destId="{DF1F3ACB-D500-E243-8950-4A78A8E2281C}" srcOrd="1" destOrd="0" presId="urn:microsoft.com/office/officeart/2016/7/layout/LinearArrowProcessNumbered"/>
    <dgm:cxn modelId="{CB4C6A2B-1761-4C4C-A0CC-0568CCC3A1A1}" type="presParOf" srcId="{DF1F3ACB-D500-E243-8950-4A78A8E2281C}" destId="{E45C2EC2-95D2-1E4B-A799-579EED9CFDD4}" srcOrd="0" destOrd="0" presId="urn:microsoft.com/office/officeart/2016/7/layout/LinearArrowProcessNumbered"/>
    <dgm:cxn modelId="{D2EDFB47-1DDC-5447-9A3C-3C1920675A30}" type="presParOf" srcId="{DF1F3ACB-D500-E243-8950-4A78A8E2281C}" destId="{DEA6E95A-95FD-F94B-92A9-72AB724D4D72}" srcOrd="1" destOrd="0" presId="urn:microsoft.com/office/officeart/2016/7/layout/LinearArrowProcessNumbered"/>
    <dgm:cxn modelId="{9C971764-BDE2-9640-A79E-1DD84B753343}" type="presParOf" srcId="{DF1F3ACB-D500-E243-8950-4A78A8E2281C}" destId="{A5A724C4-2256-774D-89C4-BB209DFDF199}" srcOrd="2" destOrd="0" presId="urn:microsoft.com/office/officeart/2016/7/layout/LinearArrowProcessNumbered"/>
    <dgm:cxn modelId="{03BEF972-D799-1B4E-BBE5-E89682B2AC3C}" type="presParOf" srcId="{DF1F3ACB-D500-E243-8950-4A78A8E2281C}" destId="{5590BF72-E92E-0040-A81B-EED6BE070749}" srcOrd="3" destOrd="0" presId="urn:microsoft.com/office/officeart/2016/7/layout/LinearArrowProcessNumbered"/>
    <dgm:cxn modelId="{F391096E-B86F-6E45-90ED-20784DE5AA5B}" type="presParOf" srcId="{CEA0F802-358F-2F4B-8699-CE6DCCF67264}" destId="{99DA5D06-D741-D14B-BD12-839DA331B265}" srcOrd="2" destOrd="0" presId="urn:microsoft.com/office/officeart/2016/7/layout/LinearArrowProcessNumbered"/>
    <dgm:cxn modelId="{15E28B6E-2C75-4144-BEDF-4050D8E2A28F}" type="presParOf" srcId="{1E2ED26B-3CB7-7549-A915-3B40F51482E7}" destId="{D3E3D43B-BF54-0A4A-B094-B85E3A66F74D}" srcOrd="5" destOrd="0" presId="urn:microsoft.com/office/officeart/2016/7/layout/LinearArrowProcessNumbered"/>
    <dgm:cxn modelId="{AE863A29-8B3E-954B-890E-52A1E2103C3B}" type="presParOf" srcId="{1E2ED26B-3CB7-7549-A915-3B40F51482E7}" destId="{8570EA7D-3087-6B4D-8400-1444C64ED6F3}" srcOrd="6" destOrd="0" presId="urn:microsoft.com/office/officeart/2016/7/layout/LinearArrowProcessNumbered"/>
    <dgm:cxn modelId="{C23D591B-B31D-974F-87F9-766114E135A1}" type="presParOf" srcId="{8570EA7D-3087-6B4D-8400-1444C64ED6F3}" destId="{EC0744DF-4E6C-8C40-A802-B6C009F9BD58}" srcOrd="0" destOrd="0" presId="urn:microsoft.com/office/officeart/2016/7/layout/LinearArrowProcessNumbered"/>
    <dgm:cxn modelId="{01E698FF-D224-CD4F-9D23-9F4DA3754CAB}" type="presParOf" srcId="{8570EA7D-3087-6B4D-8400-1444C64ED6F3}" destId="{B9981196-2D3D-174B-8DB6-E231F24DE12A}" srcOrd="1" destOrd="0" presId="urn:microsoft.com/office/officeart/2016/7/layout/LinearArrowProcessNumbered"/>
    <dgm:cxn modelId="{F4C7E9F1-C535-A14F-87B7-A61C087D35E5}" type="presParOf" srcId="{B9981196-2D3D-174B-8DB6-E231F24DE12A}" destId="{22BBBC7A-B96F-994A-A895-106CD49CCB3D}" srcOrd="0" destOrd="0" presId="urn:microsoft.com/office/officeart/2016/7/layout/LinearArrowProcessNumbered"/>
    <dgm:cxn modelId="{649A87C5-EE97-5340-A4EB-C98ECA442D6E}" type="presParOf" srcId="{B9981196-2D3D-174B-8DB6-E231F24DE12A}" destId="{DCE0854D-9F90-BA46-9DB9-B38AD9006599}" srcOrd="1" destOrd="0" presId="urn:microsoft.com/office/officeart/2016/7/layout/LinearArrowProcessNumbered"/>
    <dgm:cxn modelId="{DC4CA31C-4000-8047-B359-7656B133A807}" type="presParOf" srcId="{B9981196-2D3D-174B-8DB6-E231F24DE12A}" destId="{101762F2-65BD-8541-A166-BED7718A7018}" srcOrd="2" destOrd="0" presId="urn:microsoft.com/office/officeart/2016/7/layout/LinearArrowProcessNumbered"/>
    <dgm:cxn modelId="{FD42F555-801E-C34F-A2C7-DA6317AB7A7E}" type="presParOf" srcId="{B9981196-2D3D-174B-8DB6-E231F24DE12A}" destId="{6847B4AA-58D2-E04B-BA84-A599B51510E3}" srcOrd="3" destOrd="0" presId="urn:microsoft.com/office/officeart/2016/7/layout/LinearArrowProcessNumbered"/>
    <dgm:cxn modelId="{30792F50-7A8C-BF4C-B211-92748AFD8163}" type="presParOf" srcId="{8570EA7D-3087-6B4D-8400-1444C64ED6F3}" destId="{722A8A5E-573F-1142-8BA9-CE2F6FFE2455}" srcOrd="2" destOrd="0" presId="urn:microsoft.com/office/officeart/2016/7/layout/LinearArrowProcessNumbered"/>
    <dgm:cxn modelId="{D2A4EEF4-6B73-2544-BD67-42E128148DF0}" type="presParOf" srcId="{1E2ED26B-3CB7-7549-A915-3B40F51482E7}" destId="{A91AB6DD-DABA-D44F-8D1F-D23094FCFE2C}" srcOrd="7" destOrd="0" presId="urn:microsoft.com/office/officeart/2016/7/layout/LinearArrowProcessNumbered"/>
    <dgm:cxn modelId="{A5EC7A29-60E8-0342-B504-59407C0298FC}" type="presParOf" srcId="{1E2ED26B-3CB7-7549-A915-3B40F51482E7}" destId="{E31E0C22-54DA-AE47-AEEC-8D92F288754C}" srcOrd="8" destOrd="0" presId="urn:microsoft.com/office/officeart/2016/7/layout/LinearArrowProcessNumbered"/>
    <dgm:cxn modelId="{99EC1957-C461-7043-BEDF-BDBB60BF27FD}" type="presParOf" srcId="{E31E0C22-54DA-AE47-AEEC-8D92F288754C}" destId="{317312EF-2433-6640-B33B-20578350C99C}" srcOrd="0" destOrd="0" presId="urn:microsoft.com/office/officeart/2016/7/layout/LinearArrowProcessNumbered"/>
    <dgm:cxn modelId="{1DDF7CCD-2287-BA43-8E78-4635C1860DED}" type="presParOf" srcId="{E31E0C22-54DA-AE47-AEEC-8D92F288754C}" destId="{8E626E0C-C70C-3F46-9225-CB4180965EFC}" srcOrd="1" destOrd="0" presId="urn:microsoft.com/office/officeart/2016/7/layout/LinearArrowProcessNumbered"/>
    <dgm:cxn modelId="{FE22FB79-F923-6F4B-9AD0-6B76BF8293B6}" type="presParOf" srcId="{8E626E0C-C70C-3F46-9225-CB4180965EFC}" destId="{41C7FE23-637F-2347-A621-2780987DA6AA}" srcOrd="0" destOrd="0" presId="urn:microsoft.com/office/officeart/2016/7/layout/LinearArrowProcessNumbered"/>
    <dgm:cxn modelId="{9A315BAA-92F6-F84C-AF6C-7FA107AC123E}" type="presParOf" srcId="{8E626E0C-C70C-3F46-9225-CB4180965EFC}" destId="{6B82E20E-73BF-6746-8122-716047A7BEB0}" srcOrd="1" destOrd="0" presId="urn:microsoft.com/office/officeart/2016/7/layout/LinearArrowProcessNumbered"/>
    <dgm:cxn modelId="{8761CD21-AC3E-7F40-9F06-0216E69F709B}" type="presParOf" srcId="{8E626E0C-C70C-3F46-9225-CB4180965EFC}" destId="{6ACC96F1-1775-DF44-BF24-1144E7E7DEED}" srcOrd="2" destOrd="0" presId="urn:microsoft.com/office/officeart/2016/7/layout/LinearArrowProcessNumbered"/>
    <dgm:cxn modelId="{994354A6-40C3-884B-B2A2-A4486538735B}" type="presParOf" srcId="{8E626E0C-C70C-3F46-9225-CB4180965EFC}" destId="{443569ED-DBA0-2942-A55E-994C04C38CBD}" srcOrd="3" destOrd="0" presId="urn:microsoft.com/office/officeart/2016/7/layout/LinearArrowProcessNumbered"/>
    <dgm:cxn modelId="{F18368EA-1333-B14C-8C79-82ADCBA33EED}" type="presParOf" srcId="{E31E0C22-54DA-AE47-AEEC-8D92F288754C}" destId="{732CBF67-6428-1A4C-9D5A-D1C626AD32B0}" srcOrd="2" destOrd="0" presId="urn:microsoft.com/office/officeart/2016/7/layout/LinearArrowProcessNumbered"/>
    <dgm:cxn modelId="{3F4BE26A-8B97-9748-9577-D3D4185A4B16}" type="presParOf" srcId="{1E2ED26B-3CB7-7549-A915-3B40F51482E7}" destId="{3640E504-45AD-C348-80A9-72F5DAE9A7EB}" srcOrd="9" destOrd="0" presId="urn:microsoft.com/office/officeart/2016/7/layout/LinearArrowProcessNumbered"/>
    <dgm:cxn modelId="{B2B88063-6AF1-344C-B662-2D02EE8724A4}" type="presParOf" srcId="{1E2ED26B-3CB7-7549-A915-3B40F51482E7}" destId="{65819C18-D71B-534E-8BC6-FFE443FE85A1}" srcOrd="10" destOrd="0" presId="urn:microsoft.com/office/officeart/2016/7/layout/LinearArrowProcessNumbered"/>
    <dgm:cxn modelId="{1A7EED4B-A6ED-4943-B01B-D680F72C4E9E}" type="presParOf" srcId="{65819C18-D71B-534E-8BC6-FFE443FE85A1}" destId="{8A4ABA8B-D83E-524A-8D12-C403C087A87A}" srcOrd="0" destOrd="0" presId="urn:microsoft.com/office/officeart/2016/7/layout/LinearArrowProcessNumbered"/>
    <dgm:cxn modelId="{85C5FB4D-D6C3-764A-BD90-0F82EB8BDE99}" type="presParOf" srcId="{65819C18-D71B-534E-8BC6-FFE443FE85A1}" destId="{FE93BC09-9805-804B-9D8A-808548AE7154}" srcOrd="1" destOrd="0" presId="urn:microsoft.com/office/officeart/2016/7/layout/LinearArrowProcessNumbered"/>
    <dgm:cxn modelId="{EB414464-6C4C-EB4A-990D-9FCCF8DA6B39}" type="presParOf" srcId="{FE93BC09-9805-804B-9D8A-808548AE7154}" destId="{C457743D-7E11-7640-B9DD-FEFBE9F3F788}" srcOrd="0" destOrd="0" presId="urn:microsoft.com/office/officeart/2016/7/layout/LinearArrowProcessNumbered"/>
    <dgm:cxn modelId="{2F8E7284-BD2F-1047-89C9-82C122C2A1A6}" type="presParOf" srcId="{FE93BC09-9805-804B-9D8A-808548AE7154}" destId="{43FF8E73-0AB1-AA48-BD7A-A4C1D3C0A898}" srcOrd="1" destOrd="0" presId="urn:microsoft.com/office/officeart/2016/7/layout/LinearArrowProcessNumbered"/>
    <dgm:cxn modelId="{7F157095-276D-B442-8434-EC1737E59920}" type="presParOf" srcId="{FE93BC09-9805-804B-9D8A-808548AE7154}" destId="{48938D67-2EC3-C248-A737-D1DED96FEBAF}" srcOrd="2" destOrd="0" presId="urn:microsoft.com/office/officeart/2016/7/layout/LinearArrowProcessNumbered"/>
    <dgm:cxn modelId="{504877DF-9062-4140-9776-79727D928565}" type="presParOf" srcId="{FE93BC09-9805-804B-9D8A-808548AE7154}" destId="{1CA852E0-EC05-D24C-8C95-542FF105BB39}" srcOrd="3" destOrd="0" presId="urn:microsoft.com/office/officeart/2016/7/layout/LinearArrowProcessNumbered"/>
    <dgm:cxn modelId="{8BAC5A77-3E73-F947-B930-5F1E1654295D}" type="presParOf" srcId="{65819C18-D71B-534E-8BC6-FFE443FE85A1}" destId="{52D33A8C-6723-EE46-BAB1-BA5E038FD0A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E5CCB-3F52-244E-A5E1-21788FA63098}">
      <dsp:nvSpPr>
        <dsp:cNvPr id="0" name=""/>
        <dsp:cNvSpPr/>
      </dsp:nvSpPr>
      <dsp:spPr>
        <a:xfrm>
          <a:off x="804272" y="596611"/>
          <a:ext cx="639666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DEED3-BF88-C742-B236-97970E488CF5}">
      <dsp:nvSpPr>
        <dsp:cNvPr id="0" name=""/>
        <dsp:cNvSpPr/>
      </dsp:nvSpPr>
      <dsp:spPr>
        <a:xfrm>
          <a:off x="1482318" y="542915"/>
          <a:ext cx="73561" cy="138167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6270D-D68C-634A-880E-ED059559C384}">
      <dsp:nvSpPr>
        <dsp:cNvPr id="0" name=""/>
        <dsp:cNvSpPr/>
      </dsp:nvSpPr>
      <dsp:spPr>
        <a:xfrm>
          <a:off x="423314" y="295647"/>
          <a:ext cx="601999" cy="60199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1" tIns="23361" rIns="23361" bIns="2336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511475" y="383808"/>
        <a:ext cx="425677" cy="425677"/>
      </dsp:txXfrm>
    </dsp:sp>
    <dsp:sp modelId="{26AC483B-F23D-BA44-B060-D11954E73E15}">
      <dsp:nvSpPr>
        <dsp:cNvPr id="0" name=""/>
        <dsp:cNvSpPr/>
      </dsp:nvSpPr>
      <dsp:spPr>
        <a:xfrm>
          <a:off x="4689" y="1063246"/>
          <a:ext cx="14392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30" tIns="165100" rIns="11353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Client - The client sends HTTP requests to interact with the application, such as adding, or retrieving patient information.</a:t>
          </a:r>
          <a:endParaRPr lang="en-US" sz="1100" kern="1200"/>
        </a:p>
      </dsp:txBody>
      <dsp:txXfrm>
        <a:off x="4689" y="1351096"/>
        <a:ext cx="1439249" cy="1677750"/>
      </dsp:txXfrm>
    </dsp:sp>
    <dsp:sp modelId="{02647B84-F2FF-D24E-8DB4-F5AE926FADB7}">
      <dsp:nvSpPr>
        <dsp:cNvPr id="0" name=""/>
        <dsp:cNvSpPr/>
      </dsp:nvSpPr>
      <dsp:spPr>
        <a:xfrm>
          <a:off x="1603855" y="596611"/>
          <a:ext cx="1439249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0FFC9-AA20-3445-A4DF-B7C6FF6BB131}">
      <dsp:nvSpPr>
        <dsp:cNvPr id="0" name=""/>
        <dsp:cNvSpPr/>
      </dsp:nvSpPr>
      <dsp:spPr>
        <a:xfrm>
          <a:off x="3081484" y="542915"/>
          <a:ext cx="73561" cy="138167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CE58B-9C3A-F444-97C3-719D1D437101}">
      <dsp:nvSpPr>
        <dsp:cNvPr id="0" name=""/>
        <dsp:cNvSpPr/>
      </dsp:nvSpPr>
      <dsp:spPr>
        <a:xfrm>
          <a:off x="2022480" y="295647"/>
          <a:ext cx="601999" cy="601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1" tIns="23361" rIns="23361" bIns="2336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2110641" y="383808"/>
        <a:ext cx="425677" cy="425677"/>
      </dsp:txXfrm>
    </dsp:sp>
    <dsp:sp modelId="{5784E79D-4D00-2645-A0D3-BD07E28F201D}">
      <dsp:nvSpPr>
        <dsp:cNvPr id="0" name=""/>
        <dsp:cNvSpPr/>
      </dsp:nvSpPr>
      <dsp:spPr>
        <a:xfrm>
          <a:off x="1603855" y="1063246"/>
          <a:ext cx="14392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30" tIns="165100" rIns="11353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Controller - The controller layer in your Spring Boot application handles incoming HTTP requests.</a:t>
          </a:r>
          <a:endParaRPr lang="en-US" sz="1100" kern="1200"/>
        </a:p>
      </dsp:txBody>
      <dsp:txXfrm>
        <a:off x="1603855" y="1351096"/>
        <a:ext cx="1439249" cy="1677750"/>
      </dsp:txXfrm>
    </dsp:sp>
    <dsp:sp modelId="{E45C2EC2-95D2-1E4B-A799-579EED9CFDD4}">
      <dsp:nvSpPr>
        <dsp:cNvPr id="0" name=""/>
        <dsp:cNvSpPr/>
      </dsp:nvSpPr>
      <dsp:spPr>
        <a:xfrm>
          <a:off x="3203021" y="596611"/>
          <a:ext cx="1439249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6E95A-95FD-F94B-92A9-72AB724D4D72}">
      <dsp:nvSpPr>
        <dsp:cNvPr id="0" name=""/>
        <dsp:cNvSpPr/>
      </dsp:nvSpPr>
      <dsp:spPr>
        <a:xfrm>
          <a:off x="4680650" y="542915"/>
          <a:ext cx="73561" cy="138167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724C4-2256-774D-89C4-BB209DFDF199}">
      <dsp:nvSpPr>
        <dsp:cNvPr id="0" name=""/>
        <dsp:cNvSpPr/>
      </dsp:nvSpPr>
      <dsp:spPr>
        <a:xfrm>
          <a:off x="3621646" y="295647"/>
          <a:ext cx="601999" cy="60199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1" tIns="23361" rIns="23361" bIns="2336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3709807" y="383808"/>
        <a:ext cx="425677" cy="425677"/>
      </dsp:txXfrm>
    </dsp:sp>
    <dsp:sp modelId="{99DA5D06-D741-D14B-BD12-839DA331B265}">
      <dsp:nvSpPr>
        <dsp:cNvPr id="0" name=""/>
        <dsp:cNvSpPr/>
      </dsp:nvSpPr>
      <dsp:spPr>
        <a:xfrm>
          <a:off x="3203021" y="1063246"/>
          <a:ext cx="14392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30" tIns="165100" rIns="11353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Service - The service layer contains the core business logic of the application.</a:t>
          </a:r>
          <a:endParaRPr lang="en-US" sz="1100" kern="1200"/>
        </a:p>
      </dsp:txBody>
      <dsp:txXfrm>
        <a:off x="3203021" y="1351096"/>
        <a:ext cx="1439249" cy="1677750"/>
      </dsp:txXfrm>
    </dsp:sp>
    <dsp:sp modelId="{22BBBC7A-B96F-994A-A895-106CD49CCB3D}">
      <dsp:nvSpPr>
        <dsp:cNvPr id="0" name=""/>
        <dsp:cNvSpPr/>
      </dsp:nvSpPr>
      <dsp:spPr>
        <a:xfrm>
          <a:off x="4802187" y="596611"/>
          <a:ext cx="1439249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0854D-9F90-BA46-9DB9-B38AD9006599}">
      <dsp:nvSpPr>
        <dsp:cNvPr id="0" name=""/>
        <dsp:cNvSpPr/>
      </dsp:nvSpPr>
      <dsp:spPr>
        <a:xfrm>
          <a:off x="6279816" y="542915"/>
          <a:ext cx="73561" cy="13816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762F2-65BD-8541-A166-BED7718A7018}">
      <dsp:nvSpPr>
        <dsp:cNvPr id="0" name=""/>
        <dsp:cNvSpPr/>
      </dsp:nvSpPr>
      <dsp:spPr>
        <a:xfrm>
          <a:off x="5220812" y="295647"/>
          <a:ext cx="601999" cy="60199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1" tIns="23361" rIns="23361" bIns="2336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</a:t>
          </a:r>
        </a:p>
      </dsp:txBody>
      <dsp:txXfrm>
        <a:off x="5308973" y="383808"/>
        <a:ext cx="425677" cy="425677"/>
      </dsp:txXfrm>
    </dsp:sp>
    <dsp:sp modelId="{722A8A5E-573F-1142-8BA9-CE2F6FFE2455}">
      <dsp:nvSpPr>
        <dsp:cNvPr id="0" name=""/>
        <dsp:cNvSpPr/>
      </dsp:nvSpPr>
      <dsp:spPr>
        <a:xfrm>
          <a:off x="4802187" y="1063246"/>
          <a:ext cx="14392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30" tIns="165100" rIns="11353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 dirty="0"/>
            <a:t>Model - The model layer consists of data entities that represent the database structure in your code.</a:t>
          </a:r>
          <a:endParaRPr lang="en-US" sz="1100" kern="1200" dirty="0"/>
        </a:p>
      </dsp:txBody>
      <dsp:txXfrm>
        <a:off x="4802187" y="1351096"/>
        <a:ext cx="1439249" cy="1677750"/>
      </dsp:txXfrm>
    </dsp:sp>
    <dsp:sp modelId="{41C7FE23-637F-2347-A621-2780987DA6AA}">
      <dsp:nvSpPr>
        <dsp:cNvPr id="0" name=""/>
        <dsp:cNvSpPr/>
      </dsp:nvSpPr>
      <dsp:spPr>
        <a:xfrm>
          <a:off x="6401353" y="596611"/>
          <a:ext cx="1439249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2E20E-73BF-6746-8122-716047A7BEB0}">
      <dsp:nvSpPr>
        <dsp:cNvPr id="0" name=""/>
        <dsp:cNvSpPr/>
      </dsp:nvSpPr>
      <dsp:spPr>
        <a:xfrm>
          <a:off x="7878982" y="542915"/>
          <a:ext cx="73561" cy="13816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C96F1-1775-DF44-BF24-1144E7E7DEED}">
      <dsp:nvSpPr>
        <dsp:cNvPr id="0" name=""/>
        <dsp:cNvSpPr/>
      </dsp:nvSpPr>
      <dsp:spPr>
        <a:xfrm>
          <a:off x="6819978" y="295647"/>
          <a:ext cx="601999" cy="60199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1" tIns="23361" rIns="23361" bIns="2336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5</a:t>
          </a:r>
        </a:p>
      </dsp:txBody>
      <dsp:txXfrm>
        <a:off x="6908139" y="383808"/>
        <a:ext cx="425677" cy="425677"/>
      </dsp:txXfrm>
    </dsp:sp>
    <dsp:sp modelId="{732CBF67-6428-1A4C-9D5A-D1C626AD32B0}">
      <dsp:nvSpPr>
        <dsp:cNvPr id="0" name=""/>
        <dsp:cNvSpPr/>
      </dsp:nvSpPr>
      <dsp:spPr>
        <a:xfrm>
          <a:off x="6401353" y="1063246"/>
          <a:ext cx="14392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30" tIns="165100" rIns="11353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Repository</a:t>
          </a:r>
          <a:r>
            <a:rPr lang="en-CA" sz="1100" kern="1200"/>
            <a:t> - </a:t>
          </a:r>
          <a:r>
            <a:rPr lang="en-CA" sz="1100" b="0" i="0" kern="1200"/>
            <a:t>The repository layer is responsible for interacting with the database.</a:t>
          </a:r>
          <a:endParaRPr lang="en-US" sz="1100" kern="1200"/>
        </a:p>
      </dsp:txBody>
      <dsp:txXfrm>
        <a:off x="6401353" y="1351096"/>
        <a:ext cx="1439249" cy="1677750"/>
      </dsp:txXfrm>
    </dsp:sp>
    <dsp:sp modelId="{C457743D-7E11-7640-B9DD-FEFBE9F3F788}">
      <dsp:nvSpPr>
        <dsp:cNvPr id="0" name=""/>
        <dsp:cNvSpPr/>
      </dsp:nvSpPr>
      <dsp:spPr>
        <a:xfrm>
          <a:off x="8000519" y="596610"/>
          <a:ext cx="719624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38D67-2EC3-C248-A737-D1DED96FEBAF}">
      <dsp:nvSpPr>
        <dsp:cNvPr id="0" name=""/>
        <dsp:cNvSpPr/>
      </dsp:nvSpPr>
      <dsp:spPr>
        <a:xfrm>
          <a:off x="8419144" y="295647"/>
          <a:ext cx="601999" cy="60199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1" tIns="23361" rIns="23361" bIns="2336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6</a:t>
          </a:r>
        </a:p>
      </dsp:txBody>
      <dsp:txXfrm>
        <a:off x="8507305" y="383808"/>
        <a:ext cx="425677" cy="425677"/>
      </dsp:txXfrm>
    </dsp:sp>
    <dsp:sp modelId="{52D33A8C-6723-EE46-BAB1-BA5E038FD0AE}">
      <dsp:nvSpPr>
        <dsp:cNvPr id="0" name=""/>
        <dsp:cNvSpPr/>
      </dsp:nvSpPr>
      <dsp:spPr>
        <a:xfrm>
          <a:off x="8000519" y="1063246"/>
          <a:ext cx="14392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30" tIns="165100" rIns="11353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Database Layer - The database layer represents the actual database where application's data is stored.</a:t>
          </a:r>
          <a:endParaRPr lang="en-US" sz="1100" kern="1200"/>
        </a:p>
      </dsp:txBody>
      <dsp:txXfrm>
        <a:off x="8000519" y="1351096"/>
        <a:ext cx="1439249" cy="167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3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7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29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5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7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7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11/1/24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0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0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2B07E4-CDF9-4C88-A2F3-04620E58224D}" type="datetimeFigureOut">
              <a:rPr lang="en-US" smtClean="0"/>
              <a:pPr/>
              <a:t>11/1/24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1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7C65F2-7621-C65B-FC5D-55126D24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FCD4B-33DC-B913-A343-AFAAFC72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6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Architecture of Patient Monitoring System in Spring Boot</a:t>
            </a:r>
            <a:endParaRPr lang="en-US" sz="5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0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44135E-BFC9-8CAF-9F40-C95884702C15}"/>
              </a:ext>
            </a:extLst>
          </p:cNvPr>
          <p:cNvSpPr/>
          <p:nvPr/>
        </p:nvSpPr>
        <p:spPr>
          <a:xfrm>
            <a:off x="1438916" y="3029912"/>
            <a:ext cx="1187565" cy="794179"/>
          </a:xfrm>
          <a:prstGeom prst="rect">
            <a:avLst/>
          </a:prstGeom>
          <a:solidFill>
            <a:srgbClr val="4A90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Client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404E3-6674-6058-05F9-7F79837C9F4A}"/>
              </a:ext>
            </a:extLst>
          </p:cNvPr>
          <p:cNvSpPr/>
          <p:nvPr/>
        </p:nvSpPr>
        <p:spPr>
          <a:xfrm>
            <a:off x="3071829" y="3029912"/>
            <a:ext cx="1250164" cy="794179"/>
          </a:xfrm>
          <a:prstGeom prst="rect">
            <a:avLst/>
          </a:prstGeom>
          <a:solidFill>
            <a:srgbClr val="007A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3D2EA2-2746-1109-645D-A2A2692634C9}"/>
              </a:ext>
            </a:extLst>
          </p:cNvPr>
          <p:cNvSpPr/>
          <p:nvPr/>
        </p:nvSpPr>
        <p:spPr>
          <a:xfrm>
            <a:off x="4767341" y="3033909"/>
            <a:ext cx="1187564" cy="790182"/>
          </a:xfrm>
          <a:prstGeom prst="rect">
            <a:avLst/>
          </a:prstGeom>
          <a:solidFill>
            <a:srgbClr val="4CA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C2B54-7396-221E-BAD5-0F359FE8A41D}"/>
              </a:ext>
            </a:extLst>
          </p:cNvPr>
          <p:cNvSpPr/>
          <p:nvPr/>
        </p:nvSpPr>
        <p:spPr>
          <a:xfrm>
            <a:off x="6404577" y="3039902"/>
            <a:ext cx="1187564" cy="784190"/>
          </a:xfrm>
          <a:prstGeom prst="rect">
            <a:avLst/>
          </a:prstGeom>
          <a:solidFill>
            <a:srgbClr val="0096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8E679-361E-20F5-B71E-FD867174BFF3}"/>
              </a:ext>
            </a:extLst>
          </p:cNvPr>
          <p:cNvSpPr/>
          <p:nvPr/>
        </p:nvSpPr>
        <p:spPr>
          <a:xfrm>
            <a:off x="8037489" y="3039901"/>
            <a:ext cx="1187564" cy="794179"/>
          </a:xfrm>
          <a:prstGeom prst="rect">
            <a:avLst/>
          </a:prstGeom>
          <a:solidFill>
            <a:srgbClr val="388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D3119-FC4C-97C6-F3A9-942E0CCD30AD}"/>
              </a:ext>
            </a:extLst>
          </p:cNvPr>
          <p:cNvSpPr/>
          <p:nvPr/>
        </p:nvSpPr>
        <p:spPr>
          <a:xfrm>
            <a:off x="9670401" y="3039901"/>
            <a:ext cx="1187564" cy="784190"/>
          </a:xfrm>
          <a:prstGeom prst="rect">
            <a:avLst/>
          </a:prstGeom>
          <a:solidFill>
            <a:srgbClr val="455A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0317BC-172A-0CA5-4BAD-930C1D57F97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26481" y="3427002"/>
            <a:ext cx="445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2FF299-5366-C155-D788-73B254C9D01C}"/>
              </a:ext>
            </a:extLst>
          </p:cNvPr>
          <p:cNvCxnSpPr>
            <a:cxnSpLocks/>
          </p:cNvCxnSpPr>
          <p:nvPr/>
        </p:nvCxnSpPr>
        <p:spPr>
          <a:xfrm>
            <a:off x="4321993" y="3443939"/>
            <a:ext cx="445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121DD3-39F8-7526-2589-6404F82D9DFF}"/>
              </a:ext>
            </a:extLst>
          </p:cNvPr>
          <p:cNvCxnSpPr>
            <a:cxnSpLocks/>
          </p:cNvCxnSpPr>
          <p:nvPr/>
        </p:nvCxnSpPr>
        <p:spPr>
          <a:xfrm>
            <a:off x="5954905" y="3443938"/>
            <a:ext cx="445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A50986-E5F0-D9B4-3DB7-AE088F559E40}"/>
              </a:ext>
            </a:extLst>
          </p:cNvPr>
          <p:cNvCxnSpPr>
            <a:cxnSpLocks/>
          </p:cNvCxnSpPr>
          <p:nvPr/>
        </p:nvCxnSpPr>
        <p:spPr>
          <a:xfrm>
            <a:off x="7592141" y="3460875"/>
            <a:ext cx="445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4098A4-E17C-56D8-262E-4A17C5037311}"/>
              </a:ext>
            </a:extLst>
          </p:cNvPr>
          <p:cNvCxnSpPr>
            <a:cxnSpLocks/>
          </p:cNvCxnSpPr>
          <p:nvPr/>
        </p:nvCxnSpPr>
        <p:spPr>
          <a:xfrm>
            <a:off x="9225053" y="3460875"/>
            <a:ext cx="445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A3C4B39-3292-1C75-4CEC-5E5705D8DBDF}"/>
              </a:ext>
            </a:extLst>
          </p:cNvPr>
          <p:cNvSpPr/>
          <p:nvPr/>
        </p:nvSpPr>
        <p:spPr>
          <a:xfrm>
            <a:off x="1521742" y="3146828"/>
            <a:ext cx="151140" cy="151140"/>
          </a:xfrm>
          <a:prstGeom prst="ellipse">
            <a:avLst/>
          </a:prstGeom>
          <a:solidFill>
            <a:srgbClr val="FFA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E7FB51-72D2-6D7F-5F84-73C04C43EA88}"/>
              </a:ext>
            </a:extLst>
          </p:cNvPr>
          <p:cNvSpPr/>
          <p:nvPr/>
        </p:nvSpPr>
        <p:spPr>
          <a:xfrm>
            <a:off x="3623503" y="3062572"/>
            <a:ext cx="151140" cy="151140"/>
          </a:xfrm>
          <a:prstGeom prst="ellipse">
            <a:avLst/>
          </a:prstGeom>
          <a:solidFill>
            <a:srgbClr val="FFA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DEEE025-7FA8-00D5-03EE-57AF48145205}"/>
              </a:ext>
            </a:extLst>
          </p:cNvPr>
          <p:cNvSpPr/>
          <p:nvPr/>
        </p:nvSpPr>
        <p:spPr>
          <a:xfrm>
            <a:off x="5285553" y="3609066"/>
            <a:ext cx="151140" cy="151140"/>
          </a:xfrm>
          <a:prstGeom prst="ellipse">
            <a:avLst/>
          </a:prstGeom>
          <a:solidFill>
            <a:srgbClr val="FFA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04F64C-A066-EE96-4287-9E61DED4DDB1}"/>
              </a:ext>
            </a:extLst>
          </p:cNvPr>
          <p:cNvSpPr/>
          <p:nvPr/>
        </p:nvSpPr>
        <p:spPr>
          <a:xfrm>
            <a:off x="6922789" y="3107476"/>
            <a:ext cx="151140" cy="151140"/>
          </a:xfrm>
          <a:prstGeom prst="ellipse">
            <a:avLst/>
          </a:prstGeom>
          <a:solidFill>
            <a:srgbClr val="FFA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9D4A9FC-C51F-B22C-61C9-9546882F4FCA}"/>
              </a:ext>
            </a:extLst>
          </p:cNvPr>
          <p:cNvSpPr/>
          <p:nvPr/>
        </p:nvSpPr>
        <p:spPr>
          <a:xfrm>
            <a:off x="9043384" y="3642854"/>
            <a:ext cx="151140" cy="151140"/>
          </a:xfrm>
          <a:prstGeom prst="ellipse">
            <a:avLst/>
          </a:prstGeom>
          <a:solidFill>
            <a:srgbClr val="FFA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1093F5-E1BF-7016-0009-5C7E4D0ADB05}"/>
              </a:ext>
            </a:extLst>
          </p:cNvPr>
          <p:cNvSpPr/>
          <p:nvPr/>
        </p:nvSpPr>
        <p:spPr>
          <a:xfrm>
            <a:off x="10696561" y="3642854"/>
            <a:ext cx="151140" cy="151140"/>
          </a:xfrm>
          <a:prstGeom prst="ellipse">
            <a:avLst/>
          </a:prstGeom>
          <a:solidFill>
            <a:srgbClr val="FFA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FF20A-35D7-92CC-9464-A2F540018A75}"/>
              </a:ext>
            </a:extLst>
          </p:cNvPr>
          <p:cNvSpPr txBox="1"/>
          <p:nvPr/>
        </p:nvSpPr>
        <p:spPr>
          <a:xfrm>
            <a:off x="4471604" y="662152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Spring Boot Service Flow</a:t>
            </a:r>
          </a:p>
        </p:txBody>
      </p:sp>
    </p:spTree>
    <p:extLst>
      <p:ext uri="{BB962C8B-B14F-4D97-AF65-F5344CB8AC3E}">
        <p14:creationId xmlns:p14="http://schemas.microsoft.com/office/powerpoint/2010/main" val="2555022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09BD-9CED-B0E2-FC72-566C8C16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service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220A2-0E4C-ACD7-A6C0-89814F79C2D0}"/>
              </a:ext>
            </a:extLst>
          </p:cNvPr>
          <p:cNvSpPr/>
          <p:nvPr/>
        </p:nvSpPr>
        <p:spPr>
          <a:xfrm>
            <a:off x="1438916" y="3029912"/>
            <a:ext cx="1187565" cy="794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8AA53-26DA-9D48-7357-682E69201982}"/>
              </a:ext>
            </a:extLst>
          </p:cNvPr>
          <p:cNvSpPr/>
          <p:nvPr/>
        </p:nvSpPr>
        <p:spPr>
          <a:xfrm>
            <a:off x="3071829" y="3029912"/>
            <a:ext cx="1250164" cy="794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5BD55E-B62D-31CD-EC1D-D2F10C0176EE}"/>
              </a:ext>
            </a:extLst>
          </p:cNvPr>
          <p:cNvSpPr/>
          <p:nvPr/>
        </p:nvSpPr>
        <p:spPr>
          <a:xfrm>
            <a:off x="4767341" y="3033909"/>
            <a:ext cx="1187564" cy="790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F502EF-8ACE-9D61-03A0-FD63C271919E}"/>
              </a:ext>
            </a:extLst>
          </p:cNvPr>
          <p:cNvSpPr/>
          <p:nvPr/>
        </p:nvSpPr>
        <p:spPr>
          <a:xfrm>
            <a:off x="6404577" y="3039902"/>
            <a:ext cx="1187564" cy="784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AF209-8761-8E98-A6CD-D41ABCE3CAEF}"/>
              </a:ext>
            </a:extLst>
          </p:cNvPr>
          <p:cNvSpPr/>
          <p:nvPr/>
        </p:nvSpPr>
        <p:spPr>
          <a:xfrm>
            <a:off x="8037489" y="3039901"/>
            <a:ext cx="1187564" cy="794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1D041-CCB6-EB79-DF01-E9F5E8843305}"/>
              </a:ext>
            </a:extLst>
          </p:cNvPr>
          <p:cNvSpPr/>
          <p:nvPr/>
        </p:nvSpPr>
        <p:spPr>
          <a:xfrm>
            <a:off x="9670401" y="3039901"/>
            <a:ext cx="1187564" cy="784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58C382-3FF2-13B1-AC6C-177B7683A29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26481" y="3427002"/>
            <a:ext cx="445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86F153-93DE-2D51-C01F-CC5C50118B03}"/>
              </a:ext>
            </a:extLst>
          </p:cNvPr>
          <p:cNvCxnSpPr>
            <a:cxnSpLocks/>
          </p:cNvCxnSpPr>
          <p:nvPr/>
        </p:nvCxnSpPr>
        <p:spPr>
          <a:xfrm>
            <a:off x="4321993" y="3443939"/>
            <a:ext cx="445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09BBD-57E7-81E2-6B2B-12DCC2DDD480}"/>
              </a:ext>
            </a:extLst>
          </p:cNvPr>
          <p:cNvCxnSpPr>
            <a:cxnSpLocks/>
          </p:cNvCxnSpPr>
          <p:nvPr/>
        </p:nvCxnSpPr>
        <p:spPr>
          <a:xfrm>
            <a:off x="5954905" y="3443938"/>
            <a:ext cx="445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70780E-7A0A-C879-9A1A-3B7A92408F4B}"/>
              </a:ext>
            </a:extLst>
          </p:cNvPr>
          <p:cNvCxnSpPr>
            <a:cxnSpLocks/>
          </p:cNvCxnSpPr>
          <p:nvPr/>
        </p:nvCxnSpPr>
        <p:spPr>
          <a:xfrm>
            <a:off x="7592141" y="3460875"/>
            <a:ext cx="445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204EA6-A901-E75A-9E7A-73FD43AC7C21}"/>
              </a:ext>
            </a:extLst>
          </p:cNvPr>
          <p:cNvCxnSpPr>
            <a:cxnSpLocks/>
          </p:cNvCxnSpPr>
          <p:nvPr/>
        </p:nvCxnSpPr>
        <p:spPr>
          <a:xfrm>
            <a:off x="9225053" y="3460875"/>
            <a:ext cx="445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CF5C3E-97BB-F3CA-4935-7EBAB57C986C}"/>
              </a:ext>
            </a:extLst>
          </p:cNvPr>
          <p:cNvSpPr/>
          <p:nvPr/>
        </p:nvSpPr>
        <p:spPr>
          <a:xfrm>
            <a:off x="1957128" y="2685137"/>
            <a:ext cx="151140" cy="151140"/>
          </a:xfrm>
          <a:prstGeom prst="ellipse">
            <a:avLst/>
          </a:prstGeom>
          <a:solidFill>
            <a:srgbClr val="FFA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2F6636-DB7C-41F5-D6AF-5BA4BBAFD87A}"/>
              </a:ext>
            </a:extLst>
          </p:cNvPr>
          <p:cNvSpPr/>
          <p:nvPr/>
        </p:nvSpPr>
        <p:spPr>
          <a:xfrm>
            <a:off x="3623503" y="2685137"/>
            <a:ext cx="151140" cy="151140"/>
          </a:xfrm>
          <a:prstGeom prst="ellipse">
            <a:avLst/>
          </a:prstGeom>
          <a:solidFill>
            <a:srgbClr val="FFA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73F890-F65C-459C-5E07-6706F70CF498}"/>
              </a:ext>
            </a:extLst>
          </p:cNvPr>
          <p:cNvSpPr/>
          <p:nvPr/>
        </p:nvSpPr>
        <p:spPr>
          <a:xfrm>
            <a:off x="5285553" y="2685137"/>
            <a:ext cx="151140" cy="151140"/>
          </a:xfrm>
          <a:prstGeom prst="ellipse">
            <a:avLst/>
          </a:prstGeom>
          <a:solidFill>
            <a:srgbClr val="FFA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B75687-6E59-B84F-1E38-7394A7042FB6}"/>
              </a:ext>
            </a:extLst>
          </p:cNvPr>
          <p:cNvSpPr/>
          <p:nvPr/>
        </p:nvSpPr>
        <p:spPr>
          <a:xfrm>
            <a:off x="6922789" y="2685137"/>
            <a:ext cx="151140" cy="151140"/>
          </a:xfrm>
          <a:prstGeom prst="ellipse">
            <a:avLst/>
          </a:prstGeom>
          <a:solidFill>
            <a:srgbClr val="FFA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21E5A1-4F51-BE7A-6AFF-2C1036C39E07}"/>
              </a:ext>
            </a:extLst>
          </p:cNvPr>
          <p:cNvSpPr/>
          <p:nvPr/>
        </p:nvSpPr>
        <p:spPr>
          <a:xfrm>
            <a:off x="8555701" y="2685137"/>
            <a:ext cx="151140" cy="151140"/>
          </a:xfrm>
          <a:prstGeom prst="ellipse">
            <a:avLst/>
          </a:prstGeom>
          <a:solidFill>
            <a:srgbClr val="FFA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D1908B-D694-6E47-DD05-FFA43D9AC6AE}"/>
              </a:ext>
            </a:extLst>
          </p:cNvPr>
          <p:cNvSpPr/>
          <p:nvPr/>
        </p:nvSpPr>
        <p:spPr>
          <a:xfrm>
            <a:off x="10188613" y="2685137"/>
            <a:ext cx="151140" cy="151140"/>
          </a:xfrm>
          <a:prstGeom prst="ellipse">
            <a:avLst/>
          </a:prstGeom>
          <a:solidFill>
            <a:srgbClr val="FFA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4583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6347023-1177-F2D1-D1FD-63EB7EAD7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87331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9267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</TotalTime>
  <Words>145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 Architecture of Patient Monitoring System in Spring Boot</vt:lpstr>
      <vt:lpstr>PowerPoint Presentation</vt:lpstr>
      <vt:lpstr>Spring Boot service 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Thadhani</dc:creator>
  <cp:lastModifiedBy>Bhavesh Thadhani</cp:lastModifiedBy>
  <cp:revision>5</cp:revision>
  <dcterms:created xsi:type="dcterms:W3CDTF">2024-11-01T21:34:21Z</dcterms:created>
  <dcterms:modified xsi:type="dcterms:W3CDTF">2024-11-02T02:33:13Z</dcterms:modified>
</cp:coreProperties>
</file>