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5FF3B4-10F7-4394-9DD0-A88954BFF397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D17BD-9825-4ABD-9CAA-F0AC02555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105400"/>
            <a:ext cx="5715000" cy="1524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Nata</a:t>
            </a:r>
            <a:r>
              <a:rPr lang="sr-Latn-RS" sz="2000" dirty="0" smtClean="0"/>
              <a:t>š</a:t>
            </a:r>
            <a:r>
              <a:rPr lang="en-US" sz="2000" dirty="0" smtClean="0"/>
              <a:t>a </a:t>
            </a:r>
            <a:r>
              <a:rPr lang="en-US" sz="2000" dirty="0" err="1" smtClean="0"/>
              <a:t>strahini</a:t>
            </a:r>
            <a:r>
              <a:rPr lang="sr-Latn-RS" sz="2000" dirty="0" smtClean="0"/>
              <a:t>ć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Tornado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vala na paznj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800600"/>
          </a:xfrm>
        </p:spPr>
        <p:txBody>
          <a:bodyPr/>
          <a:lstStyle/>
          <a:p>
            <a:pPr algn="just"/>
            <a:r>
              <a:rPr lang="en-US" b="1" dirty="0" smtClean="0"/>
              <a:t>Tornado</a:t>
            </a:r>
            <a:r>
              <a:rPr lang="en-US" dirty="0" smtClean="0"/>
              <a:t> je </a:t>
            </a:r>
            <a:r>
              <a:rPr lang="en-US" dirty="0" err="1" smtClean="0"/>
              <a:t>brzo</a:t>
            </a:r>
            <a:r>
              <a:rPr lang="en-US" dirty="0" smtClean="0"/>
              <a:t> </a:t>
            </a:r>
            <a:r>
              <a:rPr lang="en-US" dirty="0" err="1" smtClean="0"/>
              <a:t>rotiraju</a:t>
            </a:r>
            <a:r>
              <a:rPr lang="sr-Latn-RS" dirty="0" smtClean="0"/>
              <a:t>ć</a:t>
            </a:r>
            <a:r>
              <a:rPr lang="en-US" dirty="0" smtClean="0"/>
              <a:t>a </a:t>
            </a:r>
            <a:r>
              <a:rPr lang="en-US" dirty="0" err="1" smtClean="0"/>
              <a:t>oluja</a:t>
            </a:r>
            <a:r>
              <a:rPr lang="en-US" dirty="0" smtClean="0"/>
              <a:t> ,</a:t>
            </a:r>
            <a:r>
              <a:rPr lang="en-US" dirty="0" err="1" smtClean="0"/>
              <a:t>karakteristi</a:t>
            </a:r>
            <a:r>
              <a:rPr lang="sr-Latn-RS" dirty="0" smtClean="0"/>
              <a:t>č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obrtanju</a:t>
            </a:r>
            <a:r>
              <a:rPr lang="en-US" dirty="0" smtClean="0"/>
              <a:t> </a:t>
            </a:r>
            <a:r>
              <a:rPr lang="en-US" dirty="0" err="1" smtClean="0"/>
              <a:t>oblaka</a:t>
            </a:r>
            <a:r>
              <a:rPr lang="en-US" dirty="0" smtClean="0"/>
              <a:t> u </a:t>
            </a:r>
            <a:r>
              <a:rPr lang="en-US" dirty="0" err="1" smtClean="0"/>
              <a:t>obliku</a:t>
            </a:r>
            <a:r>
              <a:rPr lang="en-US" dirty="0" smtClean="0"/>
              <a:t> </a:t>
            </a:r>
            <a:r>
              <a:rPr lang="en-US" dirty="0" err="1" smtClean="0"/>
              <a:t>levka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u </a:t>
            </a:r>
            <a:r>
              <a:rPr lang="en-US" dirty="0" err="1" smtClean="0"/>
              <a:t>kontaktu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povr</a:t>
            </a:r>
            <a:r>
              <a:rPr lang="sr-Latn-RS" dirty="0" smtClean="0"/>
              <a:t>š</a:t>
            </a:r>
            <a:r>
              <a:rPr lang="en-US" dirty="0" err="1" smtClean="0"/>
              <a:t>inom</a:t>
            </a:r>
            <a:r>
              <a:rPr lang="en-US" dirty="0" smtClean="0"/>
              <a:t> </a:t>
            </a:r>
            <a:r>
              <a:rPr lang="en-US" dirty="0" err="1" smtClean="0"/>
              <a:t>Zemlje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tornad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1800"/>
            <a:ext cx="6477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u="sng" dirty="0" smtClean="0"/>
              <a:t>tornado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sr-Latn-RS" dirty="0" smtClean="0"/>
              <a:t>č</a:t>
            </a:r>
            <a:r>
              <a:rPr lang="en-US" dirty="0" smtClean="0"/>
              <a:t>e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sr-Latn-RS" dirty="0" err="1" smtClean="0"/>
              <a:t>š</a:t>
            </a:r>
            <a:r>
              <a:rPr lang="en-US" dirty="0" err="1" smtClean="0"/>
              <a:t>panskog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portugalskog</a:t>
            </a:r>
            <a:r>
              <a:rPr lang="en-US" dirty="0" smtClean="0"/>
              <a:t> </a:t>
            </a:r>
            <a:r>
              <a:rPr lang="en-US" dirty="0" err="1" smtClean="0"/>
              <a:t>glagola</a:t>
            </a:r>
            <a:r>
              <a:rPr lang="en-US" dirty="0" smtClean="0"/>
              <a:t> “</a:t>
            </a:r>
            <a:r>
              <a:rPr lang="en-US" u="sng" dirty="0" err="1" smtClean="0"/>
              <a:t>tornar</a:t>
            </a:r>
            <a:r>
              <a:rPr lang="en-US" dirty="0" smtClean="0"/>
              <a:t>” ,</a:t>
            </a:r>
            <a:r>
              <a:rPr lang="sr-Latn-RS" dirty="0" err="1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i</a:t>
            </a:r>
            <a:r>
              <a:rPr lang="en-US" dirty="0" smtClean="0"/>
              <a:t> “</a:t>
            </a:r>
            <a:r>
              <a:rPr lang="en-US" u="sng" dirty="0" err="1" smtClean="0"/>
              <a:t>obrtati</a:t>
            </a:r>
            <a:r>
              <a:rPr lang="en-US" u="sng" dirty="0" smtClean="0"/>
              <a:t> se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Re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b="1" dirty="0" err="1" smtClean="0"/>
              <a:t>ciklon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</a:t>
            </a:r>
            <a:r>
              <a:rPr lang="en-US" dirty="0" err="1" smtClean="0"/>
              <a:t>meteorologiji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vremenski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obla</a:t>
            </a:r>
            <a:r>
              <a:rPr lang="sr-Latn-RS" dirty="0" smtClean="0"/>
              <a:t>šć</a:t>
            </a:r>
            <a:r>
              <a:rPr lang="en-US" dirty="0" smtClean="0"/>
              <a:t>u </a:t>
            </a:r>
            <a:r>
              <a:rPr lang="en-US" dirty="0" err="1" smtClean="0"/>
              <a:t>niskog</a:t>
            </a:r>
            <a:r>
              <a:rPr lang="en-US" dirty="0" smtClean="0"/>
              <a:t> </a:t>
            </a:r>
            <a:r>
              <a:rPr lang="en-US" dirty="0" err="1" smtClean="0"/>
              <a:t>pritiska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nastaje tornado?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Tornado nastaje različitim fizičkim procesima u atmosferi ,a za nastanak tornada je potrebno nekoliko uslova:</a:t>
            </a:r>
          </a:p>
          <a:p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nestabilnost atmosfere;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mehanizmi podizanja;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r-Latn-RS" dirty="0" smtClean="0"/>
              <a:t>vlaga u srednjim i donjim delovima atmosfere.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Tornado može imati nezamislivu jačinu i trajati do sat vremena.</a:t>
            </a:r>
          </a:p>
          <a:p>
            <a:r>
              <a:rPr lang="sr-Latn-RS" dirty="0" smtClean="0"/>
              <a:t>Većina tornada imaju brzine vetrova manje od 110 mph (180 km/h) i putuju nekoliko kilometara pre nego što nestanu.</a:t>
            </a:r>
          </a:p>
          <a:p>
            <a:pPr algn="just"/>
            <a:r>
              <a:rPr lang="sr-Latn-RS" dirty="0" smtClean="0"/>
              <a:t>Najekstremnija tornada mogu da ostvare brzine vetra više od 300 mph (480 km/h) i da ostanu na zemlji više od 100 km.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rnado parni vrtl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419600"/>
            <a:ext cx="2571750" cy="1781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Tornada u prirodi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Tornada koja postoje u prirodi su:</a:t>
            </a:r>
          </a:p>
          <a:p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gustnado;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prašinski vrtlog;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ogljeni vrtlozi;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r-Latn-RS" dirty="0" smtClean="0"/>
              <a:t>parni vrtlog.</a:t>
            </a:r>
            <a:endParaRPr lang="en-US" dirty="0"/>
          </a:p>
        </p:txBody>
      </p:sp>
      <p:pic>
        <p:nvPicPr>
          <p:cNvPr id="4" name="Picture 3" descr="tornado gustna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667000"/>
            <a:ext cx="2435469" cy="1600200"/>
          </a:xfrm>
          <a:prstGeom prst="rect">
            <a:avLst/>
          </a:prstGeom>
        </p:spPr>
      </p:pic>
      <p:pic>
        <p:nvPicPr>
          <p:cNvPr id="5" name="Picture 4" descr="tornado prasinski vrtlo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590800"/>
            <a:ext cx="2619375" cy="1743075"/>
          </a:xfrm>
          <a:prstGeom prst="rect">
            <a:avLst/>
          </a:prstGeom>
        </p:spPr>
      </p:pic>
      <p:pic>
        <p:nvPicPr>
          <p:cNvPr id="6" name="Picture 5" descr="tornado ogljeni vrtloz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419600"/>
            <a:ext cx="2381250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Tornada se formiraju u olujama širom sveta,obično uz obale američkog srednjeg zapada. </a:t>
            </a:r>
          </a:p>
          <a:p>
            <a:endParaRPr lang="sr-Latn-RS" dirty="0" smtClean="0"/>
          </a:p>
          <a:p>
            <a:r>
              <a:rPr lang="sr-Latn-RS" dirty="0" smtClean="0"/>
              <a:t>Najčešća tornada su u SAD,a povremeno se javljaju u južno-centralnoj i istočnoj Aziji,severnoj i istočno-centralnoj Južnoj Americi,Južnoj Africi,severozapadnoj i jugoističnoj Evropi,zapadnoj i jugoistočnoj Australiji i Novom Zelandu.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Najveći tornado u istoriji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Najveći tornado u istoriji zabeležen je 31. maja 2013. godine;</a:t>
            </a:r>
          </a:p>
          <a:p>
            <a:r>
              <a:rPr lang="sr-Latn-RS" dirty="0" smtClean="0"/>
              <a:t>Zvao se EF-5;</a:t>
            </a:r>
          </a:p>
          <a:p>
            <a:r>
              <a:rPr lang="sr-Latn-RS" dirty="0" smtClean="0"/>
              <a:t>Desio se u gradu El Reno (Oklahoma).</a:t>
            </a:r>
            <a:endParaRPr lang="en-US" dirty="0"/>
          </a:p>
        </p:txBody>
      </p:sp>
      <p:pic>
        <p:nvPicPr>
          <p:cNvPr id="6" name="Picture 5" descr="El Reno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3048000" cy="2274277"/>
          </a:xfrm>
          <a:prstGeom prst="rect">
            <a:avLst/>
          </a:prstGeom>
        </p:spPr>
      </p:pic>
      <p:pic>
        <p:nvPicPr>
          <p:cNvPr id="7" name="Picture 6" descr="tornado meg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14800"/>
            <a:ext cx="4800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Posledice tornada u El Renu</a:t>
            </a:r>
            <a:endParaRPr lang="en-US" dirty="0"/>
          </a:p>
        </p:txBody>
      </p:sp>
      <p:pic>
        <p:nvPicPr>
          <p:cNvPr id="6" name="Content Placeholder 5" descr="El Reno 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3581400" cy="2383259"/>
          </a:xfrm>
        </p:spPr>
      </p:pic>
      <p:pic>
        <p:nvPicPr>
          <p:cNvPr id="7" name="Picture 6" descr="El Reno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00200"/>
            <a:ext cx="4339772" cy="2438400"/>
          </a:xfrm>
          <a:prstGeom prst="rect">
            <a:avLst/>
          </a:prstGeom>
        </p:spPr>
      </p:pic>
      <p:pic>
        <p:nvPicPr>
          <p:cNvPr id="8" name="Picture 7" descr="El Reno 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38599"/>
            <a:ext cx="3581400" cy="2512325"/>
          </a:xfrm>
          <a:prstGeom prst="rect">
            <a:avLst/>
          </a:prstGeom>
        </p:spPr>
      </p:pic>
      <p:pic>
        <p:nvPicPr>
          <p:cNvPr id="9" name="Picture 8" descr="El Reno 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114800"/>
            <a:ext cx="4114800" cy="247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</TotalTime>
  <Words>267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Tornado</vt:lpstr>
      <vt:lpstr>PowerPoint Presentation</vt:lpstr>
      <vt:lpstr>PowerPoint Presentation</vt:lpstr>
      <vt:lpstr>Kako nastaje tornado?</vt:lpstr>
      <vt:lpstr>PowerPoint Presentation</vt:lpstr>
      <vt:lpstr>Tornada u prirodi</vt:lpstr>
      <vt:lpstr>PowerPoint Presentation</vt:lpstr>
      <vt:lpstr>Najveći tornado u istoriji</vt:lpstr>
      <vt:lpstr>Posledice tornada u El Renu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Tornado</dc:title>
  <dc:creator>Toshiba</dc:creator>
  <cp:lastModifiedBy>Korisnik</cp:lastModifiedBy>
  <cp:revision>13</cp:revision>
  <dcterms:created xsi:type="dcterms:W3CDTF">2021-10-09T22:52:03Z</dcterms:created>
  <dcterms:modified xsi:type="dcterms:W3CDTF">2022-04-27T09:37:08Z</dcterms:modified>
</cp:coreProperties>
</file>