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1" d="100"/>
          <a:sy n="41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9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14.png"/><Relationship Id="rId10" Type="http://schemas.openxmlformats.org/officeDocument/2006/relationships/image" Target="../media/image23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9.sv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9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14.png"/><Relationship Id="rId10" Type="http://schemas.openxmlformats.org/officeDocument/2006/relationships/image" Target="../media/image23.sv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6D6979-B317-4D57-97DF-B5BBC7E1431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90C3B0-93D4-4F93-A592-67D83E5096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Retaining customers is cheaper than finding new replacements</a:t>
          </a:r>
        </a:p>
      </dgm:t>
    </dgm:pt>
    <dgm:pt modelId="{4B374EE7-1117-4E69-8A43-0254C3F6589C}" type="parTrans" cxnId="{A74B7B4D-8D56-4629-A963-4D03D403E4C4}">
      <dgm:prSet/>
      <dgm:spPr/>
      <dgm:t>
        <a:bodyPr/>
        <a:lstStyle/>
        <a:p>
          <a:endParaRPr lang="en-US"/>
        </a:p>
      </dgm:t>
    </dgm:pt>
    <dgm:pt modelId="{875CDB6C-0EF2-4C60-9A34-3306890D0079}" type="sibTrans" cxnId="{A74B7B4D-8D56-4629-A963-4D03D403E4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7FBFD0-95D8-4463-AECF-99CDE2FC47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Churn often results from price dissatisfaction or poor service</a:t>
          </a:r>
        </a:p>
      </dgm:t>
    </dgm:pt>
    <dgm:pt modelId="{4DC93172-8EE2-4BD2-A14D-843B167664F3}" type="parTrans" cxnId="{62721C4C-98A3-45FF-9DBE-FE5EDD00A98E}">
      <dgm:prSet/>
      <dgm:spPr/>
      <dgm:t>
        <a:bodyPr/>
        <a:lstStyle/>
        <a:p>
          <a:endParaRPr lang="en-US"/>
        </a:p>
      </dgm:t>
    </dgm:pt>
    <dgm:pt modelId="{7C8D5EBD-3F22-4080-8461-7769A337E4FB}" type="sibTrans" cxnId="{62721C4C-98A3-45FF-9DBE-FE5EDD00A9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BF5F6F-DD13-4DED-8C8F-A2C24DDFD4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SyriaTel currently lacks tools to predict customer churn</a:t>
          </a:r>
        </a:p>
      </dgm:t>
    </dgm:pt>
    <dgm:pt modelId="{C3EB0AE0-7DA8-460A-8D36-BF57878DC439}" type="parTrans" cxnId="{A9116A7E-52AC-4884-91C3-8C56E296479A}">
      <dgm:prSet/>
      <dgm:spPr/>
      <dgm:t>
        <a:bodyPr/>
        <a:lstStyle/>
        <a:p>
          <a:endParaRPr lang="en-US"/>
        </a:p>
      </dgm:t>
    </dgm:pt>
    <dgm:pt modelId="{B56B2AEB-D938-4380-A991-ED023EBB3DF1}" type="sibTrans" cxnId="{A9116A7E-52AC-4884-91C3-8C56E29647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D6B102-7236-45A3-90DA-A4DDFE5FD0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Early intervention can prevent losses and improve satisfaction</a:t>
          </a:r>
        </a:p>
      </dgm:t>
    </dgm:pt>
    <dgm:pt modelId="{0A8A470D-3208-4E88-A7E3-82761F10511B}" type="parTrans" cxnId="{A4C76574-8F45-4883-A0D4-3EAEA63C4146}">
      <dgm:prSet/>
      <dgm:spPr/>
      <dgm:t>
        <a:bodyPr/>
        <a:lstStyle/>
        <a:p>
          <a:endParaRPr lang="en-US"/>
        </a:p>
      </dgm:t>
    </dgm:pt>
    <dgm:pt modelId="{B5F6A03C-8782-4731-B753-61B32405B021}" type="sibTrans" cxnId="{A4C76574-8F45-4883-A0D4-3EAEA63C41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4EAA2F-3C97-4EDA-9B25-225FBDCA16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Business needs a reliable model to identify churn risks</a:t>
          </a:r>
        </a:p>
      </dgm:t>
    </dgm:pt>
    <dgm:pt modelId="{91905658-E827-48E4-B74A-296933AA483F}" type="parTrans" cxnId="{83651403-F428-42B4-8075-A5463C2B8D1E}">
      <dgm:prSet/>
      <dgm:spPr/>
      <dgm:t>
        <a:bodyPr/>
        <a:lstStyle/>
        <a:p>
          <a:endParaRPr lang="en-US"/>
        </a:p>
      </dgm:t>
    </dgm:pt>
    <dgm:pt modelId="{D4B1FAB3-333F-44BD-B9C2-4FC2E79E5309}" type="sibTrans" cxnId="{83651403-F428-42B4-8075-A5463C2B8D1E}">
      <dgm:prSet/>
      <dgm:spPr/>
      <dgm:t>
        <a:bodyPr/>
        <a:lstStyle/>
        <a:p>
          <a:endParaRPr lang="en-US"/>
        </a:p>
      </dgm:t>
    </dgm:pt>
    <dgm:pt modelId="{CCB658AD-421F-4A0E-A2B9-937B1CA7267D}" type="pres">
      <dgm:prSet presAssocID="{486D6979-B317-4D57-97DF-B5BBC7E1431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1B7D4B-AEBC-4FB7-8B95-33E705F7EFEF}" type="pres">
      <dgm:prSet presAssocID="{486D6979-B317-4D57-97DF-B5BBC7E14311}" presName="container" presStyleCnt="0">
        <dgm:presLayoutVars>
          <dgm:dir/>
          <dgm:resizeHandles val="exact"/>
        </dgm:presLayoutVars>
      </dgm:prSet>
      <dgm:spPr/>
    </dgm:pt>
    <dgm:pt modelId="{5489DD43-C4E0-44B3-B484-52E3112EF5BF}" type="pres">
      <dgm:prSet presAssocID="{C490C3B0-93D4-4F93-A592-67D83E50961C}" presName="compNode" presStyleCnt="0"/>
      <dgm:spPr/>
    </dgm:pt>
    <dgm:pt modelId="{BBF24D83-D98D-423F-9D9A-CD4F9B4AC790}" type="pres">
      <dgm:prSet presAssocID="{C490C3B0-93D4-4F93-A592-67D83E50961C}" presName="iconBgRect" presStyleLbl="bgShp" presStyleIdx="0" presStyleCnt="5"/>
      <dgm:spPr/>
    </dgm:pt>
    <dgm:pt modelId="{608AF49C-46CD-4DF2-B763-50B57F940D53}" type="pres">
      <dgm:prSet presAssocID="{C490C3B0-93D4-4F93-A592-67D83E50961C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D1C1BA6-379D-44B6-BCEC-B562F4D23CD9}" type="pres">
      <dgm:prSet presAssocID="{C490C3B0-93D4-4F93-A592-67D83E50961C}" presName="spaceRect" presStyleCnt="0"/>
      <dgm:spPr/>
    </dgm:pt>
    <dgm:pt modelId="{A6F3341F-20A7-4B5E-AC82-72DC822133EF}" type="pres">
      <dgm:prSet presAssocID="{C490C3B0-93D4-4F93-A592-67D83E50961C}" presName="textRect" presStyleLbl="revTx" presStyleIdx="0" presStyleCnt="5" custScaleX="119698" custScaleY="11320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B1791BA-6CB8-4C5E-8261-340E90AB5A0B}" type="pres">
      <dgm:prSet presAssocID="{875CDB6C-0EF2-4C60-9A34-3306890D007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F4DE463-03CB-419B-8CC1-9C85D952B4EF}" type="pres">
      <dgm:prSet presAssocID="{747FBFD0-95D8-4463-AECF-99CDE2FC47A9}" presName="compNode" presStyleCnt="0"/>
      <dgm:spPr/>
    </dgm:pt>
    <dgm:pt modelId="{3FC2A864-ABD0-4617-B83A-0880BAE03A33}" type="pres">
      <dgm:prSet presAssocID="{747FBFD0-95D8-4463-AECF-99CDE2FC47A9}" presName="iconBgRect" presStyleLbl="bgShp" presStyleIdx="1" presStyleCnt="5"/>
      <dgm:spPr/>
    </dgm:pt>
    <dgm:pt modelId="{FC0B4A48-EF40-4B4B-A8C6-97EB5426A957}" type="pres">
      <dgm:prSet presAssocID="{747FBFD0-95D8-4463-AECF-99CDE2FC47A9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40B6FF25-DB4B-4576-8C38-8BA979D12A8F}" type="pres">
      <dgm:prSet presAssocID="{747FBFD0-95D8-4463-AECF-99CDE2FC47A9}" presName="spaceRect" presStyleCnt="0"/>
      <dgm:spPr/>
    </dgm:pt>
    <dgm:pt modelId="{2EDE5315-B8C1-4C26-80D4-A9F4D0C346E2}" type="pres">
      <dgm:prSet presAssocID="{747FBFD0-95D8-4463-AECF-99CDE2FC47A9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A0B6A16-8B2E-42F7-A60C-FD66E97811C7}" type="pres">
      <dgm:prSet presAssocID="{7C8D5EBD-3F22-4080-8461-7769A337E4F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44EBC7A-8A31-4CB2-B0B7-384DD6B4482F}" type="pres">
      <dgm:prSet presAssocID="{99BF5F6F-DD13-4DED-8C8F-A2C24DDFD442}" presName="compNode" presStyleCnt="0"/>
      <dgm:spPr/>
    </dgm:pt>
    <dgm:pt modelId="{0201B14E-D084-4319-8881-C2898FACC99F}" type="pres">
      <dgm:prSet presAssocID="{99BF5F6F-DD13-4DED-8C8F-A2C24DDFD442}" presName="iconBgRect" presStyleLbl="bgShp" presStyleIdx="2" presStyleCnt="5"/>
      <dgm:spPr/>
    </dgm:pt>
    <dgm:pt modelId="{18F1883A-CD21-4651-AABD-96CAA9F793AC}" type="pres">
      <dgm:prSet presAssocID="{99BF5F6F-DD13-4DED-8C8F-A2C24DDFD442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6D7C958-F7FE-4F30-BD1B-569C7C10D4B3}" type="pres">
      <dgm:prSet presAssocID="{99BF5F6F-DD13-4DED-8C8F-A2C24DDFD442}" presName="spaceRect" presStyleCnt="0"/>
      <dgm:spPr/>
    </dgm:pt>
    <dgm:pt modelId="{F462D434-7F6A-474B-A2B4-07713AC13491}" type="pres">
      <dgm:prSet presAssocID="{99BF5F6F-DD13-4DED-8C8F-A2C24DDFD442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4CF7350-0F84-4E32-84E3-207DE4DEA9AF}" type="pres">
      <dgm:prSet presAssocID="{B56B2AEB-D938-4380-A991-ED023EBB3DF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2A95920-D36E-4C6D-9F13-A1A8830F8243}" type="pres">
      <dgm:prSet presAssocID="{6CD6B102-7236-45A3-90DA-A4DDFE5FD0C0}" presName="compNode" presStyleCnt="0"/>
      <dgm:spPr/>
    </dgm:pt>
    <dgm:pt modelId="{46D08C36-FCDD-43FD-BEE1-8A869C3A5974}" type="pres">
      <dgm:prSet presAssocID="{6CD6B102-7236-45A3-90DA-A4DDFE5FD0C0}" presName="iconBgRect" presStyleLbl="bgShp" presStyleIdx="3" presStyleCnt="5"/>
      <dgm:spPr/>
    </dgm:pt>
    <dgm:pt modelId="{9A778EC8-802C-47A4-97C6-1AC034F3AC99}" type="pres">
      <dgm:prSet presAssocID="{6CD6B102-7236-45A3-90DA-A4DDFE5FD0C0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AC45470-865C-4A15-BFE9-23540734EA7D}" type="pres">
      <dgm:prSet presAssocID="{6CD6B102-7236-45A3-90DA-A4DDFE5FD0C0}" presName="spaceRect" presStyleCnt="0"/>
      <dgm:spPr/>
    </dgm:pt>
    <dgm:pt modelId="{2B7E6837-0674-4AE7-AEC4-34A71F9D2D8F}" type="pres">
      <dgm:prSet presAssocID="{6CD6B102-7236-45A3-90DA-A4DDFE5FD0C0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CD5987A-D128-42A8-A9C2-65B65F380629}" type="pres">
      <dgm:prSet presAssocID="{B5F6A03C-8782-4731-B753-61B32405B02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4A8B403-C202-434D-9B6C-A66B5DDEE6A7}" type="pres">
      <dgm:prSet presAssocID="{B94EAA2F-3C97-4EDA-9B25-225FBDCA1665}" presName="compNode" presStyleCnt="0"/>
      <dgm:spPr/>
    </dgm:pt>
    <dgm:pt modelId="{124FED99-B998-4256-BFC4-BA47A058CD7C}" type="pres">
      <dgm:prSet presAssocID="{B94EAA2F-3C97-4EDA-9B25-225FBDCA1665}" presName="iconBgRect" presStyleLbl="bgShp" presStyleIdx="4" presStyleCnt="5"/>
      <dgm:spPr/>
    </dgm:pt>
    <dgm:pt modelId="{CDD39E6F-7EE5-4E31-B270-0215A9462763}" type="pres">
      <dgm:prSet presAssocID="{B94EAA2F-3C97-4EDA-9B25-225FBDCA1665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6B5B715-D9AF-4947-BF22-A1516A70D345}" type="pres">
      <dgm:prSet presAssocID="{B94EAA2F-3C97-4EDA-9B25-225FBDCA1665}" presName="spaceRect" presStyleCnt="0"/>
      <dgm:spPr/>
    </dgm:pt>
    <dgm:pt modelId="{B7CBBAF3-5EB8-4C31-86A5-BB25F8226E46}" type="pres">
      <dgm:prSet presAssocID="{B94EAA2F-3C97-4EDA-9B25-225FBDCA1665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C76574-8F45-4883-A0D4-3EAEA63C4146}" srcId="{486D6979-B317-4D57-97DF-B5BBC7E14311}" destId="{6CD6B102-7236-45A3-90DA-A4DDFE5FD0C0}" srcOrd="3" destOrd="0" parTransId="{0A8A470D-3208-4E88-A7E3-82761F10511B}" sibTransId="{B5F6A03C-8782-4731-B753-61B32405B021}"/>
    <dgm:cxn modelId="{83651403-F428-42B4-8075-A5463C2B8D1E}" srcId="{486D6979-B317-4D57-97DF-B5BBC7E14311}" destId="{B94EAA2F-3C97-4EDA-9B25-225FBDCA1665}" srcOrd="4" destOrd="0" parTransId="{91905658-E827-48E4-B74A-296933AA483F}" sibTransId="{D4B1FAB3-333F-44BD-B9C2-4FC2E79E5309}"/>
    <dgm:cxn modelId="{67E5ECB5-9205-432A-A75E-ECEFBDF78D74}" type="presOf" srcId="{B5F6A03C-8782-4731-B753-61B32405B021}" destId="{CCD5987A-D128-42A8-A9C2-65B65F380629}" srcOrd="0" destOrd="0" presId="urn:microsoft.com/office/officeart/2018/2/layout/IconCircleList"/>
    <dgm:cxn modelId="{62721C4C-98A3-45FF-9DBE-FE5EDD00A98E}" srcId="{486D6979-B317-4D57-97DF-B5BBC7E14311}" destId="{747FBFD0-95D8-4463-AECF-99CDE2FC47A9}" srcOrd="1" destOrd="0" parTransId="{4DC93172-8EE2-4BD2-A14D-843B167664F3}" sibTransId="{7C8D5EBD-3F22-4080-8461-7769A337E4FB}"/>
    <dgm:cxn modelId="{FE6D3DC9-22DB-41B4-85EB-B1DEC7C46C9C}" type="presOf" srcId="{B94EAA2F-3C97-4EDA-9B25-225FBDCA1665}" destId="{B7CBBAF3-5EB8-4C31-86A5-BB25F8226E46}" srcOrd="0" destOrd="0" presId="urn:microsoft.com/office/officeart/2018/2/layout/IconCircleList"/>
    <dgm:cxn modelId="{B5667825-C12E-48CC-9417-BCB0BD53CAD7}" type="presOf" srcId="{486D6979-B317-4D57-97DF-B5BBC7E14311}" destId="{CCB658AD-421F-4A0E-A2B9-937B1CA7267D}" srcOrd="0" destOrd="0" presId="urn:microsoft.com/office/officeart/2018/2/layout/IconCircleList"/>
    <dgm:cxn modelId="{6F5F228D-D6F3-44F8-BE1D-99E4F9C0ED44}" type="presOf" srcId="{7C8D5EBD-3F22-4080-8461-7769A337E4FB}" destId="{EA0B6A16-8B2E-42F7-A60C-FD66E97811C7}" srcOrd="0" destOrd="0" presId="urn:microsoft.com/office/officeart/2018/2/layout/IconCircleList"/>
    <dgm:cxn modelId="{1D904E44-1472-4462-BDD9-C7A2DC578311}" type="presOf" srcId="{875CDB6C-0EF2-4C60-9A34-3306890D0079}" destId="{8B1791BA-6CB8-4C5E-8261-340E90AB5A0B}" srcOrd="0" destOrd="0" presId="urn:microsoft.com/office/officeart/2018/2/layout/IconCircleList"/>
    <dgm:cxn modelId="{D17E88AA-6F87-45AF-8AAE-B49E821B9E47}" type="presOf" srcId="{6CD6B102-7236-45A3-90DA-A4DDFE5FD0C0}" destId="{2B7E6837-0674-4AE7-AEC4-34A71F9D2D8F}" srcOrd="0" destOrd="0" presId="urn:microsoft.com/office/officeart/2018/2/layout/IconCircleList"/>
    <dgm:cxn modelId="{26D5105F-2D73-4FCE-B657-BAEB63F582A0}" type="presOf" srcId="{747FBFD0-95D8-4463-AECF-99CDE2FC47A9}" destId="{2EDE5315-B8C1-4C26-80D4-A9F4D0C346E2}" srcOrd="0" destOrd="0" presId="urn:microsoft.com/office/officeart/2018/2/layout/IconCircleList"/>
    <dgm:cxn modelId="{A74B7B4D-8D56-4629-A963-4D03D403E4C4}" srcId="{486D6979-B317-4D57-97DF-B5BBC7E14311}" destId="{C490C3B0-93D4-4F93-A592-67D83E50961C}" srcOrd="0" destOrd="0" parTransId="{4B374EE7-1117-4E69-8A43-0254C3F6589C}" sibTransId="{875CDB6C-0EF2-4C60-9A34-3306890D0079}"/>
    <dgm:cxn modelId="{3A340B3E-7118-49A0-A874-DADCD4D10B78}" type="presOf" srcId="{C490C3B0-93D4-4F93-A592-67D83E50961C}" destId="{A6F3341F-20A7-4B5E-AC82-72DC822133EF}" srcOrd="0" destOrd="0" presId="urn:microsoft.com/office/officeart/2018/2/layout/IconCircleList"/>
    <dgm:cxn modelId="{A9116A7E-52AC-4884-91C3-8C56E296479A}" srcId="{486D6979-B317-4D57-97DF-B5BBC7E14311}" destId="{99BF5F6F-DD13-4DED-8C8F-A2C24DDFD442}" srcOrd="2" destOrd="0" parTransId="{C3EB0AE0-7DA8-460A-8D36-BF57878DC439}" sibTransId="{B56B2AEB-D938-4380-A991-ED023EBB3DF1}"/>
    <dgm:cxn modelId="{53BBD8F5-A64B-430F-91FF-B5468BEC60B9}" type="presOf" srcId="{99BF5F6F-DD13-4DED-8C8F-A2C24DDFD442}" destId="{F462D434-7F6A-474B-A2B4-07713AC13491}" srcOrd="0" destOrd="0" presId="urn:microsoft.com/office/officeart/2018/2/layout/IconCircleList"/>
    <dgm:cxn modelId="{0465ED57-8750-40F6-85E6-FC8FAD832E48}" type="presOf" srcId="{B56B2AEB-D938-4380-A991-ED023EBB3DF1}" destId="{C4CF7350-0F84-4E32-84E3-207DE4DEA9AF}" srcOrd="0" destOrd="0" presId="urn:microsoft.com/office/officeart/2018/2/layout/IconCircleList"/>
    <dgm:cxn modelId="{CC3447A8-FA42-49C4-B5F0-A7DD54CD0AB1}" type="presParOf" srcId="{CCB658AD-421F-4A0E-A2B9-937B1CA7267D}" destId="{EC1B7D4B-AEBC-4FB7-8B95-33E705F7EFEF}" srcOrd="0" destOrd="0" presId="urn:microsoft.com/office/officeart/2018/2/layout/IconCircleList"/>
    <dgm:cxn modelId="{B5A75DD1-E3A4-4334-8EEF-956D35412062}" type="presParOf" srcId="{EC1B7D4B-AEBC-4FB7-8B95-33E705F7EFEF}" destId="{5489DD43-C4E0-44B3-B484-52E3112EF5BF}" srcOrd="0" destOrd="0" presId="urn:microsoft.com/office/officeart/2018/2/layout/IconCircleList"/>
    <dgm:cxn modelId="{AF31DB7E-26B8-44A4-932E-40F29D488126}" type="presParOf" srcId="{5489DD43-C4E0-44B3-B484-52E3112EF5BF}" destId="{BBF24D83-D98D-423F-9D9A-CD4F9B4AC790}" srcOrd="0" destOrd="0" presId="urn:microsoft.com/office/officeart/2018/2/layout/IconCircleList"/>
    <dgm:cxn modelId="{06C4E329-DAFF-4B19-909A-25DE45E427AC}" type="presParOf" srcId="{5489DD43-C4E0-44B3-B484-52E3112EF5BF}" destId="{608AF49C-46CD-4DF2-B763-50B57F940D53}" srcOrd="1" destOrd="0" presId="urn:microsoft.com/office/officeart/2018/2/layout/IconCircleList"/>
    <dgm:cxn modelId="{BF48EF88-C860-4B38-82BB-B4DFF8193CFE}" type="presParOf" srcId="{5489DD43-C4E0-44B3-B484-52E3112EF5BF}" destId="{9D1C1BA6-379D-44B6-BCEC-B562F4D23CD9}" srcOrd="2" destOrd="0" presId="urn:microsoft.com/office/officeart/2018/2/layout/IconCircleList"/>
    <dgm:cxn modelId="{DE8C729A-6659-4441-A041-46A574685196}" type="presParOf" srcId="{5489DD43-C4E0-44B3-B484-52E3112EF5BF}" destId="{A6F3341F-20A7-4B5E-AC82-72DC822133EF}" srcOrd="3" destOrd="0" presId="urn:microsoft.com/office/officeart/2018/2/layout/IconCircleList"/>
    <dgm:cxn modelId="{40A2CFDE-F400-42B4-BF4A-B983B3FBD33F}" type="presParOf" srcId="{EC1B7D4B-AEBC-4FB7-8B95-33E705F7EFEF}" destId="{8B1791BA-6CB8-4C5E-8261-340E90AB5A0B}" srcOrd="1" destOrd="0" presId="urn:microsoft.com/office/officeart/2018/2/layout/IconCircleList"/>
    <dgm:cxn modelId="{009DE93E-EE91-4A43-9841-7CD5CEE2F44C}" type="presParOf" srcId="{EC1B7D4B-AEBC-4FB7-8B95-33E705F7EFEF}" destId="{5F4DE463-03CB-419B-8CC1-9C85D952B4EF}" srcOrd="2" destOrd="0" presId="urn:microsoft.com/office/officeart/2018/2/layout/IconCircleList"/>
    <dgm:cxn modelId="{139D250F-2CA3-47EB-AA40-047C786BD702}" type="presParOf" srcId="{5F4DE463-03CB-419B-8CC1-9C85D952B4EF}" destId="{3FC2A864-ABD0-4617-B83A-0880BAE03A33}" srcOrd="0" destOrd="0" presId="urn:microsoft.com/office/officeart/2018/2/layout/IconCircleList"/>
    <dgm:cxn modelId="{2F878509-8215-4DB5-8964-10C2E09BDF2B}" type="presParOf" srcId="{5F4DE463-03CB-419B-8CC1-9C85D952B4EF}" destId="{FC0B4A48-EF40-4B4B-A8C6-97EB5426A957}" srcOrd="1" destOrd="0" presId="urn:microsoft.com/office/officeart/2018/2/layout/IconCircleList"/>
    <dgm:cxn modelId="{94CBB22C-3F40-40FC-977B-D8FD718B78E5}" type="presParOf" srcId="{5F4DE463-03CB-419B-8CC1-9C85D952B4EF}" destId="{40B6FF25-DB4B-4576-8C38-8BA979D12A8F}" srcOrd="2" destOrd="0" presId="urn:microsoft.com/office/officeart/2018/2/layout/IconCircleList"/>
    <dgm:cxn modelId="{8E09803B-D2E6-4546-BFB2-2DD7A1C77E8B}" type="presParOf" srcId="{5F4DE463-03CB-419B-8CC1-9C85D952B4EF}" destId="{2EDE5315-B8C1-4C26-80D4-A9F4D0C346E2}" srcOrd="3" destOrd="0" presId="urn:microsoft.com/office/officeart/2018/2/layout/IconCircleList"/>
    <dgm:cxn modelId="{D7A44753-1202-4EBA-A7B5-83DB7B0AAA1F}" type="presParOf" srcId="{EC1B7D4B-AEBC-4FB7-8B95-33E705F7EFEF}" destId="{EA0B6A16-8B2E-42F7-A60C-FD66E97811C7}" srcOrd="3" destOrd="0" presId="urn:microsoft.com/office/officeart/2018/2/layout/IconCircleList"/>
    <dgm:cxn modelId="{B80533F0-EA8E-4AFF-BEF2-18E3762989F9}" type="presParOf" srcId="{EC1B7D4B-AEBC-4FB7-8B95-33E705F7EFEF}" destId="{A44EBC7A-8A31-4CB2-B0B7-384DD6B4482F}" srcOrd="4" destOrd="0" presId="urn:microsoft.com/office/officeart/2018/2/layout/IconCircleList"/>
    <dgm:cxn modelId="{6EBA1D4D-3A99-46DF-99E5-E2BF3F729EEF}" type="presParOf" srcId="{A44EBC7A-8A31-4CB2-B0B7-384DD6B4482F}" destId="{0201B14E-D084-4319-8881-C2898FACC99F}" srcOrd="0" destOrd="0" presId="urn:microsoft.com/office/officeart/2018/2/layout/IconCircleList"/>
    <dgm:cxn modelId="{AD08F2C3-E02F-4EBC-8CE2-BC65BD0FBDFF}" type="presParOf" srcId="{A44EBC7A-8A31-4CB2-B0B7-384DD6B4482F}" destId="{18F1883A-CD21-4651-AABD-96CAA9F793AC}" srcOrd="1" destOrd="0" presId="urn:microsoft.com/office/officeart/2018/2/layout/IconCircleList"/>
    <dgm:cxn modelId="{3D453570-9556-4133-8D87-70CE89670680}" type="presParOf" srcId="{A44EBC7A-8A31-4CB2-B0B7-384DD6B4482F}" destId="{96D7C958-F7FE-4F30-BD1B-569C7C10D4B3}" srcOrd="2" destOrd="0" presId="urn:microsoft.com/office/officeart/2018/2/layout/IconCircleList"/>
    <dgm:cxn modelId="{F78E0113-4C6E-476D-9E1A-07F6E4B7D15C}" type="presParOf" srcId="{A44EBC7A-8A31-4CB2-B0B7-384DD6B4482F}" destId="{F462D434-7F6A-474B-A2B4-07713AC13491}" srcOrd="3" destOrd="0" presId="urn:microsoft.com/office/officeart/2018/2/layout/IconCircleList"/>
    <dgm:cxn modelId="{2659B2A4-7C53-4A24-9B03-00CE922B6692}" type="presParOf" srcId="{EC1B7D4B-AEBC-4FB7-8B95-33E705F7EFEF}" destId="{C4CF7350-0F84-4E32-84E3-207DE4DEA9AF}" srcOrd="5" destOrd="0" presId="urn:microsoft.com/office/officeart/2018/2/layout/IconCircleList"/>
    <dgm:cxn modelId="{037F846E-E200-46B7-8F21-E85A76F74B62}" type="presParOf" srcId="{EC1B7D4B-AEBC-4FB7-8B95-33E705F7EFEF}" destId="{C2A95920-D36E-4C6D-9F13-A1A8830F8243}" srcOrd="6" destOrd="0" presId="urn:microsoft.com/office/officeart/2018/2/layout/IconCircleList"/>
    <dgm:cxn modelId="{3291A79A-DB32-4161-B0E3-29A86EE050AF}" type="presParOf" srcId="{C2A95920-D36E-4C6D-9F13-A1A8830F8243}" destId="{46D08C36-FCDD-43FD-BEE1-8A869C3A5974}" srcOrd="0" destOrd="0" presId="urn:microsoft.com/office/officeart/2018/2/layout/IconCircleList"/>
    <dgm:cxn modelId="{B9F0402C-AA8B-4D3B-BAE0-2CEF7D599DB6}" type="presParOf" srcId="{C2A95920-D36E-4C6D-9F13-A1A8830F8243}" destId="{9A778EC8-802C-47A4-97C6-1AC034F3AC99}" srcOrd="1" destOrd="0" presId="urn:microsoft.com/office/officeart/2018/2/layout/IconCircleList"/>
    <dgm:cxn modelId="{BCFC6B87-654E-4CC8-8024-69B2401DB0E0}" type="presParOf" srcId="{C2A95920-D36E-4C6D-9F13-A1A8830F8243}" destId="{2AC45470-865C-4A15-BFE9-23540734EA7D}" srcOrd="2" destOrd="0" presId="urn:microsoft.com/office/officeart/2018/2/layout/IconCircleList"/>
    <dgm:cxn modelId="{18C85F18-5880-40FA-A986-A730B633574D}" type="presParOf" srcId="{C2A95920-D36E-4C6D-9F13-A1A8830F8243}" destId="{2B7E6837-0674-4AE7-AEC4-34A71F9D2D8F}" srcOrd="3" destOrd="0" presId="urn:microsoft.com/office/officeart/2018/2/layout/IconCircleList"/>
    <dgm:cxn modelId="{BE4129C2-ABF3-4F7A-9AB6-562699E45D70}" type="presParOf" srcId="{EC1B7D4B-AEBC-4FB7-8B95-33E705F7EFEF}" destId="{CCD5987A-D128-42A8-A9C2-65B65F380629}" srcOrd="7" destOrd="0" presId="urn:microsoft.com/office/officeart/2018/2/layout/IconCircleList"/>
    <dgm:cxn modelId="{7494B7CF-A324-450F-AA98-4BF5F0FE3A80}" type="presParOf" srcId="{EC1B7D4B-AEBC-4FB7-8B95-33E705F7EFEF}" destId="{54A8B403-C202-434D-9B6C-A66B5DDEE6A7}" srcOrd="8" destOrd="0" presId="urn:microsoft.com/office/officeart/2018/2/layout/IconCircleList"/>
    <dgm:cxn modelId="{F0456935-73AC-455B-831C-59EE94C7CF29}" type="presParOf" srcId="{54A8B403-C202-434D-9B6C-A66B5DDEE6A7}" destId="{124FED99-B998-4256-BFC4-BA47A058CD7C}" srcOrd="0" destOrd="0" presId="urn:microsoft.com/office/officeart/2018/2/layout/IconCircleList"/>
    <dgm:cxn modelId="{BFBFC498-6BCE-4DB0-ADB1-FD03A16571DF}" type="presParOf" srcId="{54A8B403-C202-434D-9B6C-A66B5DDEE6A7}" destId="{CDD39E6F-7EE5-4E31-B270-0215A9462763}" srcOrd="1" destOrd="0" presId="urn:microsoft.com/office/officeart/2018/2/layout/IconCircleList"/>
    <dgm:cxn modelId="{94C9BA03-5D0A-43CF-86CD-DD31C7ACEE5B}" type="presParOf" srcId="{54A8B403-C202-434D-9B6C-A66B5DDEE6A7}" destId="{B6B5B715-D9AF-4947-BF22-A1516A70D345}" srcOrd="2" destOrd="0" presId="urn:microsoft.com/office/officeart/2018/2/layout/IconCircleList"/>
    <dgm:cxn modelId="{8D09F0A0-D494-48FB-A6DD-5134ADE97EF5}" type="presParOf" srcId="{54A8B403-C202-434D-9B6C-A66B5DDEE6A7}" destId="{B7CBBAF3-5EB8-4C31-86A5-BB25F8226E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F8065-D1B4-4ACF-874C-911092EA6A2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EE604D-E685-41D5-A5E1-0CE1B6F37E61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churn likelihood based on customer service usage patterns</a:t>
          </a:r>
        </a:p>
      </dgm:t>
    </dgm:pt>
    <dgm:pt modelId="{B4C0D1F7-BFAA-4DFF-8AEB-832B9C9273D6}" type="parTrans" cxnId="{8182045E-92D5-42BF-A62A-3213EA9C0FB2}">
      <dgm:prSet/>
      <dgm:spPr/>
      <dgm:t>
        <a:bodyPr/>
        <a:lstStyle/>
        <a:p>
          <a:endParaRPr lang="en-US"/>
        </a:p>
      </dgm:t>
    </dgm:pt>
    <dgm:pt modelId="{1791F4F0-CFA8-4207-B95E-7803BAB14B99}" type="sibTrans" cxnId="{8182045E-92D5-42BF-A62A-3213EA9C0FB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3660626-78A6-4CFD-9FD8-B7ED84F284B9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key factors that contribute to customer dissatisfaction</a:t>
          </a:r>
        </a:p>
      </dgm:t>
    </dgm:pt>
    <dgm:pt modelId="{E94F84F3-6FEC-431A-BE59-A1E411998598}" type="parTrans" cxnId="{B125B8FB-D486-43FE-A222-3BFA6E55DCE1}">
      <dgm:prSet/>
      <dgm:spPr/>
      <dgm:t>
        <a:bodyPr/>
        <a:lstStyle/>
        <a:p>
          <a:endParaRPr lang="en-US"/>
        </a:p>
      </dgm:t>
    </dgm:pt>
    <dgm:pt modelId="{6C34D2D9-6591-40B9-B7F2-9FB87362BF7E}" type="sibTrans" cxnId="{B125B8FB-D486-43FE-A222-3BFA6E55DCE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ACE748C-AF76-456D-B6C0-CD5567EEA0B6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Segment customers into high-risk and low-risk categories</a:t>
          </a:r>
        </a:p>
      </dgm:t>
    </dgm:pt>
    <dgm:pt modelId="{7FD733C4-C704-4258-8140-B13CA31D50F9}" type="parTrans" cxnId="{7BC37524-A9FB-4961-AF1C-808BBF1B8B3E}">
      <dgm:prSet/>
      <dgm:spPr/>
      <dgm:t>
        <a:bodyPr/>
        <a:lstStyle/>
        <a:p>
          <a:endParaRPr lang="en-US"/>
        </a:p>
      </dgm:t>
    </dgm:pt>
    <dgm:pt modelId="{0291DACD-106D-4FC6-82B0-01F01C498E01}" type="sibTrans" cxnId="{7BC37524-A9FB-4961-AF1C-808BBF1B8B3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647210D-C9CE-4CC8-B82C-D6565690230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 strategies to reduce churn for target groups</a:t>
          </a:r>
        </a:p>
      </dgm:t>
    </dgm:pt>
    <dgm:pt modelId="{014CD25D-97C4-424C-83D6-408C4745597C}" type="parTrans" cxnId="{1A171FAA-98AD-40B7-8F86-FA3AE73A7FA2}">
      <dgm:prSet/>
      <dgm:spPr/>
      <dgm:t>
        <a:bodyPr/>
        <a:lstStyle/>
        <a:p>
          <a:endParaRPr lang="en-US"/>
        </a:p>
      </dgm:t>
    </dgm:pt>
    <dgm:pt modelId="{599842DC-E1E6-4A2D-909B-C0AF590B8CD6}" type="sibTrans" cxnId="{1A171FAA-98AD-40B7-8F86-FA3AE73A7FA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01E8396-DD3A-4844-9E4F-BAEC0B6B5F5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Help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SyriaTel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build loyalty and improve retention efforts</a:t>
          </a:r>
        </a:p>
      </dgm:t>
    </dgm:pt>
    <dgm:pt modelId="{23DB0DC0-EF6D-4244-A095-3BB119A3A535}" type="parTrans" cxnId="{9E9544CD-D49A-4445-AD1F-9E6D2AA53C2C}">
      <dgm:prSet/>
      <dgm:spPr/>
      <dgm:t>
        <a:bodyPr/>
        <a:lstStyle/>
        <a:p>
          <a:endParaRPr lang="en-US"/>
        </a:p>
      </dgm:t>
    </dgm:pt>
    <dgm:pt modelId="{E76A13F5-9425-44E5-BEBB-ADF64AA257DB}" type="sibTrans" cxnId="{9E9544CD-D49A-4445-AD1F-9E6D2AA53C2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F821249E-54F5-4D00-AA5E-D662E1C8C7BF}" type="pres">
      <dgm:prSet presAssocID="{00FF8065-D1B4-4ACF-874C-911092EA6A2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09BE65-FB0F-443E-BF47-D39A34A00EC0}" type="pres">
      <dgm:prSet presAssocID="{83EE604D-E685-41D5-A5E1-0CE1B6F37E61}" presName="compositeNode" presStyleCnt="0">
        <dgm:presLayoutVars>
          <dgm:bulletEnabled val="1"/>
        </dgm:presLayoutVars>
      </dgm:prSet>
      <dgm:spPr/>
    </dgm:pt>
    <dgm:pt modelId="{4CF01953-D5B8-4EA8-99A8-5D168019F175}" type="pres">
      <dgm:prSet presAssocID="{83EE604D-E685-41D5-A5E1-0CE1B6F37E61}" presName="bgRect" presStyleLbl="bgAccFollowNode1" presStyleIdx="0" presStyleCnt="5"/>
      <dgm:spPr/>
      <dgm:t>
        <a:bodyPr/>
        <a:lstStyle/>
        <a:p>
          <a:endParaRPr lang="en-US"/>
        </a:p>
      </dgm:t>
    </dgm:pt>
    <dgm:pt modelId="{6D9FA332-8A30-4C16-9D80-CE7293455830}" type="pres">
      <dgm:prSet presAssocID="{1791F4F0-CFA8-4207-B95E-7803BAB14B99}" presName="sibTransNodeCircle" presStyleLbl="alignNode1" presStyleIdx="0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E5DFBEE-F6D7-4BB9-A7DF-D2615EB528C4}" type="pres">
      <dgm:prSet presAssocID="{83EE604D-E685-41D5-A5E1-0CE1B6F37E61}" presName="bottomLine" presStyleLbl="alignNode1" presStyleIdx="1" presStyleCnt="10">
        <dgm:presLayoutVars/>
      </dgm:prSet>
      <dgm:spPr/>
    </dgm:pt>
    <dgm:pt modelId="{914CCCF5-5546-45AF-BAAD-D7D4E6496AD2}" type="pres">
      <dgm:prSet presAssocID="{83EE604D-E685-41D5-A5E1-0CE1B6F37E61}" presName="nodeText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DFD38-AD0C-4284-8D56-D0E56E74C8D4}" type="pres">
      <dgm:prSet presAssocID="{1791F4F0-CFA8-4207-B95E-7803BAB14B99}" presName="sibTrans" presStyleCnt="0"/>
      <dgm:spPr/>
    </dgm:pt>
    <dgm:pt modelId="{EED0E93E-2A1C-4E65-84E8-63B6B73791C1}" type="pres">
      <dgm:prSet presAssocID="{A3660626-78A6-4CFD-9FD8-B7ED84F284B9}" presName="compositeNode" presStyleCnt="0">
        <dgm:presLayoutVars>
          <dgm:bulletEnabled val="1"/>
        </dgm:presLayoutVars>
      </dgm:prSet>
      <dgm:spPr/>
    </dgm:pt>
    <dgm:pt modelId="{979931B4-0DA4-4AA4-93B5-D4053F5DBBD6}" type="pres">
      <dgm:prSet presAssocID="{A3660626-78A6-4CFD-9FD8-B7ED84F284B9}" presName="bgRect" presStyleLbl="bgAccFollowNode1" presStyleIdx="1" presStyleCnt="5"/>
      <dgm:spPr/>
      <dgm:t>
        <a:bodyPr/>
        <a:lstStyle/>
        <a:p>
          <a:endParaRPr lang="en-US"/>
        </a:p>
      </dgm:t>
    </dgm:pt>
    <dgm:pt modelId="{786321CC-A5C4-4AA3-9E41-933D041011FE}" type="pres">
      <dgm:prSet presAssocID="{6C34D2D9-6591-40B9-B7F2-9FB87362BF7E}" presName="sibTransNodeCircle" presStyleLbl="alignNode1" presStyleIdx="2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9E52FA7B-7EA5-4F1D-A100-658E142222A4}" type="pres">
      <dgm:prSet presAssocID="{A3660626-78A6-4CFD-9FD8-B7ED84F284B9}" presName="bottomLine" presStyleLbl="alignNode1" presStyleIdx="3" presStyleCnt="10">
        <dgm:presLayoutVars/>
      </dgm:prSet>
      <dgm:spPr/>
    </dgm:pt>
    <dgm:pt modelId="{F498D50F-E5DC-4D30-8FBE-DABAA2E09B4E}" type="pres">
      <dgm:prSet presAssocID="{A3660626-78A6-4CFD-9FD8-B7ED84F284B9}" presName="nodeText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26FEE7-9A79-46F1-97CF-5352E38D2522}" type="pres">
      <dgm:prSet presAssocID="{6C34D2D9-6591-40B9-B7F2-9FB87362BF7E}" presName="sibTrans" presStyleCnt="0"/>
      <dgm:spPr/>
    </dgm:pt>
    <dgm:pt modelId="{9B39FD0F-F52D-4619-9759-D54292A4F9B9}" type="pres">
      <dgm:prSet presAssocID="{BACE748C-AF76-456D-B6C0-CD5567EEA0B6}" presName="compositeNode" presStyleCnt="0">
        <dgm:presLayoutVars>
          <dgm:bulletEnabled val="1"/>
        </dgm:presLayoutVars>
      </dgm:prSet>
      <dgm:spPr/>
    </dgm:pt>
    <dgm:pt modelId="{42297D5A-788E-484D-ACC1-9BBE02273F3F}" type="pres">
      <dgm:prSet presAssocID="{BACE748C-AF76-456D-B6C0-CD5567EEA0B6}" presName="bgRect" presStyleLbl="bgAccFollowNode1" presStyleIdx="2" presStyleCnt="5"/>
      <dgm:spPr/>
      <dgm:t>
        <a:bodyPr/>
        <a:lstStyle/>
        <a:p>
          <a:endParaRPr lang="en-US"/>
        </a:p>
      </dgm:t>
    </dgm:pt>
    <dgm:pt modelId="{779613DC-AA98-4C82-A054-0073686FD823}" type="pres">
      <dgm:prSet presAssocID="{0291DACD-106D-4FC6-82B0-01F01C498E01}" presName="sibTransNodeCircle" presStyleLbl="alignNode1" presStyleIdx="4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64384D9-32CD-45DC-A251-B6F97AAC9643}" type="pres">
      <dgm:prSet presAssocID="{BACE748C-AF76-456D-B6C0-CD5567EEA0B6}" presName="bottomLine" presStyleLbl="alignNode1" presStyleIdx="5" presStyleCnt="10">
        <dgm:presLayoutVars/>
      </dgm:prSet>
      <dgm:spPr/>
    </dgm:pt>
    <dgm:pt modelId="{0F1C53AB-D816-45A7-A781-63AA0E20F1CA}" type="pres">
      <dgm:prSet presAssocID="{BACE748C-AF76-456D-B6C0-CD5567EEA0B6}" presName="nodeText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2E45B-E1C0-40B4-AA77-C845075BB4F4}" type="pres">
      <dgm:prSet presAssocID="{0291DACD-106D-4FC6-82B0-01F01C498E01}" presName="sibTrans" presStyleCnt="0"/>
      <dgm:spPr/>
    </dgm:pt>
    <dgm:pt modelId="{F45A097B-0D5C-463C-9B68-2E7AFDCB6805}" type="pres">
      <dgm:prSet presAssocID="{3647210D-C9CE-4CC8-B82C-D65656902302}" presName="compositeNode" presStyleCnt="0">
        <dgm:presLayoutVars>
          <dgm:bulletEnabled val="1"/>
        </dgm:presLayoutVars>
      </dgm:prSet>
      <dgm:spPr/>
    </dgm:pt>
    <dgm:pt modelId="{44CC139A-1F38-4C7E-9941-CEAB6CBB4433}" type="pres">
      <dgm:prSet presAssocID="{3647210D-C9CE-4CC8-B82C-D65656902302}" presName="bgRect" presStyleLbl="bgAccFollowNode1" presStyleIdx="3" presStyleCnt="5"/>
      <dgm:spPr/>
      <dgm:t>
        <a:bodyPr/>
        <a:lstStyle/>
        <a:p>
          <a:endParaRPr lang="en-US"/>
        </a:p>
      </dgm:t>
    </dgm:pt>
    <dgm:pt modelId="{9BC7D16A-264F-4B41-B32A-923240BF1846}" type="pres">
      <dgm:prSet presAssocID="{599842DC-E1E6-4A2D-909B-C0AF590B8CD6}" presName="sibTransNodeCircle" presStyleLbl="alignNode1" presStyleIdx="6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541BFDE-8019-414B-B933-D2C84F2C2D18}" type="pres">
      <dgm:prSet presAssocID="{3647210D-C9CE-4CC8-B82C-D65656902302}" presName="bottomLine" presStyleLbl="alignNode1" presStyleIdx="7" presStyleCnt="10">
        <dgm:presLayoutVars/>
      </dgm:prSet>
      <dgm:spPr/>
    </dgm:pt>
    <dgm:pt modelId="{AC581754-597B-45FD-AEC9-553511210CD7}" type="pres">
      <dgm:prSet presAssocID="{3647210D-C9CE-4CC8-B82C-D65656902302}" presName="nodeText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A5019D-4C31-40C6-A3C9-92D2A0CF44F3}" type="pres">
      <dgm:prSet presAssocID="{599842DC-E1E6-4A2D-909B-C0AF590B8CD6}" presName="sibTrans" presStyleCnt="0"/>
      <dgm:spPr/>
    </dgm:pt>
    <dgm:pt modelId="{0C1C33FE-E600-4AFB-A480-BC824514106B}" type="pres">
      <dgm:prSet presAssocID="{001E8396-DD3A-4844-9E4F-BAEC0B6B5F5B}" presName="compositeNode" presStyleCnt="0">
        <dgm:presLayoutVars>
          <dgm:bulletEnabled val="1"/>
        </dgm:presLayoutVars>
      </dgm:prSet>
      <dgm:spPr/>
    </dgm:pt>
    <dgm:pt modelId="{A2FE9268-76A4-4DB1-AE85-7C9DE9254B63}" type="pres">
      <dgm:prSet presAssocID="{001E8396-DD3A-4844-9E4F-BAEC0B6B5F5B}" presName="bgRect" presStyleLbl="bgAccFollowNode1" presStyleIdx="4" presStyleCnt="5"/>
      <dgm:spPr/>
      <dgm:t>
        <a:bodyPr/>
        <a:lstStyle/>
        <a:p>
          <a:endParaRPr lang="en-US"/>
        </a:p>
      </dgm:t>
    </dgm:pt>
    <dgm:pt modelId="{C621011A-8E91-4032-A7E6-125C23548C28}" type="pres">
      <dgm:prSet presAssocID="{E76A13F5-9425-44E5-BEBB-ADF64AA257DB}" presName="sibTransNodeCircle" presStyleLbl="alignNode1" presStyleIdx="8" presStyleCnt="10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5F594C3-A603-487A-B6B1-096BC96C207D}" type="pres">
      <dgm:prSet presAssocID="{001E8396-DD3A-4844-9E4F-BAEC0B6B5F5B}" presName="bottomLine" presStyleLbl="alignNode1" presStyleIdx="9" presStyleCnt="10">
        <dgm:presLayoutVars/>
      </dgm:prSet>
      <dgm:spPr/>
    </dgm:pt>
    <dgm:pt modelId="{BC141C87-022C-4CD9-9452-5894EF7A1F1C}" type="pres">
      <dgm:prSet presAssocID="{001E8396-DD3A-4844-9E4F-BAEC0B6B5F5B}" presName="nodeText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3F663E-042E-4019-880C-7FB02B085350}" type="presOf" srcId="{3647210D-C9CE-4CC8-B82C-D65656902302}" destId="{44CC139A-1F38-4C7E-9941-CEAB6CBB4433}" srcOrd="0" destOrd="0" presId="urn:microsoft.com/office/officeart/2016/7/layout/BasicLinearProcessNumbered"/>
    <dgm:cxn modelId="{CED31170-32F0-433D-9B76-A2AC20F86ED1}" type="presOf" srcId="{83EE604D-E685-41D5-A5E1-0CE1B6F37E61}" destId="{914CCCF5-5546-45AF-BAAD-D7D4E6496AD2}" srcOrd="1" destOrd="0" presId="urn:microsoft.com/office/officeart/2016/7/layout/BasicLinearProcessNumbered"/>
    <dgm:cxn modelId="{C9C2BF48-C82F-4E80-B07C-B062205D4EDA}" type="presOf" srcId="{3647210D-C9CE-4CC8-B82C-D65656902302}" destId="{AC581754-597B-45FD-AEC9-553511210CD7}" srcOrd="1" destOrd="0" presId="urn:microsoft.com/office/officeart/2016/7/layout/BasicLinearProcessNumbered"/>
    <dgm:cxn modelId="{7BC37524-A9FB-4961-AF1C-808BBF1B8B3E}" srcId="{00FF8065-D1B4-4ACF-874C-911092EA6A21}" destId="{BACE748C-AF76-456D-B6C0-CD5567EEA0B6}" srcOrd="2" destOrd="0" parTransId="{7FD733C4-C704-4258-8140-B13CA31D50F9}" sibTransId="{0291DACD-106D-4FC6-82B0-01F01C498E01}"/>
    <dgm:cxn modelId="{B125B8FB-D486-43FE-A222-3BFA6E55DCE1}" srcId="{00FF8065-D1B4-4ACF-874C-911092EA6A21}" destId="{A3660626-78A6-4CFD-9FD8-B7ED84F284B9}" srcOrd="1" destOrd="0" parTransId="{E94F84F3-6FEC-431A-BE59-A1E411998598}" sibTransId="{6C34D2D9-6591-40B9-B7F2-9FB87362BF7E}"/>
    <dgm:cxn modelId="{AE55D0F4-FF38-4835-8058-39BC2E8F9347}" type="presOf" srcId="{E76A13F5-9425-44E5-BEBB-ADF64AA257DB}" destId="{C621011A-8E91-4032-A7E6-125C23548C28}" srcOrd="0" destOrd="0" presId="urn:microsoft.com/office/officeart/2016/7/layout/BasicLinearProcessNumbered"/>
    <dgm:cxn modelId="{B0A5EFBC-A01E-4D7E-89F9-E092FA94490C}" type="presOf" srcId="{83EE604D-E685-41D5-A5E1-0CE1B6F37E61}" destId="{4CF01953-D5B8-4EA8-99A8-5D168019F175}" srcOrd="0" destOrd="0" presId="urn:microsoft.com/office/officeart/2016/7/layout/BasicLinearProcessNumbered"/>
    <dgm:cxn modelId="{205559F9-DF1B-4E1C-A1F0-CB9C58D7DB1D}" type="presOf" srcId="{0291DACD-106D-4FC6-82B0-01F01C498E01}" destId="{779613DC-AA98-4C82-A054-0073686FD823}" srcOrd="0" destOrd="0" presId="urn:microsoft.com/office/officeart/2016/7/layout/BasicLinearProcessNumbered"/>
    <dgm:cxn modelId="{FD5FBC76-1074-4BED-8A82-C25671541F88}" type="presOf" srcId="{A3660626-78A6-4CFD-9FD8-B7ED84F284B9}" destId="{F498D50F-E5DC-4D30-8FBE-DABAA2E09B4E}" srcOrd="1" destOrd="0" presId="urn:microsoft.com/office/officeart/2016/7/layout/BasicLinearProcessNumbered"/>
    <dgm:cxn modelId="{1249B276-F9D1-408D-AFE1-849B0074C52F}" type="presOf" srcId="{599842DC-E1E6-4A2D-909B-C0AF590B8CD6}" destId="{9BC7D16A-264F-4B41-B32A-923240BF1846}" srcOrd="0" destOrd="0" presId="urn:microsoft.com/office/officeart/2016/7/layout/BasicLinearProcessNumbered"/>
    <dgm:cxn modelId="{4367557D-69BB-42E4-814F-11AC4FD48078}" type="presOf" srcId="{00FF8065-D1B4-4ACF-874C-911092EA6A21}" destId="{F821249E-54F5-4D00-AA5E-D662E1C8C7BF}" srcOrd="0" destOrd="0" presId="urn:microsoft.com/office/officeart/2016/7/layout/BasicLinearProcessNumbered"/>
    <dgm:cxn modelId="{23E5BAF2-365F-4D8D-BC40-E03B1BE253C1}" type="presOf" srcId="{BACE748C-AF76-456D-B6C0-CD5567EEA0B6}" destId="{42297D5A-788E-484D-ACC1-9BBE02273F3F}" srcOrd="0" destOrd="0" presId="urn:microsoft.com/office/officeart/2016/7/layout/BasicLinearProcessNumbered"/>
    <dgm:cxn modelId="{F311A246-D51F-4C3A-A778-6F430E3D8EA4}" type="presOf" srcId="{6C34D2D9-6591-40B9-B7F2-9FB87362BF7E}" destId="{786321CC-A5C4-4AA3-9E41-933D041011FE}" srcOrd="0" destOrd="0" presId="urn:microsoft.com/office/officeart/2016/7/layout/BasicLinearProcessNumbered"/>
    <dgm:cxn modelId="{1A171FAA-98AD-40B7-8F86-FA3AE73A7FA2}" srcId="{00FF8065-D1B4-4ACF-874C-911092EA6A21}" destId="{3647210D-C9CE-4CC8-B82C-D65656902302}" srcOrd="3" destOrd="0" parTransId="{014CD25D-97C4-424C-83D6-408C4745597C}" sibTransId="{599842DC-E1E6-4A2D-909B-C0AF590B8CD6}"/>
    <dgm:cxn modelId="{9E9544CD-D49A-4445-AD1F-9E6D2AA53C2C}" srcId="{00FF8065-D1B4-4ACF-874C-911092EA6A21}" destId="{001E8396-DD3A-4844-9E4F-BAEC0B6B5F5B}" srcOrd="4" destOrd="0" parTransId="{23DB0DC0-EF6D-4244-A095-3BB119A3A535}" sibTransId="{E76A13F5-9425-44E5-BEBB-ADF64AA257DB}"/>
    <dgm:cxn modelId="{7A0B4EE4-648D-468F-B8B4-538A1DE9315B}" type="presOf" srcId="{A3660626-78A6-4CFD-9FD8-B7ED84F284B9}" destId="{979931B4-0DA4-4AA4-93B5-D4053F5DBBD6}" srcOrd="0" destOrd="0" presId="urn:microsoft.com/office/officeart/2016/7/layout/BasicLinearProcessNumbered"/>
    <dgm:cxn modelId="{8182045E-92D5-42BF-A62A-3213EA9C0FB2}" srcId="{00FF8065-D1B4-4ACF-874C-911092EA6A21}" destId="{83EE604D-E685-41D5-A5E1-0CE1B6F37E61}" srcOrd="0" destOrd="0" parTransId="{B4C0D1F7-BFAA-4DFF-8AEB-832B9C9273D6}" sibTransId="{1791F4F0-CFA8-4207-B95E-7803BAB14B99}"/>
    <dgm:cxn modelId="{AD37766B-9010-4236-8B47-01D8B32C0C83}" type="presOf" srcId="{BACE748C-AF76-456D-B6C0-CD5567EEA0B6}" destId="{0F1C53AB-D816-45A7-A781-63AA0E20F1CA}" srcOrd="1" destOrd="0" presId="urn:microsoft.com/office/officeart/2016/7/layout/BasicLinearProcessNumbered"/>
    <dgm:cxn modelId="{6B5D6BF8-1E9C-42D0-AEEF-EA4D9C123FD5}" type="presOf" srcId="{001E8396-DD3A-4844-9E4F-BAEC0B6B5F5B}" destId="{BC141C87-022C-4CD9-9452-5894EF7A1F1C}" srcOrd="1" destOrd="0" presId="urn:microsoft.com/office/officeart/2016/7/layout/BasicLinearProcessNumbered"/>
    <dgm:cxn modelId="{CCA755FA-EEFA-4B97-99A2-7DBF57A1F2C2}" type="presOf" srcId="{001E8396-DD3A-4844-9E4F-BAEC0B6B5F5B}" destId="{A2FE9268-76A4-4DB1-AE85-7C9DE9254B63}" srcOrd="0" destOrd="0" presId="urn:microsoft.com/office/officeart/2016/7/layout/BasicLinearProcessNumbered"/>
    <dgm:cxn modelId="{5031EC2D-0677-474F-A524-DC8221A1916F}" type="presOf" srcId="{1791F4F0-CFA8-4207-B95E-7803BAB14B99}" destId="{6D9FA332-8A30-4C16-9D80-CE7293455830}" srcOrd="0" destOrd="0" presId="urn:microsoft.com/office/officeart/2016/7/layout/BasicLinearProcessNumbered"/>
    <dgm:cxn modelId="{B20635BD-5037-4730-80FF-ACD781248988}" type="presParOf" srcId="{F821249E-54F5-4D00-AA5E-D662E1C8C7BF}" destId="{7609BE65-FB0F-443E-BF47-D39A34A00EC0}" srcOrd="0" destOrd="0" presId="urn:microsoft.com/office/officeart/2016/7/layout/BasicLinearProcessNumbered"/>
    <dgm:cxn modelId="{9B3E51E9-06AF-4BDB-8293-0859C3B82B02}" type="presParOf" srcId="{7609BE65-FB0F-443E-BF47-D39A34A00EC0}" destId="{4CF01953-D5B8-4EA8-99A8-5D168019F175}" srcOrd="0" destOrd="0" presId="urn:microsoft.com/office/officeart/2016/7/layout/BasicLinearProcessNumbered"/>
    <dgm:cxn modelId="{1D7B541D-7C12-4330-96BE-29458E4B16DD}" type="presParOf" srcId="{7609BE65-FB0F-443E-BF47-D39A34A00EC0}" destId="{6D9FA332-8A30-4C16-9D80-CE7293455830}" srcOrd="1" destOrd="0" presId="urn:microsoft.com/office/officeart/2016/7/layout/BasicLinearProcessNumbered"/>
    <dgm:cxn modelId="{AB87DEBB-8317-4184-B28C-E142069042A3}" type="presParOf" srcId="{7609BE65-FB0F-443E-BF47-D39A34A00EC0}" destId="{6E5DFBEE-F6D7-4BB9-A7DF-D2615EB528C4}" srcOrd="2" destOrd="0" presId="urn:microsoft.com/office/officeart/2016/7/layout/BasicLinearProcessNumbered"/>
    <dgm:cxn modelId="{5C219B66-A9F6-42BB-9E4F-D38FC7AABC26}" type="presParOf" srcId="{7609BE65-FB0F-443E-BF47-D39A34A00EC0}" destId="{914CCCF5-5546-45AF-BAAD-D7D4E6496AD2}" srcOrd="3" destOrd="0" presId="urn:microsoft.com/office/officeart/2016/7/layout/BasicLinearProcessNumbered"/>
    <dgm:cxn modelId="{989D5DCD-DE31-4F4D-9708-107F622A0E77}" type="presParOf" srcId="{F821249E-54F5-4D00-AA5E-D662E1C8C7BF}" destId="{B14DFD38-AD0C-4284-8D56-D0E56E74C8D4}" srcOrd="1" destOrd="0" presId="urn:microsoft.com/office/officeart/2016/7/layout/BasicLinearProcessNumbered"/>
    <dgm:cxn modelId="{C28144DC-5C82-4AAB-BB2E-E2F048DFFBAA}" type="presParOf" srcId="{F821249E-54F5-4D00-AA5E-D662E1C8C7BF}" destId="{EED0E93E-2A1C-4E65-84E8-63B6B73791C1}" srcOrd="2" destOrd="0" presId="urn:microsoft.com/office/officeart/2016/7/layout/BasicLinearProcessNumbered"/>
    <dgm:cxn modelId="{A225D1C4-DBC7-46A9-A34F-10AB4D59EAFA}" type="presParOf" srcId="{EED0E93E-2A1C-4E65-84E8-63B6B73791C1}" destId="{979931B4-0DA4-4AA4-93B5-D4053F5DBBD6}" srcOrd="0" destOrd="0" presId="urn:microsoft.com/office/officeart/2016/7/layout/BasicLinearProcessNumbered"/>
    <dgm:cxn modelId="{0550CBC3-6999-488A-A0D3-0CF1DD376045}" type="presParOf" srcId="{EED0E93E-2A1C-4E65-84E8-63B6B73791C1}" destId="{786321CC-A5C4-4AA3-9E41-933D041011FE}" srcOrd="1" destOrd="0" presId="urn:microsoft.com/office/officeart/2016/7/layout/BasicLinearProcessNumbered"/>
    <dgm:cxn modelId="{165E9BF4-8A05-4039-84CE-9469B8FCDA6C}" type="presParOf" srcId="{EED0E93E-2A1C-4E65-84E8-63B6B73791C1}" destId="{9E52FA7B-7EA5-4F1D-A100-658E142222A4}" srcOrd="2" destOrd="0" presId="urn:microsoft.com/office/officeart/2016/7/layout/BasicLinearProcessNumbered"/>
    <dgm:cxn modelId="{CFC8B521-2323-4DDF-9BE2-68FF46EA0864}" type="presParOf" srcId="{EED0E93E-2A1C-4E65-84E8-63B6B73791C1}" destId="{F498D50F-E5DC-4D30-8FBE-DABAA2E09B4E}" srcOrd="3" destOrd="0" presId="urn:microsoft.com/office/officeart/2016/7/layout/BasicLinearProcessNumbered"/>
    <dgm:cxn modelId="{A981D35D-B275-4896-9D75-23F4DB790491}" type="presParOf" srcId="{F821249E-54F5-4D00-AA5E-D662E1C8C7BF}" destId="{5E26FEE7-9A79-46F1-97CF-5352E38D2522}" srcOrd="3" destOrd="0" presId="urn:microsoft.com/office/officeart/2016/7/layout/BasicLinearProcessNumbered"/>
    <dgm:cxn modelId="{806DD5EE-E3DE-4A77-9FD6-7EBAF0D0B7AC}" type="presParOf" srcId="{F821249E-54F5-4D00-AA5E-D662E1C8C7BF}" destId="{9B39FD0F-F52D-4619-9759-D54292A4F9B9}" srcOrd="4" destOrd="0" presId="urn:microsoft.com/office/officeart/2016/7/layout/BasicLinearProcessNumbered"/>
    <dgm:cxn modelId="{114794CF-6688-41A7-BB8C-C28B67503CED}" type="presParOf" srcId="{9B39FD0F-F52D-4619-9759-D54292A4F9B9}" destId="{42297D5A-788E-484D-ACC1-9BBE02273F3F}" srcOrd="0" destOrd="0" presId="urn:microsoft.com/office/officeart/2016/7/layout/BasicLinearProcessNumbered"/>
    <dgm:cxn modelId="{CAE39DAD-F926-40B8-A8D1-C212D3CFEFF0}" type="presParOf" srcId="{9B39FD0F-F52D-4619-9759-D54292A4F9B9}" destId="{779613DC-AA98-4C82-A054-0073686FD823}" srcOrd="1" destOrd="0" presId="urn:microsoft.com/office/officeart/2016/7/layout/BasicLinearProcessNumbered"/>
    <dgm:cxn modelId="{DD5F0DF0-4827-4B54-B65C-C2D7E630EE34}" type="presParOf" srcId="{9B39FD0F-F52D-4619-9759-D54292A4F9B9}" destId="{664384D9-32CD-45DC-A251-B6F97AAC9643}" srcOrd="2" destOrd="0" presId="urn:microsoft.com/office/officeart/2016/7/layout/BasicLinearProcessNumbered"/>
    <dgm:cxn modelId="{4491A131-6F1F-450C-AEDB-3AE5BA8C9507}" type="presParOf" srcId="{9B39FD0F-F52D-4619-9759-D54292A4F9B9}" destId="{0F1C53AB-D816-45A7-A781-63AA0E20F1CA}" srcOrd="3" destOrd="0" presId="urn:microsoft.com/office/officeart/2016/7/layout/BasicLinearProcessNumbered"/>
    <dgm:cxn modelId="{714BC56E-1DDF-4084-B6DD-FCA7697F2E19}" type="presParOf" srcId="{F821249E-54F5-4D00-AA5E-D662E1C8C7BF}" destId="{7132E45B-E1C0-40B4-AA77-C845075BB4F4}" srcOrd="5" destOrd="0" presId="urn:microsoft.com/office/officeart/2016/7/layout/BasicLinearProcessNumbered"/>
    <dgm:cxn modelId="{26DDB2A9-497F-4482-99CF-72F9DCEEBD18}" type="presParOf" srcId="{F821249E-54F5-4D00-AA5E-D662E1C8C7BF}" destId="{F45A097B-0D5C-463C-9B68-2E7AFDCB6805}" srcOrd="6" destOrd="0" presId="urn:microsoft.com/office/officeart/2016/7/layout/BasicLinearProcessNumbered"/>
    <dgm:cxn modelId="{5AEB6559-59A9-4081-AC07-DC47FD42B45C}" type="presParOf" srcId="{F45A097B-0D5C-463C-9B68-2E7AFDCB6805}" destId="{44CC139A-1F38-4C7E-9941-CEAB6CBB4433}" srcOrd="0" destOrd="0" presId="urn:microsoft.com/office/officeart/2016/7/layout/BasicLinearProcessNumbered"/>
    <dgm:cxn modelId="{576DFC95-61C3-4679-A869-BB2602DA7034}" type="presParOf" srcId="{F45A097B-0D5C-463C-9B68-2E7AFDCB6805}" destId="{9BC7D16A-264F-4B41-B32A-923240BF1846}" srcOrd="1" destOrd="0" presId="urn:microsoft.com/office/officeart/2016/7/layout/BasicLinearProcessNumbered"/>
    <dgm:cxn modelId="{0819AF6D-3D27-429F-A2A6-DB96BF069EEF}" type="presParOf" srcId="{F45A097B-0D5C-463C-9B68-2E7AFDCB6805}" destId="{E541BFDE-8019-414B-B933-D2C84F2C2D18}" srcOrd="2" destOrd="0" presId="urn:microsoft.com/office/officeart/2016/7/layout/BasicLinearProcessNumbered"/>
    <dgm:cxn modelId="{E856F0C6-2970-47AB-9E5F-81137922C156}" type="presParOf" srcId="{F45A097B-0D5C-463C-9B68-2E7AFDCB6805}" destId="{AC581754-597B-45FD-AEC9-553511210CD7}" srcOrd="3" destOrd="0" presId="urn:microsoft.com/office/officeart/2016/7/layout/BasicLinearProcessNumbered"/>
    <dgm:cxn modelId="{45793AFB-465C-4B40-B44C-EF55E4A6B529}" type="presParOf" srcId="{F821249E-54F5-4D00-AA5E-D662E1C8C7BF}" destId="{BBA5019D-4C31-40C6-A3C9-92D2A0CF44F3}" srcOrd="7" destOrd="0" presId="urn:microsoft.com/office/officeart/2016/7/layout/BasicLinearProcessNumbered"/>
    <dgm:cxn modelId="{75304763-1183-4907-B1B5-EA842D79E454}" type="presParOf" srcId="{F821249E-54F5-4D00-AA5E-D662E1C8C7BF}" destId="{0C1C33FE-E600-4AFB-A480-BC824514106B}" srcOrd="8" destOrd="0" presId="urn:microsoft.com/office/officeart/2016/7/layout/BasicLinearProcessNumbered"/>
    <dgm:cxn modelId="{4EB60ACD-CD95-4F1C-B76B-12EDA55F577E}" type="presParOf" srcId="{0C1C33FE-E600-4AFB-A480-BC824514106B}" destId="{A2FE9268-76A4-4DB1-AE85-7C9DE9254B63}" srcOrd="0" destOrd="0" presId="urn:microsoft.com/office/officeart/2016/7/layout/BasicLinearProcessNumbered"/>
    <dgm:cxn modelId="{12AC74FF-B812-4944-9959-A33DAEC33AAB}" type="presParOf" srcId="{0C1C33FE-E600-4AFB-A480-BC824514106B}" destId="{C621011A-8E91-4032-A7E6-125C23548C28}" srcOrd="1" destOrd="0" presId="urn:microsoft.com/office/officeart/2016/7/layout/BasicLinearProcessNumbered"/>
    <dgm:cxn modelId="{292345A9-29DF-477A-938A-E7161EF504DF}" type="presParOf" srcId="{0C1C33FE-E600-4AFB-A480-BC824514106B}" destId="{E5F594C3-A603-487A-B6B1-096BC96C207D}" srcOrd="2" destOrd="0" presId="urn:microsoft.com/office/officeart/2016/7/layout/BasicLinearProcessNumbered"/>
    <dgm:cxn modelId="{A68A29EA-E47B-4C00-868D-45761B933E1A}" type="presParOf" srcId="{0C1C33FE-E600-4AFB-A480-BC824514106B}" destId="{BC141C87-022C-4CD9-9452-5894EF7A1F1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BAA20B-1254-4CA3-9136-292061B89F9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CB4058-F38B-49FF-80DE-D9C5C6C0ED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Conduct surveys targeting the international users to get important feedback.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F8E87F-7453-4064-BE43-5484F804FCFE}" type="parTrans" cxnId="{877A933B-B983-4640-A301-D8C2951C19C3}">
      <dgm:prSet/>
      <dgm:spPr/>
      <dgm:t>
        <a:bodyPr/>
        <a:lstStyle/>
        <a:p>
          <a:endParaRPr lang="en-US"/>
        </a:p>
      </dgm:t>
    </dgm:pt>
    <dgm:pt modelId="{7B96E721-0DDD-4128-ADB7-042D5C2D2890}" type="sibTrans" cxnId="{877A933B-B983-4640-A301-D8C2951C19C3}">
      <dgm:prSet/>
      <dgm:spPr/>
      <dgm:t>
        <a:bodyPr/>
        <a:lstStyle/>
        <a:p>
          <a:endParaRPr lang="en-US"/>
        </a:p>
      </dgm:t>
    </dgm:pt>
    <dgm:pt modelId="{D35909F2-EDBC-40B2-B776-76C33EE0AF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a tailored international bundle or give existing ones at a discounted price targeting the international users.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36D030-5BFD-4F41-9B6D-235B794C77B5}" type="parTrans" cxnId="{ED3DC33D-37CF-4128-B4DE-1B891EDE9D65}">
      <dgm:prSet/>
      <dgm:spPr/>
      <dgm:t>
        <a:bodyPr/>
        <a:lstStyle/>
        <a:p>
          <a:endParaRPr lang="en-US"/>
        </a:p>
      </dgm:t>
    </dgm:pt>
    <dgm:pt modelId="{07E5E2A8-1179-4782-BAF4-1410090330C1}" type="sibTrans" cxnId="{ED3DC33D-37CF-4128-B4DE-1B891EDE9D65}">
      <dgm:prSet/>
      <dgm:spPr/>
      <dgm:t>
        <a:bodyPr/>
        <a:lstStyle/>
        <a:p>
          <a:endParaRPr lang="en-US"/>
        </a:p>
      </dgm:t>
    </dgm:pt>
    <dgm:pt modelId="{4B1AD357-B2D9-4149-A63C-6D007BBB17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Engage newer customers through personalized onboarding experience</a:t>
          </a:r>
        </a:p>
      </dgm:t>
    </dgm:pt>
    <dgm:pt modelId="{EDB482A5-51AF-48A4-8C20-016FD2F73DED}" type="parTrans" cxnId="{329F1ED8-D18F-4E3E-A56A-AC83BBA08C5B}">
      <dgm:prSet/>
      <dgm:spPr/>
      <dgm:t>
        <a:bodyPr/>
        <a:lstStyle/>
        <a:p>
          <a:endParaRPr lang="en-US"/>
        </a:p>
      </dgm:t>
    </dgm:pt>
    <dgm:pt modelId="{547839D4-DDA2-4AFD-8103-C0FDFA4F6331}" type="sibTrans" cxnId="{329F1ED8-D18F-4E3E-A56A-AC83BBA08C5B}">
      <dgm:prSet/>
      <dgm:spPr/>
      <dgm:t>
        <a:bodyPr/>
        <a:lstStyle/>
        <a:p>
          <a:endParaRPr lang="en-US"/>
        </a:p>
      </dgm:t>
    </dgm:pt>
    <dgm:pt modelId="{1F3D7E1F-DF37-474C-9EE9-C17AD7BB25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Proper train customer service assistants to improve response and the speed at which critical issues are handled.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192E11-D60B-4345-8141-134C70457CB9}" type="parTrans" cxnId="{C8713B25-89EE-43EC-8F15-9416499EFB52}">
      <dgm:prSet/>
      <dgm:spPr/>
      <dgm:t>
        <a:bodyPr/>
        <a:lstStyle/>
        <a:p>
          <a:endParaRPr lang="en-US"/>
        </a:p>
      </dgm:t>
    </dgm:pt>
    <dgm:pt modelId="{3A38B7EF-46CD-4075-B053-FE3B032CFDFE}" type="sibTrans" cxnId="{C8713B25-89EE-43EC-8F15-9416499EFB52}">
      <dgm:prSet/>
      <dgm:spPr/>
      <dgm:t>
        <a:bodyPr/>
        <a:lstStyle/>
        <a:p>
          <a:endParaRPr lang="en-US"/>
        </a:p>
      </dgm:t>
    </dgm:pt>
    <dgm:pt modelId="{88106141-C574-4DCD-82F0-E088FBA243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Introduce self-service options like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chatbots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or FAQs to resolve frequently asked questions.</a:t>
          </a:r>
        </a:p>
      </dgm:t>
    </dgm:pt>
    <dgm:pt modelId="{E0E68450-53BC-4F2F-BB09-3F77148CB6BA}" type="parTrans" cxnId="{A8B787BC-8E6E-4124-9042-139C18AD0FAA}">
      <dgm:prSet/>
      <dgm:spPr/>
      <dgm:t>
        <a:bodyPr/>
        <a:lstStyle/>
        <a:p>
          <a:endParaRPr lang="en-US"/>
        </a:p>
      </dgm:t>
    </dgm:pt>
    <dgm:pt modelId="{25560682-7C06-43C4-999B-182A66737F52}" type="sibTrans" cxnId="{A8B787BC-8E6E-4124-9042-139C18AD0FAA}">
      <dgm:prSet/>
      <dgm:spPr/>
      <dgm:t>
        <a:bodyPr/>
        <a:lstStyle/>
        <a:p>
          <a:endParaRPr lang="en-US"/>
        </a:p>
      </dgm:t>
    </dgm:pt>
    <dgm:pt modelId="{42B7F651-8988-4EDD-9034-C815BBD36903}" type="pres">
      <dgm:prSet presAssocID="{7EBAA20B-1254-4CA3-9136-292061B89F9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6F234D-34C4-47E8-A3CB-86AAA42FD6A4}" type="pres">
      <dgm:prSet presAssocID="{60CB4058-F38B-49FF-80DE-D9C5C6C0ED1A}" presName="compNode" presStyleCnt="0"/>
      <dgm:spPr/>
    </dgm:pt>
    <dgm:pt modelId="{B710F8D4-BE9A-4523-B500-EC58A4AB563F}" type="pres">
      <dgm:prSet presAssocID="{60CB4058-F38B-49FF-80DE-D9C5C6C0ED1A}" presName="bgRect" presStyleLbl="bgShp" presStyleIdx="0" presStyleCnt="5"/>
      <dgm:spPr/>
    </dgm:pt>
    <dgm:pt modelId="{5FC04621-CB23-451B-8B6E-6B67C2807D0C}" type="pres">
      <dgm:prSet presAssocID="{60CB4058-F38B-49FF-80DE-D9C5C6C0ED1A}" presName="iconRect" presStyleLbl="node1" presStyleIdx="0" presStyleCnt="5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95B3B19-33E6-44B4-9D5E-932C73244F6C}" type="pres">
      <dgm:prSet presAssocID="{60CB4058-F38B-49FF-80DE-D9C5C6C0ED1A}" presName="spaceRect" presStyleCnt="0"/>
      <dgm:spPr/>
    </dgm:pt>
    <dgm:pt modelId="{C69B7E98-C34C-43F7-A073-EAD92A0CAA5F}" type="pres">
      <dgm:prSet presAssocID="{60CB4058-F38B-49FF-80DE-D9C5C6C0ED1A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A7D21D7-E548-45EF-9EEE-87472487EAE8}" type="pres">
      <dgm:prSet presAssocID="{7B96E721-0DDD-4128-ADB7-042D5C2D2890}" presName="sibTrans" presStyleCnt="0"/>
      <dgm:spPr/>
    </dgm:pt>
    <dgm:pt modelId="{0C08818E-9017-4609-9DD9-75321B374AEA}" type="pres">
      <dgm:prSet presAssocID="{D35909F2-EDBC-40B2-B776-76C33EE0AF5B}" presName="compNode" presStyleCnt="0"/>
      <dgm:spPr/>
    </dgm:pt>
    <dgm:pt modelId="{0A1B4BB6-0EC7-4173-A09E-E20C57319E55}" type="pres">
      <dgm:prSet presAssocID="{D35909F2-EDBC-40B2-B776-76C33EE0AF5B}" presName="bgRect" presStyleLbl="bgShp" presStyleIdx="1" presStyleCnt="5"/>
      <dgm:spPr/>
    </dgm:pt>
    <dgm:pt modelId="{384102B2-5C62-4BC7-A1B7-FB72ADC227CA}" type="pres">
      <dgm:prSet presAssocID="{D35909F2-EDBC-40B2-B776-76C33EE0AF5B}" presName="iconRect" presStyleLbl="node1" presStyleIdx="1" presStyleCnt="5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A8153B3-9EFE-4760-8805-BEB8C0197DBE}" type="pres">
      <dgm:prSet presAssocID="{D35909F2-EDBC-40B2-B776-76C33EE0AF5B}" presName="spaceRect" presStyleCnt="0"/>
      <dgm:spPr/>
    </dgm:pt>
    <dgm:pt modelId="{267DD7F9-3822-44C9-BCE5-F5F0459AC4D7}" type="pres">
      <dgm:prSet presAssocID="{D35909F2-EDBC-40B2-B776-76C33EE0AF5B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9AEB38A-323E-456D-AE03-171D74693FBB}" type="pres">
      <dgm:prSet presAssocID="{07E5E2A8-1179-4782-BAF4-1410090330C1}" presName="sibTrans" presStyleCnt="0"/>
      <dgm:spPr/>
    </dgm:pt>
    <dgm:pt modelId="{8CB8D719-9D01-4C01-A4E4-FF9BD0344C7F}" type="pres">
      <dgm:prSet presAssocID="{4B1AD357-B2D9-4149-A63C-6D007BBB1790}" presName="compNode" presStyleCnt="0"/>
      <dgm:spPr/>
    </dgm:pt>
    <dgm:pt modelId="{3D5E9369-E01C-4301-9BEA-62A5EB6C6FE2}" type="pres">
      <dgm:prSet presAssocID="{4B1AD357-B2D9-4149-A63C-6D007BBB1790}" presName="bgRect" presStyleLbl="bgShp" presStyleIdx="2" presStyleCnt="5"/>
      <dgm:spPr/>
    </dgm:pt>
    <dgm:pt modelId="{865FA267-FBAA-4AE2-BFE0-3A9FBF5C8FAA}" type="pres">
      <dgm:prSet presAssocID="{4B1AD357-B2D9-4149-A63C-6D007BBB1790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5E70AEA-714D-4D3D-8139-AE8A79B9526D}" type="pres">
      <dgm:prSet presAssocID="{4B1AD357-B2D9-4149-A63C-6D007BBB1790}" presName="spaceRect" presStyleCnt="0"/>
      <dgm:spPr/>
    </dgm:pt>
    <dgm:pt modelId="{993BEDB3-ABE0-4690-8E37-8D3279EEA9C0}" type="pres">
      <dgm:prSet presAssocID="{4B1AD357-B2D9-4149-A63C-6D007BBB1790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B613380D-AEC8-4049-BCDA-0D63A069DB61}" type="pres">
      <dgm:prSet presAssocID="{547839D4-DDA2-4AFD-8103-C0FDFA4F6331}" presName="sibTrans" presStyleCnt="0"/>
      <dgm:spPr/>
    </dgm:pt>
    <dgm:pt modelId="{60BD546B-8F72-460F-84D1-48D3C96E0839}" type="pres">
      <dgm:prSet presAssocID="{1F3D7E1F-DF37-474C-9EE9-C17AD7BB25F0}" presName="compNode" presStyleCnt="0"/>
      <dgm:spPr/>
    </dgm:pt>
    <dgm:pt modelId="{4A5C2987-222D-430C-B52B-647761957BD7}" type="pres">
      <dgm:prSet presAssocID="{1F3D7E1F-DF37-474C-9EE9-C17AD7BB25F0}" presName="bgRect" presStyleLbl="bgShp" presStyleIdx="3" presStyleCnt="5"/>
      <dgm:spPr/>
    </dgm:pt>
    <dgm:pt modelId="{BB4C8744-EF75-4DE9-9B9A-B901E2CF057A}" type="pres">
      <dgm:prSet presAssocID="{1F3D7E1F-DF37-474C-9EE9-C17AD7BB25F0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313DAE4-6767-4AFC-B8C0-5EBAE95FD88F}" type="pres">
      <dgm:prSet presAssocID="{1F3D7E1F-DF37-474C-9EE9-C17AD7BB25F0}" presName="spaceRect" presStyleCnt="0"/>
      <dgm:spPr/>
    </dgm:pt>
    <dgm:pt modelId="{4ABB6BC5-6B9C-47FB-80F9-02F072C639A4}" type="pres">
      <dgm:prSet presAssocID="{1F3D7E1F-DF37-474C-9EE9-C17AD7BB25F0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145C75C-F9B4-4249-B5A7-6BB45A053C6E}" type="pres">
      <dgm:prSet presAssocID="{3A38B7EF-46CD-4075-B053-FE3B032CFDFE}" presName="sibTrans" presStyleCnt="0"/>
      <dgm:spPr/>
    </dgm:pt>
    <dgm:pt modelId="{5DDAB7F0-B915-4A83-BAD3-ECD32DB7F689}" type="pres">
      <dgm:prSet presAssocID="{88106141-C574-4DCD-82F0-E088FBA24319}" presName="compNode" presStyleCnt="0"/>
      <dgm:spPr/>
    </dgm:pt>
    <dgm:pt modelId="{54D1DD0D-AE1F-4354-A52F-0C2D8F8A4E88}" type="pres">
      <dgm:prSet presAssocID="{88106141-C574-4DCD-82F0-E088FBA24319}" presName="bgRect" presStyleLbl="bgShp" presStyleIdx="4" presStyleCnt="5"/>
      <dgm:spPr/>
    </dgm:pt>
    <dgm:pt modelId="{1D226CA7-EEF8-47F7-AB19-360ADA3A41F3}" type="pres">
      <dgm:prSet presAssocID="{88106141-C574-4DCD-82F0-E088FBA24319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508B62A-6396-43F1-ADC6-B2D56815C761}" type="pres">
      <dgm:prSet presAssocID="{88106141-C574-4DCD-82F0-E088FBA24319}" presName="spaceRect" presStyleCnt="0"/>
      <dgm:spPr/>
    </dgm:pt>
    <dgm:pt modelId="{97C580CB-1A0D-4A59-9398-A8FEC711C76F}" type="pres">
      <dgm:prSet presAssocID="{88106141-C574-4DCD-82F0-E088FBA24319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6BB3AA5-9373-49EE-AC27-828847A31236}" type="presOf" srcId="{88106141-C574-4DCD-82F0-E088FBA24319}" destId="{97C580CB-1A0D-4A59-9398-A8FEC711C76F}" srcOrd="0" destOrd="0" presId="urn:microsoft.com/office/officeart/2018/2/layout/IconVerticalSolidList"/>
    <dgm:cxn modelId="{A8B787BC-8E6E-4124-9042-139C18AD0FAA}" srcId="{7EBAA20B-1254-4CA3-9136-292061B89F9D}" destId="{88106141-C574-4DCD-82F0-E088FBA24319}" srcOrd="4" destOrd="0" parTransId="{E0E68450-53BC-4F2F-BB09-3F77148CB6BA}" sibTransId="{25560682-7C06-43C4-999B-182A66737F52}"/>
    <dgm:cxn modelId="{ED3DC33D-37CF-4128-B4DE-1B891EDE9D65}" srcId="{7EBAA20B-1254-4CA3-9136-292061B89F9D}" destId="{D35909F2-EDBC-40B2-B776-76C33EE0AF5B}" srcOrd="1" destOrd="0" parTransId="{5036D030-5BFD-4F41-9B6D-235B794C77B5}" sibTransId="{07E5E2A8-1179-4782-BAF4-1410090330C1}"/>
    <dgm:cxn modelId="{2CD463D6-9FB8-4D6F-99F5-A9A7A002FED9}" type="presOf" srcId="{D35909F2-EDBC-40B2-B776-76C33EE0AF5B}" destId="{267DD7F9-3822-44C9-BCE5-F5F0459AC4D7}" srcOrd="0" destOrd="0" presId="urn:microsoft.com/office/officeart/2018/2/layout/IconVerticalSolidList"/>
    <dgm:cxn modelId="{9D553696-AC6B-4798-9E9A-D2BA67FC0591}" type="presOf" srcId="{60CB4058-F38B-49FF-80DE-D9C5C6C0ED1A}" destId="{C69B7E98-C34C-43F7-A073-EAD92A0CAA5F}" srcOrd="0" destOrd="0" presId="urn:microsoft.com/office/officeart/2018/2/layout/IconVerticalSolidList"/>
    <dgm:cxn modelId="{C8713B25-89EE-43EC-8F15-9416499EFB52}" srcId="{7EBAA20B-1254-4CA3-9136-292061B89F9D}" destId="{1F3D7E1F-DF37-474C-9EE9-C17AD7BB25F0}" srcOrd="3" destOrd="0" parTransId="{27192E11-D60B-4345-8141-134C70457CB9}" sibTransId="{3A38B7EF-46CD-4075-B053-FE3B032CFDFE}"/>
    <dgm:cxn modelId="{A0BE28F4-4602-43E4-85E6-69F9B1ECA145}" type="presOf" srcId="{4B1AD357-B2D9-4149-A63C-6D007BBB1790}" destId="{993BEDB3-ABE0-4690-8E37-8D3279EEA9C0}" srcOrd="0" destOrd="0" presId="urn:microsoft.com/office/officeart/2018/2/layout/IconVerticalSolidList"/>
    <dgm:cxn modelId="{329F1ED8-D18F-4E3E-A56A-AC83BBA08C5B}" srcId="{7EBAA20B-1254-4CA3-9136-292061B89F9D}" destId="{4B1AD357-B2D9-4149-A63C-6D007BBB1790}" srcOrd="2" destOrd="0" parTransId="{EDB482A5-51AF-48A4-8C20-016FD2F73DED}" sibTransId="{547839D4-DDA2-4AFD-8103-C0FDFA4F6331}"/>
    <dgm:cxn modelId="{877A933B-B983-4640-A301-D8C2951C19C3}" srcId="{7EBAA20B-1254-4CA3-9136-292061B89F9D}" destId="{60CB4058-F38B-49FF-80DE-D9C5C6C0ED1A}" srcOrd="0" destOrd="0" parTransId="{9AF8E87F-7453-4064-BE43-5484F804FCFE}" sibTransId="{7B96E721-0DDD-4128-ADB7-042D5C2D2890}"/>
    <dgm:cxn modelId="{C900FC8C-5E99-4356-8EC7-0926124C7597}" type="presOf" srcId="{7EBAA20B-1254-4CA3-9136-292061B89F9D}" destId="{42B7F651-8988-4EDD-9034-C815BBD36903}" srcOrd="0" destOrd="0" presId="urn:microsoft.com/office/officeart/2018/2/layout/IconVerticalSolidList"/>
    <dgm:cxn modelId="{AE7147B5-6118-40B1-9BD3-2374471A455D}" type="presOf" srcId="{1F3D7E1F-DF37-474C-9EE9-C17AD7BB25F0}" destId="{4ABB6BC5-6B9C-47FB-80F9-02F072C639A4}" srcOrd="0" destOrd="0" presId="urn:microsoft.com/office/officeart/2018/2/layout/IconVerticalSolidList"/>
    <dgm:cxn modelId="{F3B21929-FC16-43FF-BC86-FCDAB524D0D4}" type="presParOf" srcId="{42B7F651-8988-4EDD-9034-C815BBD36903}" destId="{1A6F234D-34C4-47E8-A3CB-86AAA42FD6A4}" srcOrd="0" destOrd="0" presId="urn:microsoft.com/office/officeart/2018/2/layout/IconVerticalSolidList"/>
    <dgm:cxn modelId="{7DFFDB6D-663C-4EAB-9C1C-F7269DA5F20A}" type="presParOf" srcId="{1A6F234D-34C4-47E8-A3CB-86AAA42FD6A4}" destId="{B710F8D4-BE9A-4523-B500-EC58A4AB563F}" srcOrd="0" destOrd="0" presId="urn:microsoft.com/office/officeart/2018/2/layout/IconVerticalSolidList"/>
    <dgm:cxn modelId="{AE2D4DF5-68E6-42FA-87DC-65220CAC1EA3}" type="presParOf" srcId="{1A6F234D-34C4-47E8-A3CB-86AAA42FD6A4}" destId="{5FC04621-CB23-451B-8B6E-6B67C2807D0C}" srcOrd="1" destOrd="0" presId="urn:microsoft.com/office/officeart/2018/2/layout/IconVerticalSolidList"/>
    <dgm:cxn modelId="{3A9F7876-1BBF-4CA3-9E7A-17EA28606812}" type="presParOf" srcId="{1A6F234D-34C4-47E8-A3CB-86AAA42FD6A4}" destId="{395B3B19-33E6-44B4-9D5E-932C73244F6C}" srcOrd="2" destOrd="0" presId="urn:microsoft.com/office/officeart/2018/2/layout/IconVerticalSolidList"/>
    <dgm:cxn modelId="{29E0C0F7-9474-4A29-BC85-B06C4D69CA1D}" type="presParOf" srcId="{1A6F234D-34C4-47E8-A3CB-86AAA42FD6A4}" destId="{C69B7E98-C34C-43F7-A073-EAD92A0CAA5F}" srcOrd="3" destOrd="0" presId="urn:microsoft.com/office/officeart/2018/2/layout/IconVerticalSolidList"/>
    <dgm:cxn modelId="{15C349FB-4CF3-4870-AC4C-0A47F609497E}" type="presParOf" srcId="{42B7F651-8988-4EDD-9034-C815BBD36903}" destId="{5A7D21D7-E548-45EF-9EEE-87472487EAE8}" srcOrd="1" destOrd="0" presId="urn:microsoft.com/office/officeart/2018/2/layout/IconVerticalSolidList"/>
    <dgm:cxn modelId="{25AC2ABF-360F-4F5E-8A27-4BD4862F3398}" type="presParOf" srcId="{42B7F651-8988-4EDD-9034-C815BBD36903}" destId="{0C08818E-9017-4609-9DD9-75321B374AEA}" srcOrd="2" destOrd="0" presId="urn:microsoft.com/office/officeart/2018/2/layout/IconVerticalSolidList"/>
    <dgm:cxn modelId="{EE28807B-D69C-4CF2-A8C7-A34164F05159}" type="presParOf" srcId="{0C08818E-9017-4609-9DD9-75321B374AEA}" destId="{0A1B4BB6-0EC7-4173-A09E-E20C57319E55}" srcOrd="0" destOrd="0" presId="urn:microsoft.com/office/officeart/2018/2/layout/IconVerticalSolidList"/>
    <dgm:cxn modelId="{217B2158-11B4-4B23-BC4F-3DAB91A4137D}" type="presParOf" srcId="{0C08818E-9017-4609-9DD9-75321B374AEA}" destId="{384102B2-5C62-4BC7-A1B7-FB72ADC227CA}" srcOrd="1" destOrd="0" presId="urn:microsoft.com/office/officeart/2018/2/layout/IconVerticalSolidList"/>
    <dgm:cxn modelId="{D112A943-0870-4115-B11B-916B3A943AD1}" type="presParOf" srcId="{0C08818E-9017-4609-9DD9-75321B374AEA}" destId="{2A8153B3-9EFE-4760-8805-BEB8C0197DBE}" srcOrd="2" destOrd="0" presId="urn:microsoft.com/office/officeart/2018/2/layout/IconVerticalSolidList"/>
    <dgm:cxn modelId="{F6352C84-3315-445B-87B9-3430A8E01770}" type="presParOf" srcId="{0C08818E-9017-4609-9DD9-75321B374AEA}" destId="{267DD7F9-3822-44C9-BCE5-F5F0459AC4D7}" srcOrd="3" destOrd="0" presId="urn:microsoft.com/office/officeart/2018/2/layout/IconVerticalSolidList"/>
    <dgm:cxn modelId="{9219FA27-B525-44D7-93F5-9B53B17CCF52}" type="presParOf" srcId="{42B7F651-8988-4EDD-9034-C815BBD36903}" destId="{39AEB38A-323E-456D-AE03-171D74693FBB}" srcOrd="3" destOrd="0" presId="urn:microsoft.com/office/officeart/2018/2/layout/IconVerticalSolidList"/>
    <dgm:cxn modelId="{A601596C-91A4-41EB-924C-2DDE30627527}" type="presParOf" srcId="{42B7F651-8988-4EDD-9034-C815BBD36903}" destId="{8CB8D719-9D01-4C01-A4E4-FF9BD0344C7F}" srcOrd="4" destOrd="0" presId="urn:microsoft.com/office/officeart/2018/2/layout/IconVerticalSolidList"/>
    <dgm:cxn modelId="{C49B0620-B17A-4B24-A53C-5CAE10494E1F}" type="presParOf" srcId="{8CB8D719-9D01-4C01-A4E4-FF9BD0344C7F}" destId="{3D5E9369-E01C-4301-9BEA-62A5EB6C6FE2}" srcOrd="0" destOrd="0" presId="urn:microsoft.com/office/officeart/2018/2/layout/IconVerticalSolidList"/>
    <dgm:cxn modelId="{38A9C50B-236F-4784-AEA5-CA8A2471B45A}" type="presParOf" srcId="{8CB8D719-9D01-4C01-A4E4-FF9BD0344C7F}" destId="{865FA267-FBAA-4AE2-BFE0-3A9FBF5C8FAA}" srcOrd="1" destOrd="0" presId="urn:microsoft.com/office/officeart/2018/2/layout/IconVerticalSolidList"/>
    <dgm:cxn modelId="{795FCFB0-9A4D-4C1B-BDFE-7162A600F4FD}" type="presParOf" srcId="{8CB8D719-9D01-4C01-A4E4-FF9BD0344C7F}" destId="{95E70AEA-714D-4D3D-8139-AE8A79B9526D}" srcOrd="2" destOrd="0" presId="urn:microsoft.com/office/officeart/2018/2/layout/IconVerticalSolidList"/>
    <dgm:cxn modelId="{8C67FFC1-620A-41F8-8242-C81381A61D98}" type="presParOf" srcId="{8CB8D719-9D01-4C01-A4E4-FF9BD0344C7F}" destId="{993BEDB3-ABE0-4690-8E37-8D3279EEA9C0}" srcOrd="3" destOrd="0" presId="urn:microsoft.com/office/officeart/2018/2/layout/IconVerticalSolidList"/>
    <dgm:cxn modelId="{C524D578-D056-48D6-938E-2A6B218FF0B2}" type="presParOf" srcId="{42B7F651-8988-4EDD-9034-C815BBD36903}" destId="{B613380D-AEC8-4049-BCDA-0D63A069DB61}" srcOrd="5" destOrd="0" presId="urn:microsoft.com/office/officeart/2018/2/layout/IconVerticalSolidList"/>
    <dgm:cxn modelId="{DE29D25D-6824-42E0-9E00-9A369C63097F}" type="presParOf" srcId="{42B7F651-8988-4EDD-9034-C815BBD36903}" destId="{60BD546B-8F72-460F-84D1-48D3C96E0839}" srcOrd="6" destOrd="0" presId="urn:microsoft.com/office/officeart/2018/2/layout/IconVerticalSolidList"/>
    <dgm:cxn modelId="{D1ED554C-EC47-43FD-8552-7266AABCF9B6}" type="presParOf" srcId="{60BD546B-8F72-460F-84D1-48D3C96E0839}" destId="{4A5C2987-222D-430C-B52B-647761957BD7}" srcOrd="0" destOrd="0" presId="urn:microsoft.com/office/officeart/2018/2/layout/IconVerticalSolidList"/>
    <dgm:cxn modelId="{2305F488-95AE-41F9-980D-F740E22BB98F}" type="presParOf" srcId="{60BD546B-8F72-460F-84D1-48D3C96E0839}" destId="{BB4C8744-EF75-4DE9-9B9A-B901E2CF057A}" srcOrd="1" destOrd="0" presId="urn:microsoft.com/office/officeart/2018/2/layout/IconVerticalSolidList"/>
    <dgm:cxn modelId="{4215EB36-4394-4D7A-ACC0-A686DFEC7916}" type="presParOf" srcId="{60BD546B-8F72-460F-84D1-48D3C96E0839}" destId="{6313DAE4-6767-4AFC-B8C0-5EBAE95FD88F}" srcOrd="2" destOrd="0" presId="urn:microsoft.com/office/officeart/2018/2/layout/IconVerticalSolidList"/>
    <dgm:cxn modelId="{38A3A455-A1CC-475E-8904-7A4E8D9D4079}" type="presParOf" srcId="{60BD546B-8F72-460F-84D1-48D3C96E0839}" destId="{4ABB6BC5-6B9C-47FB-80F9-02F072C639A4}" srcOrd="3" destOrd="0" presId="urn:microsoft.com/office/officeart/2018/2/layout/IconVerticalSolidList"/>
    <dgm:cxn modelId="{DAE2EBF7-F719-4E26-BAA7-0119EB5D61AE}" type="presParOf" srcId="{42B7F651-8988-4EDD-9034-C815BBD36903}" destId="{2145C75C-F9B4-4249-B5A7-6BB45A053C6E}" srcOrd="7" destOrd="0" presId="urn:microsoft.com/office/officeart/2018/2/layout/IconVerticalSolidList"/>
    <dgm:cxn modelId="{3FC568F0-7E1C-4676-A84A-019DCDB1FB77}" type="presParOf" srcId="{42B7F651-8988-4EDD-9034-C815BBD36903}" destId="{5DDAB7F0-B915-4A83-BAD3-ECD32DB7F689}" srcOrd="8" destOrd="0" presId="urn:microsoft.com/office/officeart/2018/2/layout/IconVerticalSolidList"/>
    <dgm:cxn modelId="{41740A56-FDEE-4B9F-AECC-5FC302466928}" type="presParOf" srcId="{5DDAB7F0-B915-4A83-BAD3-ECD32DB7F689}" destId="{54D1DD0D-AE1F-4354-A52F-0C2D8F8A4E88}" srcOrd="0" destOrd="0" presId="urn:microsoft.com/office/officeart/2018/2/layout/IconVerticalSolidList"/>
    <dgm:cxn modelId="{D9E5FE09-CBD3-4680-A4F4-6E92309B6119}" type="presParOf" srcId="{5DDAB7F0-B915-4A83-BAD3-ECD32DB7F689}" destId="{1D226CA7-EEF8-47F7-AB19-360ADA3A41F3}" srcOrd="1" destOrd="0" presId="urn:microsoft.com/office/officeart/2018/2/layout/IconVerticalSolidList"/>
    <dgm:cxn modelId="{FAE0D389-E554-4D00-85B5-44FA9E91C48F}" type="presParOf" srcId="{5DDAB7F0-B915-4A83-BAD3-ECD32DB7F689}" destId="{C508B62A-6396-43F1-ADC6-B2D56815C761}" srcOrd="2" destOrd="0" presId="urn:microsoft.com/office/officeart/2018/2/layout/IconVerticalSolidList"/>
    <dgm:cxn modelId="{0EFCEEF3-7689-42C4-ACC0-E83168556639}" type="presParOf" srcId="{5DDAB7F0-B915-4A83-BAD3-ECD32DB7F689}" destId="{97C580CB-1A0D-4A59-9398-A8FEC711C7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2855B8-2682-4C6B-B390-57E7301AA4EF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6AC199-5D85-46EA-8F7B-A931EE409F64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Expand dataset with real-time customer behavior and feedback</a:t>
          </a:r>
        </a:p>
      </dgm:t>
    </dgm:pt>
    <dgm:pt modelId="{45FE2BD3-D787-41F9-B6DB-32C78F4A2B59}" type="parTrans" cxnId="{DDF2F53B-5B5B-4018-B880-1924791EE525}">
      <dgm:prSet/>
      <dgm:spPr/>
      <dgm:t>
        <a:bodyPr/>
        <a:lstStyle/>
        <a:p>
          <a:endParaRPr lang="en-US"/>
        </a:p>
      </dgm:t>
    </dgm:pt>
    <dgm:pt modelId="{4AC869DA-ADED-489A-A264-9E823EA314B9}" type="sibTrans" cxnId="{DDF2F53B-5B5B-4018-B880-1924791EE52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E29F182-2875-4793-B498-10CADEEAC2FE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 model into CRM for daily churn risk monitoring</a:t>
          </a:r>
        </a:p>
      </dgm:t>
    </dgm:pt>
    <dgm:pt modelId="{7B538699-2806-465F-942E-DB8AA0EA8F3D}" type="parTrans" cxnId="{5430B239-B93C-48FA-BB15-C0E5AD527B6E}">
      <dgm:prSet/>
      <dgm:spPr/>
      <dgm:t>
        <a:bodyPr/>
        <a:lstStyle/>
        <a:p>
          <a:endParaRPr lang="en-US"/>
        </a:p>
      </dgm:t>
    </dgm:pt>
    <dgm:pt modelId="{C47844E4-9441-428C-91B0-D8DDB99A8CC0}" type="sibTrans" cxnId="{5430B239-B93C-48FA-BB15-C0E5AD527B6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AB38BAC-17EF-4B7D-A5EE-BBDB1ECE1191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Test interventions on high-risk groups and evaluate effectiveness</a:t>
          </a:r>
        </a:p>
      </dgm:t>
    </dgm:pt>
    <dgm:pt modelId="{8D3B6FB7-01F1-442E-A6A5-AAA53486AD3B}" type="parTrans" cxnId="{D458CA81-8F24-435B-81F2-A50E766B1CCA}">
      <dgm:prSet/>
      <dgm:spPr/>
      <dgm:t>
        <a:bodyPr/>
        <a:lstStyle/>
        <a:p>
          <a:endParaRPr lang="en-US"/>
        </a:p>
      </dgm:t>
    </dgm:pt>
    <dgm:pt modelId="{409221E2-B02B-4753-83A7-F8A32007F63B}" type="sibTrans" cxnId="{D458CA81-8F24-435B-81F2-A50E766B1CC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4DD42C5-EDA7-49FB-8505-74C8C3949698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qualitative data through customer feedback and surveys</a:t>
          </a:r>
        </a:p>
      </dgm:t>
    </dgm:pt>
    <dgm:pt modelId="{A2ACAAD5-C7E9-4610-AC37-C9CB4406AF88}" type="parTrans" cxnId="{72CB77BF-5B00-42DF-8BB2-F84913E28DE1}">
      <dgm:prSet/>
      <dgm:spPr/>
      <dgm:t>
        <a:bodyPr/>
        <a:lstStyle/>
        <a:p>
          <a:endParaRPr lang="en-US"/>
        </a:p>
      </dgm:t>
    </dgm:pt>
    <dgm:pt modelId="{C421DDF9-32F3-40DD-B2FA-8BBC6FDE9348}" type="sibTrans" cxnId="{72CB77BF-5B00-42DF-8BB2-F84913E28DE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C24F2A9-C399-47FA-B5B2-3B216A286B7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Continue refining models for better accuracy and deeper ins</a:t>
          </a:r>
        </a:p>
      </dgm:t>
    </dgm:pt>
    <dgm:pt modelId="{2EA5CC4A-B4AB-4838-ABF3-403BD0009A68}" type="parTrans" cxnId="{721B4A5B-A3F7-4597-9C3A-DAFB1FF4A489}">
      <dgm:prSet/>
      <dgm:spPr/>
      <dgm:t>
        <a:bodyPr/>
        <a:lstStyle/>
        <a:p>
          <a:endParaRPr lang="en-US"/>
        </a:p>
      </dgm:t>
    </dgm:pt>
    <dgm:pt modelId="{ED480012-1F88-41CB-9367-D9B24FE0AFA7}" type="sibTrans" cxnId="{721B4A5B-A3F7-4597-9C3A-DAFB1FF4A489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B0B977D-19EF-45B0-A410-B2F16C72348A}" type="pres">
      <dgm:prSet presAssocID="{F22855B8-2682-4C6B-B390-57E7301AA4E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1BFE90-4BFF-4A5D-9226-DCC6EE730B20}" type="pres">
      <dgm:prSet presAssocID="{486AC199-5D85-46EA-8F7B-A931EE409F64}" presName="compositeNode" presStyleCnt="0"/>
      <dgm:spPr/>
    </dgm:pt>
    <dgm:pt modelId="{807DCE97-A3D3-4D23-9448-ACBAB311DA0E}" type="pres">
      <dgm:prSet presAssocID="{486AC199-5D85-46EA-8F7B-A931EE409F6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8F83A37-F431-4B13-8967-44E26CA6765C}" type="pres">
      <dgm:prSet presAssocID="{486AC199-5D85-46EA-8F7B-A931EE409F64}" presName="parSh" presStyleCnt="0"/>
      <dgm:spPr/>
    </dgm:pt>
    <dgm:pt modelId="{C1C16548-AAE8-4B4F-93FA-38E1B1904C71}" type="pres">
      <dgm:prSet presAssocID="{486AC199-5D85-46EA-8F7B-A931EE409F64}" presName="lineNode" presStyleLbl="alignAccFollowNode1" presStyleIdx="0" presStyleCnt="15"/>
      <dgm:spPr/>
    </dgm:pt>
    <dgm:pt modelId="{591FA80F-45A8-4B0A-A3D9-9B552FFAA74F}" type="pres">
      <dgm:prSet presAssocID="{486AC199-5D85-46EA-8F7B-A931EE409F64}" presName="lineArrowNode" presStyleLbl="alignAccFollowNode1" presStyleIdx="1" presStyleCnt="15"/>
      <dgm:spPr/>
    </dgm:pt>
    <dgm:pt modelId="{6AD1F559-5B64-4CDD-9E12-BE47268F21D3}" type="pres">
      <dgm:prSet presAssocID="{4AC869DA-ADED-489A-A264-9E823EA314B9}" presName="sibTransNodeCircle" presStyleLbl="alignNode1" presStyleIdx="0" presStyleCnt="5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50F1DE6C-B84A-4F99-B0EE-17DEEC0B3885}" type="pres">
      <dgm:prSet presAssocID="{4AC869DA-ADED-489A-A264-9E823EA314B9}" presName="spacerBetweenCircleAndCallout" presStyleCnt="0">
        <dgm:presLayoutVars/>
      </dgm:prSet>
      <dgm:spPr/>
    </dgm:pt>
    <dgm:pt modelId="{111EEC5B-CAC4-45AA-8AA8-B82E0ADDB79A}" type="pres">
      <dgm:prSet presAssocID="{486AC199-5D85-46EA-8F7B-A931EE409F64}" presName="nodeText" presStyleLbl="alignAccFollow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C3B14-EEAA-4ABC-932D-4629ACB3DE31}" type="pres">
      <dgm:prSet presAssocID="{4AC869DA-ADED-489A-A264-9E823EA314B9}" presName="sibTransComposite" presStyleCnt="0"/>
      <dgm:spPr/>
    </dgm:pt>
    <dgm:pt modelId="{FC032310-0C32-4500-99FC-86AC1AF3DE2A}" type="pres">
      <dgm:prSet presAssocID="{5E29F182-2875-4793-B498-10CADEEAC2FE}" presName="compositeNode" presStyleCnt="0"/>
      <dgm:spPr/>
    </dgm:pt>
    <dgm:pt modelId="{A34B0E86-ADDA-4A95-81D3-896614DB50D0}" type="pres">
      <dgm:prSet presAssocID="{5E29F182-2875-4793-B498-10CADEEAC2F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848C7AF-4211-4526-8F33-CD6457E0A1F6}" type="pres">
      <dgm:prSet presAssocID="{5E29F182-2875-4793-B498-10CADEEAC2FE}" presName="parSh" presStyleCnt="0"/>
      <dgm:spPr/>
    </dgm:pt>
    <dgm:pt modelId="{4419F96B-25B2-40BA-BEDF-86065497F074}" type="pres">
      <dgm:prSet presAssocID="{5E29F182-2875-4793-B498-10CADEEAC2FE}" presName="lineNode" presStyleLbl="alignAccFollowNode1" presStyleIdx="3" presStyleCnt="15"/>
      <dgm:spPr/>
    </dgm:pt>
    <dgm:pt modelId="{3E1B7F63-26DB-429B-99CE-A3FC85EFBDBC}" type="pres">
      <dgm:prSet presAssocID="{5E29F182-2875-4793-B498-10CADEEAC2FE}" presName="lineArrowNode" presStyleLbl="alignAccFollowNode1" presStyleIdx="4" presStyleCnt="15"/>
      <dgm:spPr/>
    </dgm:pt>
    <dgm:pt modelId="{77C2E808-090F-49B9-AD63-4D280A06AEB8}" type="pres">
      <dgm:prSet presAssocID="{C47844E4-9441-428C-91B0-D8DDB99A8CC0}" presName="sibTransNodeCircle" presStyleLbl="alignNode1" presStyleIdx="1" presStyleCnt="5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841C76B6-0CE2-4330-B3DB-810C1908F25B}" type="pres">
      <dgm:prSet presAssocID="{C47844E4-9441-428C-91B0-D8DDB99A8CC0}" presName="spacerBetweenCircleAndCallout" presStyleCnt="0">
        <dgm:presLayoutVars/>
      </dgm:prSet>
      <dgm:spPr/>
    </dgm:pt>
    <dgm:pt modelId="{AD02C434-478F-45F7-91FF-BBA9D6631458}" type="pres">
      <dgm:prSet presAssocID="{5E29F182-2875-4793-B498-10CADEEAC2FE}" presName="nodeText" presStyleLbl="alignAccFollow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04555-FFB0-4BEF-ACBC-C28D32537C33}" type="pres">
      <dgm:prSet presAssocID="{C47844E4-9441-428C-91B0-D8DDB99A8CC0}" presName="sibTransComposite" presStyleCnt="0"/>
      <dgm:spPr/>
    </dgm:pt>
    <dgm:pt modelId="{E7D1BCB4-9B6C-4C4F-8F5B-8101C2FC5654}" type="pres">
      <dgm:prSet presAssocID="{7AB38BAC-17EF-4B7D-A5EE-BBDB1ECE1191}" presName="compositeNode" presStyleCnt="0"/>
      <dgm:spPr/>
    </dgm:pt>
    <dgm:pt modelId="{1EF54CD9-678E-4909-A8D6-2CED7FAEC4EB}" type="pres">
      <dgm:prSet presAssocID="{7AB38BAC-17EF-4B7D-A5EE-BBDB1ECE119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A881B65-AC86-4714-A15E-F8E636E439FC}" type="pres">
      <dgm:prSet presAssocID="{7AB38BAC-17EF-4B7D-A5EE-BBDB1ECE1191}" presName="parSh" presStyleCnt="0"/>
      <dgm:spPr/>
    </dgm:pt>
    <dgm:pt modelId="{B9220877-B780-4824-AD52-5FDF321B66D9}" type="pres">
      <dgm:prSet presAssocID="{7AB38BAC-17EF-4B7D-A5EE-BBDB1ECE1191}" presName="lineNode" presStyleLbl="alignAccFollowNode1" presStyleIdx="6" presStyleCnt="15"/>
      <dgm:spPr/>
    </dgm:pt>
    <dgm:pt modelId="{697A7DCD-CE2A-4B1A-97B2-E724B96A4FC9}" type="pres">
      <dgm:prSet presAssocID="{7AB38BAC-17EF-4B7D-A5EE-BBDB1ECE1191}" presName="lineArrowNode" presStyleLbl="alignAccFollowNode1" presStyleIdx="7" presStyleCnt="15"/>
      <dgm:spPr/>
    </dgm:pt>
    <dgm:pt modelId="{A239A398-3C48-4C63-8880-7F9CF14F8827}" type="pres">
      <dgm:prSet presAssocID="{409221E2-B02B-4753-83A7-F8A32007F63B}" presName="sibTransNodeCircle" presStyleLbl="alignNode1" presStyleIdx="2" presStyleCnt="5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6AA6C5C0-43E5-416B-A5A6-F0F38905CA08}" type="pres">
      <dgm:prSet presAssocID="{409221E2-B02B-4753-83A7-F8A32007F63B}" presName="spacerBetweenCircleAndCallout" presStyleCnt="0">
        <dgm:presLayoutVars/>
      </dgm:prSet>
      <dgm:spPr/>
    </dgm:pt>
    <dgm:pt modelId="{493766D8-C107-4644-B1F2-8406847BEFB8}" type="pres">
      <dgm:prSet presAssocID="{7AB38BAC-17EF-4B7D-A5EE-BBDB1ECE1191}" presName="nodeText" presStyleLbl="alignAccFollow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E5CF4-088F-4885-906E-BB8A9B3C5EEA}" type="pres">
      <dgm:prSet presAssocID="{409221E2-B02B-4753-83A7-F8A32007F63B}" presName="sibTransComposite" presStyleCnt="0"/>
      <dgm:spPr/>
    </dgm:pt>
    <dgm:pt modelId="{97AA7C6C-6884-474F-9781-D664CEC695C3}" type="pres">
      <dgm:prSet presAssocID="{74DD42C5-EDA7-49FB-8505-74C8C3949698}" presName="compositeNode" presStyleCnt="0"/>
      <dgm:spPr/>
    </dgm:pt>
    <dgm:pt modelId="{961B1DA2-475A-43FA-A188-741857AEC5D2}" type="pres">
      <dgm:prSet presAssocID="{74DD42C5-EDA7-49FB-8505-74C8C394969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872314A-FB63-4131-8584-A3FC0E400B68}" type="pres">
      <dgm:prSet presAssocID="{74DD42C5-EDA7-49FB-8505-74C8C3949698}" presName="parSh" presStyleCnt="0"/>
      <dgm:spPr/>
    </dgm:pt>
    <dgm:pt modelId="{DC823349-2B3C-42C4-A0A6-C1E9C554F689}" type="pres">
      <dgm:prSet presAssocID="{74DD42C5-EDA7-49FB-8505-74C8C3949698}" presName="lineNode" presStyleLbl="alignAccFollowNode1" presStyleIdx="9" presStyleCnt="15"/>
      <dgm:spPr/>
    </dgm:pt>
    <dgm:pt modelId="{B14C3200-AEC3-433B-AFA7-4855D7F46172}" type="pres">
      <dgm:prSet presAssocID="{74DD42C5-EDA7-49FB-8505-74C8C3949698}" presName="lineArrowNode" presStyleLbl="alignAccFollowNode1" presStyleIdx="10" presStyleCnt="15"/>
      <dgm:spPr/>
    </dgm:pt>
    <dgm:pt modelId="{BD386705-D607-4F71-A137-8BE0700F5F63}" type="pres">
      <dgm:prSet presAssocID="{C421DDF9-32F3-40DD-B2FA-8BBC6FDE9348}" presName="sibTransNodeCircle" presStyleLbl="alignNode1" presStyleIdx="3" presStyleCnt="5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B0D73F1E-6391-4C73-A5AC-B207CFADFB63}" type="pres">
      <dgm:prSet presAssocID="{C421DDF9-32F3-40DD-B2FA-8BBC6FDE9348}" presName="spacerBetweenCircleAndCallout" presStyleCnt="0">
        <dgm:presLayoutVars/>
      </dgm:prSet>
      <dgm:spPr/>
    </dgm:pt>
    <dgm:pt modelId="{3D2F5ECF-5990-43BB-8849-3D53F09C8591}" type="pres">
      <dgm:prSet presAssocID="{74DD42C5-EDA7-49FB-8505-74C8C3949698}" presName="nodeText" presStyleLbl="alignAccFollow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661B73-2110-47CC-A84C-1A22E51FE19A}" type="pres">
      <dgm:prSet presAssocID="{C421DDF9-32F3-40DD-B2FA-8BBC6FDE9348}" presName="sibTransComposite" presStyleCnt="0"/>
      <dgm:spPr/>
    </dgm:pt>
    <dgm:pt modelId="{FEFC8C37-E5F8-40CB-8D48-60C99ED6BBC7}" type="pres">
      <dgm:prSet presAssocID="{0C24F2A9-C399-47FA-B5B2-3B216A286B7A}" presName="compositeNode" presStyleCnt="0"/>
      <dgm:spPr/>
    </dgm:pt>
    <dgm:pt modelId="{767C751D-C84A-47EA-926B-1A734D72E0FB}" type="pres">
      <dgm:prSet presAssocID="{0C24F2A9-C399-47FA-B5B2-3B216A286B7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1D73241-4539-4609-AB80-BA15BC2E9C13}" type="pres">
      <dgm:prSet presAssocID="{0C24F2A9-C399-47FA-B5B2-3B216A286B7A}" presName="parSh" presStyleCnt="0"/>
      <dgm:spPr/>
    </dgm:pt>
    <dgm:pt modelId="{82A73C36-2FDB-4B7D-87FA-77FA64BF1B41}" type="pres">
      <dgm:prSet presAssocID="{0C24F2A9-C399-47FA-B5B2-3B216A286B7A}" presName="lineNode" presStyleLbl="alignAccFollowNode1" presStyleIdx="12" presStyleCnt="15"/>
      <dgm:spPr/>
    </dgm:pt>
    <dgm:pt modelId="{3F5D9E62-C71F-4AA8-850B-DD74E0D96E47}" type="pres">
      <dgm:prSet presAssocID="{0C24F2A9-C399-47FA-B5B2-3B216A286B7A}" presName="lineArrowNode" presStyleLbl="alignAccFollowNode1" presStyleIdx="13" presStyleCnt="15"/>
      <dgm:spPr/>
    </dgm:pt>
    <dgm:pt modelId="{5B16D071-6A5A-4591-BD56-2EBAC417A208}" type="pres">
      <dgm:prSet presAssocID="{ED480012-1F88-41CB-9367-D9B24FE0AFA7}" presName="sibTransNodeCircle" presStyleLbl="alignNode1" presStyleIdx="4" presStyleCnt="5">
        <dgm:presLayoutVars>
          <dgm:chMax val="0"/>
          <dgm:bulletEnabled/>
        </dgm:presLayoutVars>
      </dgm:prSet>
      <dgm:spPr/>
      <dgm:t>
        <a:bodyPr/>
        <a:lstStyle/>
        <a:p>
          <a:endParaRPr lang="en-US"/>
        </a:p>
      </dgm:t>
    </dgm:pt>
    <dgm:pt modelId="{E44CC565-3150-4E44-AE3F-78A6405BF798}" type="pres">
      <dgm:prSet presAssocID="{ED480012-1F88-41CB-9367-D9B24FE0AFA7}" presName="spacerBetweenCircleAndCallout" presStyleCnt="0">
        <dgm:presLayoutVars/>
      </dgm:prSet>
      <dgm:spPr/>
    </dgm:pt>
    <dgm:pt modelId="{892C74D2-E41F-4B0D-948B-DCE26066EF76}" type="pres">
      <dgm:prSet presAssocID="{0C24F2A9-C399-47FA-B5B2-3B216A286B7A}" presName="nodeText" presStyleLbl="alignAccFollowNode1" presStyleIdx="14" presStyleCnt="15" custScaleX="100000" custScale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CB77BF-5B00-42DF-8BB2-F84913E28DE1}" srcId="{F22855B8-2682-4C6B-B390-57E7301AA4EF}" destId="{74DD42C5-EDA7-49FB-8505-74C8C3949698}" srcOrd="3" destOrd="0" parTransId="{A2ACAAD5-C7E9-4610-AC37-C9CB4406AF88}" sibTransId="{C421DDF9-32F3-40DD-B2FA-8BBC6FDE9348}"/>
    <dgm:cxn modelId="{77B2D7ED-68DF-418A-9274-F61E77F3096A}" type="presOf" srcId="{F22855B8-2682-4C6B-B390-57E7301AA4EF}" destId="{AB0B977D-19EF-45B0-A410-B2F16C72348A}" srcOrd="0" destOrd="0" presId="urn:microsoft.com/office/officeart/2016/7/layout/LinearArrowProcessNumbered"/>
    <dgm:cxn modelId="{8591056C-FF65-4B33-A0CF-9D72890A3B9A}" type="presOf" srcId="{486AC199-5D85-46EA-8F7B-A931EE409F64}" destId="{111EEC5B-CAC4-45AA-8AA8-B82E0ADDB79A}" srcOrd="0" destOrd="0" presId="urn:microsoft.com/office/officeart/2016/7/layout/LinearArrowProcessNumbered"/>
    <dgm:cxn modelId="{2420280F-62BE-4808-9984-B4C2CB981D0D}" type="presOf" srcId="{ED480012-1F88-41CB-9367-D9B24FE0AFA7}" destId="{5B16D071-6A5A-4591-BD56-2EBAC417A208}" srcOrd="0" destOrd="0" presId="urn:microsoft.com/office/officeart/2016/7/layout/LinearArrowProcessNumbered"/>
    <dgm:cxn modelId="{DDF2F53B-5B5B-4018-B880-1924791EE525}" srcId="{F22855B8-2682-4C6B-B390-57E7301AA4EF}" destId="{486AC199-5D85-46EA-8F7B-A931EE409F64}" srcOrd="0" destOrd="0" parTransId="{45FE2BD3-D787-41F9-B6DB-32C78F4A2B59}" sibTransId="{4AC869DA-ADED-489A-A264-9E823EA314B9}"/>
    <dgm:cxn modelId="{5430B239-B93C-48FA-BB15-C0E5AD527B6E}" srcId="{F22855B8-2682-4C6B-B390-57E7301AA4EF}" destId="{5E29F182-2875-4793-B498-10CADEEAC2FE}" srcOrd="1" destOrd="0" parTransId="{7B538699-2806-465F-942E-DB8AA0EA8F3D}" sibTransId="{C47844E4-9441-428C-91B0-D8DDB99A8CC0}"/>
    <dgm:cxn modelId="{7D45D8AD-33F3-4B4A-B22D-313123FD698E}" type="presOf" srcId="{7AB38BAC-17EF-4B7D-A5EE-BBDB1ECE1191}" destId="{493766D8-C107-4644-B1F2-8406847BEFB8}" srcOrd="0" destOrd="0" presId="urn:microsoft.com/office/officeart/2016/7/layout/LinearArrowProcessNumbered"/>
    <dgm:cxn modelId="{740E092A-969E-46A3-BD28-2FFFC63DE137}" type="presOf" srcId="{74DD42C5-EDA7-49FB-8505-74C8C3949698}" destId="{3D2F5ECF-5990-43BB-8849-3D53F09C8591}" srcOrd="0" destOrd="0" presId="urn:microsoft.com/office/officeart/2016/7/layout/LinearArrowProcessNumbered"/>
    <dgm:cxn modelId="{D458CA81-8F24-435B-81F2-A50E766B1CCA}" srcId="{F22855B8-2682-4C6B-B390-57E7301AA4EF}" destId="{7AB38BAC-17EF-4B7D-A5EE-BBDB1ECE1191}" srcOrd="2" destOrd="0" parTransId="{8D3B6FB7-01F1-442E-A6A5-AAA53486AD3B}" sibTransId="{409221E2-B02B-4753-83A7-F8A32007F63B}"/>
    <dgm:cxn modelId="{C5AC15AC-C159-42FC-8BD4-338E6A167D70}" type="presOf" srcId="{C421DDF9-32F3-40DD-B2FA-8BBC6FDE9348}" destId="{BD386705-D607-4F71-A137-8BE0700F5F63}" srcOrd="0" destOrd="0" presId="urn:microsoft.com/office/officeart/2016/7/layout/LinearArrowProcessNumbered"/>
    <dgm:cxn modelId="{0C5ADD04-B161-44D0-9308-9FA398F34173}" type="presOf" srcId="{C47844E4-9441-428C-91B0-D8DDB99A8CC0}" destId="{77C2E808-090F-49B9-AD63-4D280A06AEB8}" srcOrd="0" destOrd="0" presId="urn:microsoft.com/office/officeart/2016/7/layout/LinearArrowProcessNumbered"/>
    <dgm:cxn modelId="{FA71411F-F4EF-4DEB-8883-143434A740B8}" type="presOf" srcId="{4AC869DA-ADED-489A-A264-9E823EA314B9}" destId="{6AD1F559-5B64-4CDD-9E12-BE47268F21D3}" srcOrd="0" destOrd="0" presId="urn:microsoft.com/office/officeart/2016/7/layout/LinearArrowProcessNumbered"/>
    <dgm:cxn modelId="{51669024-8ADB-405D-A17C-D4D83CD51A0A}" type="presOf" srcId="{409221E2-B02B-4753-83A7-F8A32007F63B}" destId="{A239A398-3C48-4C63-8880-7F9CF14F8827}" srcOrd="0" destOrd="0" presId="urn:microsoft.com/office/officeart/2016/7/layout/LinearArrowProcessNumbered"/>
    <dgm:cxn modelId="{721B4A5B-A3F7-4597-9C3A-DAFB1FF4A489}" srcId="{F22855B8-2682-4C6B-B390-57E7301AA4EF}" destId="{0C24F2A9-C399-47FA-B5B2-3B216A286B7A}" srcOrd="4" destOrd="0" parTransId="{2EA5CC4A-B4AB-4838-ABF3-403BD0009A68}" sibTransId="{ED480012-1F88-41CB-9367-D9B24FE0AFA7}"/>
    <dgm:cxn modelId="{988147CB-1520-4E29-A97D-1C631FC1F709}" type="presOf" srcId="{5E29F182-2875-4793-B498-10CADEEAC2FE}" destId="{AD02C434-478F-45F7-91FF-BBA9D6631458}" srcOrd="0" destOrd="0" presId="urn:microsoft.com/office/officeart/2016/7/layout/LinearArrowProcessNumbered"/>
    <dgm:cxn modelId="{A702F14E-F2ED-44AC-9581-56DE5B07D461}" type="presOf" srcId="{0C24F2A9-C399-47FA-B5B2-3B216A286B7A}" destId="{892C74D2-E41F-4B0D-948B-DCE26066EF76}" srcOrd="0" destOrd="0" presId="urn:microsoft.com/office/officeart/2016/7/layout/LinearArrowProcessNumbered"/>
    <dgm:cxn modelId="{5A989D06-716D-4175-9E6C-A2999D659846}" type="presParOf" srcId="{AB0B977D-19EF-45B0-A410-B2F16C72348A}" destId="{611BFE90-4BFF-4A5D-9226-DCC6EE730B20}" srcOrd="0" destOrd="0" presId="urn:microsoft.com/office/officeart/2016/7/layout/LinearArrowProcessNumbered"/>
    <dgm:cxn modelId="{90D447EF-1C8A-4CEB-A432-835E4CF6FA12}" type="presParOf" srcId="{611BFE90-4BFF-4A5D-9226-DCC6EE730B20}" destId="{807DCE97-A3D3-4D23-9448-ACBAB311DA0E}" srcOrd="0" destOrd="0" presId="urn:microsoft.com/office/officeart/2016/7/layout/LinearArrowProcessNumbered"/>
    <dgm:cxn modelId="{DCB89E4A-4377-4A0E-88C2-47344423F301}" type="presParOf" srcId="{611BFE90-4BFF-4A5D-9226-DCC6EE730B20}" destId="{98F83A37-F431-4B13-8967-44E26CA6765C}" srcOrd="1" destOrd="0" presId="urn:microsoft.com/office/officeart/2016/7/layout/LinearArrowProcessNumbered"/>
    <dgm:cxn modelId="{CE0FF314-BE36-47CB-A5F4-FA831DFB1B62}" type="presParOf" srcId="{98F83A37-F431-4B13-8967-44E26CA6765C}" destId="{C1C16548-AAE8-4B4F-93FA-38E1B1904C71}" srcOrd="0" destOrd="0" presId="urn:microsoft.com/office/officeart/2016/7/layout/LinearArrowProcessNumbered"/>
    <dgm:cxn modelId="{ADA549AD-7E25-4AAD-8527-835AAF46C814}" type="presParOf" srcId="{98F83A37-F431-4B13-8967-44E26CA6765C}" destId="{591FA80F-45A8-4B0A-A3D9-9B552FFAA74F}" srcOrd="1" destOrd="0" presId="urn:microsoft.com/office/officeart/2016/7/layout/LinearArrowProcessNumbered"/>
    <dgm:cxn modelId="{D4915F94-8BFF-4A97-A32E-F0181CFB3AA4}" type="presParOf" srcId="{98F83A37-F431-4B13-8967-44E26CA6765C}" destId="{6AD1F559-5B64-4CDD-9E12-BE47268F21D3}" srcOrd="2" destOrd="0" presId="urn:microsoft.com/office/officeart/2016/7/layout/LinearArrowProcessNumbered"/>
    <dgm:cxn modelId="{4614D50A-2FCE-4A5A-951F-5286759962BC}" type="presParOf" srcId="{98F83A37-F431-4B13-8967-44E26CA6765C}" destId="{50F1DE6C-B84A-4F99-B0EE-17DEEC0B3885}" srcOrd="3" destOrd="0" presId="urn:microsoft.com/office/officeart/2016/7/layout/LinearArrowProcessNumbered"/>
    <dgm:cxn modelId="{12B5495C-1E4E-4306-B0B0-8B73C10E0BF3}" type="presParOf" srcId="{611BFE90-4BFF-4A5D-9226-DCC6EE730B20}" destId="{111EEC5B-CAC4-45AA-8AA8-B82E0ADDB79A}" srcOrd="2" destOrd="0" presId="urn:microsoft.com/office/officeart/2016/7/layout/LinearArrowProcessNumbered"/>
    <dgm:cxn modelId="{1E6440EF-8BFC-4397-ACAD-0A9A10F1329D}" type="presParOf" srcId="{AB0B977D-19EF-45B0-A410-B2F16C72348A}" destId="{FF5C3B14-EEAA-4ABC-932D-4629ACB3DE31}" srcOrd="1" destOrd="0" presId="urn:microsoft.com/office/officeart/2016/7/layout/LinearArrowProcessNumbered"/>
    <dgm:cxn modelId="{1E423A70-F6CE-4AA7-B5C6-C27ED28C1CB6}" type="presParOf" srcId="{AB0B977D-19EF-45B0-A410-B2F16C72348A}" destId="{FC032310-0C32-4500-99FC-86AC1AF3DE2A}" srcOrd="2" destOrd="0" presId="urn:microsoft.com/office/officeart/2016/7/layout/LinearArrowProcessNumbered"/>
    <dgm:cxn modelId="{9D01C0CE-E0BB-4118-A66F-2186B38FD2B9}" type="presParOf" srcId="{FC032310-0C32-4500-99FC-86AC1AF3DE2A}" destId="{A34B0E86-ADDA-4A95-81D3-896614DB50D0}" srcOrd="0" destOrd="0" presId="urn:microsoft.com/office/officeart/2016/7/layout/LinearArrowProcessNumbered"/>
    <dgm:cxn modelId="{108948C5-C260-4C16-BFD4-4BE826F3DDA0}" type="presParOf" srcId="{FC032310-0C32-4500-99FC-86AC1AF3DE2A}" destId="{0848C7AF-4211-4526-8F33-CD6457E0A1F6}" srcOrd="1" destOrd="0" presId="urn:microsoft.com/office/officeart/2016/7/layout/LinearArrowProcessNumbered"/>
    <dgm:cxn modelId="{2710A32E-9388-4A24-8CC6-AAB33F090913}" type="presParOf" srcId="{0848C7AF-4211-4526-8F33-CD6457E0A1F6}" destId="{4419F96B-25B2-40BA-BEDF-86065497F074}" srcOrd="0" destOrd="0" presId="urn:microsoft.com/office/officeart/2016/7/layout/LinearArrowProcessNumbered"/>
    <dgm:cxn modelId="{0C59151D-2520-4FE2-A3B0-C0812D6C72E1}" type="presParOf" srcId="{0848C7AF-4211-4526-8F33-CD6457E0A1F6}" destId="{3E1B7F63-26DB-429B-99CE-A3FC85EFBDBC}" srcOrd="1" destOrd="0" presId="urn:microsoft.com/office/officeart/2016/7/layout/LinearArrowProcessNumbered"/>
    <dgm:cxn modelId="{97CCDC31-54DA-4F27-A6FC-BFE0A8BB8011}" type="presParOf" srcId="{0848C7AF-4211-4526-8F33-CD6457E0A1F6}" destId="{77C2E808-090F-49B9-AD63-4D280A06AEB8}" srcOrd="2" destOrd="0" presId="urn:microsoft.com/office/officeart/2016/7/layout/LinearArrowProcessNumbered"/>
    <dgm:cxn modelId="{651244FE-792E-42F4-ABBD-973B6EE03C0D}" type="presParOf" srcId="{0848C7AF-4211-4526-8F33-CD6457E0A1F6}" destId="{841C76B6-0CE2-4330-B3DB-810C1908F25B}" srcOrd="3" destOrd="0" presId="urn:microsoft.com/office/officeart/2016/7/layout/LinearArrowProcessNumbered"/>
    <dgm:cxn modelId="{17AF30C0-4E21-449A-B727-6CABD797E54E}" type="presParOf" srcId="{FC032310-0C32-4500-99FC-86AC1AF3DE2A}" destId="{AD02C434-478F-45F7-91FF-BBA9D6631458}" srcOrd="2" destOrd="0" presId="urn:microsoft.com/office/officeart/2016/7/layout/LinearArrowProcessNumbered"/>
    <dgm:cxn modelId="{7C5EE365-74C1-44EC-AA02-FE3DF44D5F9E}" type="presParOf" srcId="{AB0B977D-19EF-45B0-A410-B2F16C72348A}" destId="{D6F04555-FFB0-4BEF-ACBC-C28D32537C33}" srcOrd="3" destOrd="0" presId="urn:microsoft.com/office/officeart/2016/7/layout/LinearArrowProcessNumbered"/>
    <dgm:cxn modelId="{6C833126-CE69-4FBC-B53A-6E14E9B7B42D}" type="presParOf" srcId="{AB0B977D-19EF-45B0-A410-B2F16C72348A}" destId="{E7D1BCB4-9B6C-4C4F-8F5B-8101C2FC5654}" srcOrd="4" destOrd="0" presId="urn:microsoft.com/office/officeart/2016/7/layout/LinearArrowProcessNumbered"/>
    <dgm:cxn modelId="{9DD67F12-264E-4642-93D6-5A1E2B8B30A2}" type="presParOf" srcId="{E7D1BCB4-9B6C-4C4F-8F5B-8101C2FC5654}" destId="{1EF54CD9-678E-4909-A8D6-2CED7FAEC4EB}" srcOrd="0" destOrd="0" presId="urn:microsoft.com/office/officeart/2016/7/layout/LinearArrowProcessNumbered"/>
    <dgm:cxn modelId="{7AA52E42-B0BE-4374-AA80-04A59ACB7CA5}" type="presParOf" srcId="{E7D1BCB4-9B6C-4C4F-8F5B-8101C2FC5654}" destId="{8A881B65-AC86-4714-A15E-F8E636E439FC}" srcOrd="1" destOrd="0" presId="urn:microsoft.com/office/officeart/2016/7/layout/LinearArrowProcessNumbered"/>
    <dgm:cxn modelId="{334C8FE5-E66C-49DE-A4D0-38906AC7B516}" type="presParOf" srcId="{8A881B65-AC86-4714-A15E-F8E636E439FC}" destId="{B9220877-B780-4824-AD52-5FDF321B66D9}" srcOrd="0" destOrd="0" presId="urn:microsoft.com/office/officeart/2016/7/layout/LinearArrowProcessNumbered"/>
    <dgm:cxn modelId="{76200B63-3F32-4E6B-B1D1-49BDD8FC35F8}" type="presParOf" srcId="{8A881B65-AC86-4714-A15E-F8E636E439FC}" destId="{697A7DCD-CE2A-4B1A-97B2-E724B96A4FC9}" srcOrd="1" destOrd="0" presId="urn:microsoft.com/office/officeart/2016/7/layout/LinearArrowProcessNumbered"/>
    <dgm:cxn modelId="{F030C91C-C7D5-46F1-BB34-89C415330B4F}" type="presParOf" srcId="{8A881B65-AC86-4714-A15E-F8E636E439FC}" destId="{A239A398-3C48-4C63-8880-7F9CF14F8827}" srcOrd="2" destOrd="0" presId="urn:microsoft.com/office/officeart/2016/7/layout/LinearArrowProcessNumbered"/>
    <dgm:cxn modelId="{F658133A-2108-47D6-AC7E-29331FA99108}" type="presParOf" srcId="{8A881B65-AC86-4714-A15E-F8E636E439FC}" destId="{6AA6C5C0-43E5-416B-A5A6-F0F38905CA08}" srcOrd="3" destOrd="0" presId="urn:microsoft.com/office/officeart/2016/7/layout/LinearArrowProcessNumbered"/>
    <dgm:cxn modelId="{68729CE5-10AC-4CD6-88DF-D78AAB379AA5}" type="presParOf" srcId="{E7D1BCB4-9B6C-4C4F-8F5B-8101C2FC5654}" destId="{493766D8-C107-4644-B1F2-8406847BEFB8}" srcOrd="2" destOrd="0" presId="urn:microsoft.com/office/officeart/2016/7/layout/LinearArrowProcessNumbered"/>
    <dgm:cxn modelId="{9C588113-E1AD-48DD-8B6D-449621E419CD}" type="presParOf" srcId="{AB0B977D-19EF-45B0-A410-B2F16C72348A}" destId="{1C1E5CF4-088F-4885-906E-BB8A9B3C5EEA}" srcOrd="5" destOrd="0" presId="urn:microsoft.com/office/officeart/2016/7/layout/LinearArrowProcessNumbered"/>
    <dgm:cxn modelId="{437C49A9-090F-4BFA-BC90-B3D61A6D4E6D}" type="presParOf" srcId="{AB0B977D-19EF-45B0-A410-B2F16C72348A}" destId="{97AA7C6C-6884-474F-9781-D664CEC695C3}" srcOrd="6" destOrd="0" presId="urn:microsoft.com/office/officeart/2016/7/layout/LinearArrowProcessNumbered"/>
    <dgm:cxn modelId="{469EC4C9-FCF0-49B5-8748-09DD0872399D}" type="presParOf" srcId="{97AA7C6C-6884-474F-9781-D664CEC695C3}" destId="{961B1DA2-475A-43FA-A188-741857AEC5D2}" srcOrd="0" destOrd="0" presId="urn:microsoft.com/office/officeart/2016/7/layout/LinearArrowProcessNumbered"/>
    <dgm:cxn modelId="{EB772249-5F7B-48DC-ABA5-1B25CB4A2437}" type="presParOf" srcId="{97AA7C6C-6884-474F-9781-D664CEC695C3}" destId="{5872314A-FB63-4131-8584-A3FC0E400B68}" srcOrd="1" destOrd="0" presId="urn:microsoft.com/office/officeart/2016/7/layout/LinearArrowProcessNumbered"/>
    <dgm:cxn modelId="{5D0DDD17-50C1-46F7-A85D-F99C7125E738}" type="presParOf" srcId="{5872314A-FB63-4131-8584-A3FC0E400B68}" destId="{DC823349-2B3C-42C4-A0A6-C1E9C554F689}" srcOrd="0" destOrd="0" presId="urn:microsoft.com/office/officeart/2016/7/layout/LinearArrowProcessNumbered"/>
    <dgm:cxn modelId="{262AB0BC-974E-4BF8-8F9D-18C7BCD10014}" type="presParOf" srcId="{5872314A-FB63-4131-8584-A3FC0E400B68}" destId="{B14C3200-AEC3-433B-AFA7-4855D7F46172}" srcOrd="1" destOrd="0" presId="urn:microsoft.com/office/officeart/2016/7/layout/LinearArrowProcessNumbered"/>
    <dgm:cxn modelId="{875A232C-5BE2-4AA0-A3B2-259D2CA52C0E}" type="presParOf" srcId="{5872314A-FB63-4131-8584-A3FC0E400B68}" destId="{BD386705-D607-4F71-A137-8BE0700F5F63}" srcOrd="2" destOrd="0" presId="urn:microsoft.com/office/officeart/2016/7/layout/LinearArrowProcessNumbered"/>
    <dgm:cxn modelId="{C732D8C3-088E-44C9-9981-91E7A7838D9C}" type="presParOf" srcId="{5872314A-FB63-4131-8584-A3FC0E400B68}" destId="{B0D73F1E-6391-4C73-A5AC-B207CFADFB63}" srcOrd="3" destOrd="0" presId="urn:microsoft.com/office/officeart/2016/7/layout/LinearArrowProcessNumbered"/>
    <dgm:cxn modelId="{1A1CC037-ED08-4468-9A31-DF3E81A269C4}" type="presParOf" srcId="{97AA7C6C-6884-474F-9781-D664CEC695C3}" destId="{3D2F5ECF-5990-43BB-8849-3D53F09C8591}" srcOrd="2" destOrd="0" presId="urn:microsoft.com/office/officeart/2016/7/layout/LinearArrowProcessNumbered"/>
    <dgm:cxn modelId="{29681647-604C-4C63-9639-BFE2A79E5CED}" type="presParOf" srcId="{AB0B977D-19EF-45B0-A410-B2F16C72348A}" destId="{43661B73-2110-47CC-A84C-1A22E51FE19A}" srcOrd="7" destOrd="0" presId="urn:microsoft.com/office/officeart/2016/7/layout/LinearArrowProcessNumbered"/>
    <dgm:cxn modelId="{F4A0D206-2D8C-4833-85E3-F560368F83CC}" type="presParOf" srcId="{AB0B977D-19EF-45B0-A410-B2F16C72348A}" destId="{FEFC8C37-E5F8-40CB-8D48-60C99ED6BBC7}" srcOrd="8" destOrd="0" presId="urn:microsoft.com/office/officeart/2016/7/layout/LinearArrowProcessNumbered"/>
    <dgm:cxn modelId="{8ABB4882-B83D-4844-B6C5-EC65D800D27A}" type="presParOf" srcId="{FEFC8C37-E5F8-40CB-8D48-60C99ED6BBC7}" destId="{767C751D-C84A-47EA-926B-1A734D72E0FB}" srcOrd="0" destOrd="0" presId="urn:microsoft.com/office/officeart/2016/7/layout/LinearArrowProcessNumbered"/>
    <dgm:cxn modelId="{0E9D1562-5478-4056-A482-D44FDD2FD507}" type="presParOf" srcId="{FEFC8C37-E5F8-40CB-8D48-60C99ED6BBC7}" destId="{A1D73241-4539-4609-AB80-BA15BC2E9C13}" srcOrd="1" destOrd="0" presId="urn:microsoft.com/office/officeart/2016/7/layout/LinearArrowProcessNumbered"/>
    <dgm:cxn modelId="{C94A28D7-F168-4588-B53B-D9D5015334BB}" type="presParOf" srcId="{A1D73241-4539-4609-AB80-BA15BC2E9C13}" destId="{82A73C36-2FDB-4B7D-87FA-77FA64BF1B41}" srcOrd="0" destOrd="0" presId="urn:microsoft.com/office/officeart/2016/7/layout/LinearArrowProcessNumbered"/>
    <dgm:cxn modelId="{DB8EBA0D-9995-465A-AA9B-B59BA20FF2FE}" type="presParOf" srcId="{A1D73241-4539-4609-AB80-BA15BC2E9C13}" destId="{3F5D9E62-C71F-4AA8-850B-DD74E0D96E47}" srcOrd="1" destOrd="0" presId="urn:microsoft.com/office/officeart/2016/7/layout/LinearArrowProcessNumbered"/>
    <dgm:cxn modelId="{C7535F9B-2A40-46E0-BA59-C4A940D97335}" type="presParOf" srcId="{A1D73241-4539-4609-AB80-BA15BC2E9C13}" destId="{5B16D071-6A5A-4591-BD56-2EBAC417A208}" srcOrd="2" destOrd="0" presId="urn:microsoft.com/office/officeart/2016/7/layout/LinearArrowProcessNumbered"/>
    <dgm:cxn modelId="{5DE3286D-4B2F-48F3-BCCE-204F50B2DE9A}" type="presParOf" srcId="{A1D73241-4539-4609-AB80-BA15BC2E9C13}" destId="{E44CC565-3150-4E44-AE3F-78A6405BF798}" srcOrd="3" destOrd="0" presId="urn:microsoft.com/office/officeart/2016/7/layout/LinearArrowProcessNumbered"/>
    <dgm:cxn modelId="{D1959C27-ED63-477D-BB91-579638B8422A}" type="presParOf" srcId="{FEFC8C37-E5F8-40CB-8D48-60C99ED6BBC7}" destId="{892C74D2-E41F-4B0D-948B-DCE26066EF76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24D83-D98D-423F-9D9A-CD4F9B4AC790}">
      <dsp:nvSpPr>
        <dsp:cNvPr id="0" name=""/>
        <dsp:cNvSpPr/>
      </dsp:nvSpPr>
      <dsp:spPr>
        <a:xfrm>
          <a:off x="1821274" y="103903"/>
          <a:ext cx="1015601" cy="10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AF49C-46CD-4DF2-B763-50B57F940D53}">
      <dsp:nvSpPr>
        <dsp:cNvPr id="0" name=""/>
        <dsp:cNvSpPr/>
      </dsp:nvSpPr>
      <dsp:spPr>
        <a:xfrm>
          <a:off x="2034550" y="317180"/>
          <a:ext cx="589048" cy="589048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341F-20A7-4B5E-AC82-72DC822133EF}">
      <dsp:nvSpPr>
        <dsp:cNvPr id="0" name=""/>
        <dsp:cNvSpPr/>
      </dsp:nvSpPr>
      <dsp:spPr>
        <a:xfrm>
          <a:off x="2818727" y="36863"/>
          <a:ext cx="2865470" cy="114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Retaining customers is cheaper than finding new replacements</a:t>
          </a:r>
        </a:p>
      </dsp:txBody>
      <dsp:txXfrm>
        <a:off x="2818727" y="36863"/>
        <a:ext cx="2865470" cy="1149680"/>
      </dsp:txXfrm>
    </dsp:sp>
    <dsp:sp modelId="{3FC2A864-ABD0-4617-B83A-0880BAE03A33}">
      <dsp:nvSpPr>
        <dsp:cNvPr id="0" name=""/>
        <dsp:cNvSpPr/>
      </dsp:nvSpPr>
      <dsp:spPr>
        <a:xfrm>
          <a:off x="6101320" y="103903"/>
          <a:ext cx="1015601" cy="10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B4A48-EF40-4B4B-A8C6-97EB5426A957}">
      <dsp:nvSpPr>
        <dsp:cNvPr id="0" name=""/>
        <dsp:cNvSpPr/>
      </dsp:nvSpPr>
      <dsp:spPr>
        <a:xfrm>
          <a:off x="6314596" y="317180"/>
          <a:ext cx="589048" cy="589048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E5315-B8C1-4C26-80D4-A9F4D0C346E2}">
      <dsp:nvSpPr>
        <dsp:cNvPr id="0" name=""/>
        <dsp:cNvSpPr/>
      </dsp:nvSpPr>
      <dsp:spPr>
        <a:xfrm>
          <a:off x="7334550" y="103903"/>
          <a:ext cx="2393917" cy="10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Churn often results from price dissatisfaction or poor service</a:t>
          </a:r>
        </a:p>
      </dsp:txBody>
      <dsp:txXfrm>
        <a:off x="7334550" y="103903"/>
        <a:ext cx="2393917" cy="1015601"/>
      </dsp:txXfrm>
    </dsp:sp>
    <dsp:sp modelId="{0201B14E-D084-4319-8881-C2898FACC99F}">
      <dsp:nvSpPr>
        <dsp:cNvPr id="0" name=""/>
        <dsp:cNvSpPr/>
      </dsp:nvSpPr>
      <dsp:spPr>
        <a:xfrm>
          <a:off x="1821274" y="2024853"/>
          <a:ext cx="1015601" cy="10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1883A-CD21-4651-AABD-96CAA9F793AC}">
      <dsp:nvSpPr>
        <dsp:cNvPr id="0" name=""/>
        <dsp:cNvSpPr/>
      </dsp:nvSpPr>
      <dsp:spPr>
        <a:xfrm>
          <a:off x="2034550" y="2238129"/>
          <a:ext cx="589048" cy="589048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2D434-7F6A-474B-A2B4-07713AC13491}">
      <dsp:nvSpPr>
        <dsp:cNvPr id="0" name=""/>
        <dsp:cNvSpPr/>
      </dsp:nvSpPr>
      <dsp:spPr>
        <a:xfrm>
          <a:off x="3054504" y="2024853"/>
          <a:ext cx="2393917" cy="10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SyriaTel currently lacks tools to predict customer churn</a:t>
          </a:r>
        </a:p>
      </dsp:txBody>
      <dsp:txXfrm>
        <a:off x="3054504" y="2024853"/>
        <a:ext cx="2393917" cy="1015601"/>
      </dsp:txXfrm>
    </dsp:sp>
    <dsp:sp modelId="{46D08C36-FCDD-43FD-BEE1-8A869C3A5974}">
      <dsp:nvSpPr>
        <dsp:cNvPr id="0" name=""/>
        <dsp:cNvSpPr/>
      </dsp:nvSpPr>
      <dsp:spPr>
        <a:xfrm>
          <a:off x="5865543" y="2024853"/>
          <a:ext cx="1015601" cy="10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78EC8-802C-47A4-97C6-1AC034F3AC99}">
      <dsp:nvSpPr>
        <dsp:cNvPr id="0" name=""/>
        <dsp:cNvSpPr/>
      </dsp:nvSpPr>
      <dsp:spPr>
        <a:xfrm>
          <a:off x="6078819" y="2238129"/>
          <a:ext cx="589048" cy="589048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E6837-0674-4AE7-AEC4-34A71F9D2D8F}">
      <dsp:nvSpPr>
        <dsp:cNvPr id="0" name=""/>
        <dsp:cNvSpPr/>
      </dsp:nvSpPr>
      <dsp:spPr>
        <a:xfrm>
          <a:off x="7098773" y="2024853"/>
          <a:ext cx="2393917" cy="10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Early intervention can prevent losses and improve satisfaction</a:t>
          </a:r>
        </a:p>
      </dsp:txBody>
      <dsp:txXfrm>
        <a:off x="7098773" y="2024853"/>
        <a:ext cx="2393917" cy="1015601"/>
      </dsp:txXfrm>
    </dsp:sp>
    <dsp:sp modelId="{124FED99-B998-4256-BFC4-BA47A058CD7C}">
      <dsp:nvSpPr>
        <dsp:cNvPr id="0" name=""/>
        <dsp:cNvSpPr/>
      </dsp:nvSpPr>
      <dsp:spPr>
        <a:xfrm>
          <a:off x="1821274" y="3878763"/>
          <a:ext cx="1015601" cy="101560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39E6F-7EE5-4E31-B270-0215A9462763}">
      <dsp:nvSpPr>
        <dsp:cNvPr id="0" name=""/>
        <dsp:cNvSpPr/>
      </dsp:nvSpPr>
      <dsp:spPr>
        <a:xfrm>
          <a:off x="2034550" y="4092040"/>
          <a:ext cx="589048" cy="589048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BBAF3-5EB8-4C31-86A5-BB25F8226E46}">
      <dsp:nvSpPr>
        <dsp:cNvPr id="0" name=""/>
        <dsp:cNvSpPr/>
      </dsp:nvSpPr>
      <dsp:spPr>
        <a:xfrm>
          <a:off x="3054504" y="3878763"/>
          <a:ext cx="2393917" cy="1015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Business needs a reliable model to identify churn risks</a:t>
          </a:r>
        </a:p>
      </dsp:txBody>
      <dsp:txXfrm>
        <a:off x="3054504" y="3878763"/>
        <a:ext cx="2393917" cy="1015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1953-D5B8-4EA8-99A8-5D168019F175}">
      <dsp:nvSpPr>
        <dsp:cNvPr id="0" name=""/>
        <dsp:cNvSpPr/>
      </dsp:nvSpPr>
      <dsp:spPr>
        <a:xfrm>
          <a:off x="3594" y="612236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 churn likelihood based on customer service usage patterns</a:t>
          </a:r>
        </a:p>
      </dsp:txBody>
      <dsp:txXfrm>
        <a:off x="3594" y="1647509"/>
        <a:ext cx="1946002" cy="1634641"/>
      </dsp:txXfrm>
    </dsp:sp>
    <dsp:sp modelId="{6D9FA332-8A30-4C16-9D80-CE7293455830}">
      <dsp:nvSpPr>
        <dsp:cNvPr id="0" name=""/>
        <dsp:cNvSpPr/>
      </dsp:nvSpPr>
      <dsp:spPr>
        <a:xfrm>
          <a:off x="567934" y="884676"/>
          <a:ext cx="817320" cy="817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1</a:t>
          </a:r>
        </a:p>
      </dsp:txBody>
      <dsp:txXfrm>
        <a:off x="687628" y="1004370"/>
        <a:ext cx="577932" cy="577932"/>
      </dsp:txXfrm>
    </dsp:sp>
    <dsp:sp modelId="{6E5DFBEE-F6D7-4BB9-A7DF-D2615EB528C4}">
      <dsp:nvSpPr>
        <dsp:cNvPr id="0" name=""/>
        <dsp:cNvSpPr/>
      </dsp:nvSpPr>
      <dsp:spPr>
        <a:xfrm>
          <a:off x="3594" y="3336567"/>
          <a:ext cx="1946002" cy="72"/>
        </a:xfrm>
        <a:prstGeom prst="rect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931B4-0DA4-4AA4-93B5-D4053F5DBBD6}">
      <dsp:nvSpPr>
        <dsp:cNvPr id="0" name=""/>
        <dsp:cNvSpPr/>
      </dsp:nvSpPr>
      <dsp:spPr>
        <a:xfrm>
          <a:off x="2144196" y="612236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2986166"/>
            <a:satOff val="667"/>
            <a:lumOff val="1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86166"/>
              <a:satOff val="667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Identify key factors that contribute to customer dissatisfaction</a:t>
          </a:r>
        </a:p>
      </dsp:txBody>
      <dsp:txXfrm>
        <a:off x="2144196" y="1647509"/>
        <a:ext cx="1946002" cy="1634641"/>
      </dsp:txXfrm>
    </dsp:sp>
    <dsp:sp modelId="{786321CC-A5C4-4AA3-9E41-933D041011FE}">
      <dsp:nvSpPr>
        <dsp:cNvPr id="0" name=""/>
        <dsp:cNvSpPr/>
      </dsp:nvSpPr>
      <dsp:spPr>
        <a:xfrm>
          <a:off x="2708537" y="884676"/>
          <a:ext cx="817320" cy="817320"/>
        </a:xfrm>
        <a:prstGeom prst="ellips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2</a:t>
          </a:r>
        </a:p>
      </dsp:txBody>
      <dsp:txXfrm>
        <a:off x="2828231" y="1004370"/>
        <a:ext cx="577932" cy="577932"/>
      </dsp:txXfrm>
    </dsp:sp>
    <dsp:sp modelId="{9E52FA7B-7EA5-4F1D-A100-658E142222A4}">
      <dsp:nvSpPr>
        <dsp:cNvPr id="0" name=""/>
        <dsp:cNvSpPr/>
      </dsp:nvSpPr>
      <dsp:spPr>
        <a:xfrm>
          <a:off x="2144196" y="3336567"/>
          <a:ext cx="1946002" cy="7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97D5A-788E-484D-ACC1-9BBE02273F3F}">
      <dsp:nvSpPr>
        <dsp:cNvPr id="0" name=""/>
        <dsp:cNvSpPr/>
      </dsp:nvSpPr>
      <dsp:spPr>
        <a:xfrm>
          <a:off x="4284798" y="612236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Segment customers into high-risk and low-risk categories</a:t>
          </a:r>
        </a:p>
      </dsp:txBody>
      <dsp:txXfrm>
        <a:off x="4284798" y="1647509"/>
        <a:ext cx="1946002" cy="1634641"/>
      </dsp:txXfrm>
    </dsp:sp>
    <dsp:sp modelId="{779613DC-AA98-4C82-A054-0073686FD823}">
      <dsp:nvSpPr>
        <dsp:cNvPr id="0" name=""/>
        <dsp:cNvSpPr/>
      </dsp:nvSpPr>
      <dsp:spPr>
        <a:xfrm>
          <a:off x="4849139" y="884676"/>
          <a:ext cx="817320" cy="817320"/>
        </a:xfrm>
        <a:prstGeom prst="ellips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3</a:t>
          </a:r>
        </a:p>
      </dsp:txBody>
      <dsp:txXfrm>
        <a:off x="4968833" y="1004370"/>
        <a:ext cx="577932" cy="577932"/>
      </dsp:txXfrm>
    </dsp:sp>
    <dsp:sp modelId="{664384D9-32CD-45DC-A251-B6F97AAC9643}">
      <dsp:nvSpPr>
        <dsp:cNvPr id="0" name=""/>
        <dsp:cNvSpPr/>
      </dsp:nvSpPr>
      <dsp:spPr>
        <a:xfrm>
          <a:off x="4284798" y="3336567"/>
          <a:ext cx="1946002" cy="72"/>
        </a:xfrm>
        <a:prstGeom prst="rect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C139A-1F38-4C7E-9941-CEAB6CBB4433}">
      <dsp:nvSpPr>
        <dsp:cNvPr id="0" name=""/>
        <dsp:cNvSpPr/>
      </dsp:nvSpPr>
      <dsp:spPr>
        <a:xfrm>
          <a:off x="6425401" y="612236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8958499"/>
            <a:satOff val="2000"/>
            <a:lumOff val="3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958499"/>
              <a:satOff val="2000"/>
              <a:lumOff val="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 strategies to reduce churn for target groups</a:t>
          </a:r>
        </a:p>
      </dsp:txBody>
      <dsp:txXfrm>
        <a:off x="6425401" y="1647509"/>
        <a:ext cx="1946002" cy="1634641"/>
      </dsp:txXfrm>
    </dsp:sp>
    <dsp:sp modelId="{9BC7D16A-264F-4B41-B32A-923240BF1846}">
      <dsp:nvSpPr>
        <dsp:cNvPr id="0" name=""/>
        <dsp:cNvSpPr/>
      </dsp:nvSpPr>
      <dsp:spPr>
        <a:xfrm>
          <a:off x="6989741" y="884676"/>
          <a:ext cx="817320" cy="817320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4</a:t>
          </a:r>
        </a:p>
      </dsp:txBody>
      <dsp:txXfrm>
        <a:off x="7109435" y="1004370"/>
        <a:ext cx="577932" cy="577932"/>
      </dsp:txXfrm>
    </dsp:sp>
    <dsp:sp modelId="{E541BFDE-8019-414B-B933-D2C84F2C2D18}">
      <dsp:nvSpPr>
        <dsp:cNvPr id="0" name=""/>
        <dsp:cNvSpPr/>
      </dsp:nvSpPr>
      <dsp:spPr>
        <a:xfrm>
          <a:off x="6425401" y="3336567"/>
          <a:ext cx="1946002" cy="72"/>
        </a:xfrm>
        <a:prstGeom prst="rect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E9268-76A4-4DB1-AE85-7C9DE9254B63}">
      <dsp:nvSpPr>
        <dsp:cNvPr id="0" name=""/>
        <dsp:cNvSpPr/>
      </dsp:nvSpPr>
      <dsp:spPr>
        <a:xfrm>
          <a:off x="8566003" y="612236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Help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SyriaTel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build loyalty and improve retention efforts</a:t>
          </a:r>
        </a:p>
      </dsp:txBody>
      <dsp:txXfrm>
        <a:off x="8566003" y="1647509"/>
        <a:ext cx="1946002" cy="1634641"/>
      </dsp:txXfrm>
    </dsp:sp>
    <dsp:sp modelId="{C621011A-8E91-4032-A7E6-125C23548C28}">
      <dsp:nvSpPr>
        <dsp:cNvPr id="0" name=""/>
        <dsp:cNvSpPr/>
      </dsp:nvSpPr>
      <dsp:spPr>
        <a:xfrm>
          <a:off x="9130344" y="884676"/>
          <a:ext cx="817320" cy="817320"/>
        </a:xfrm>
        <a:prstGeom prst="ellips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/>
            <a:t>5</a:t>
          </a:r>
        </a:p>
      </dsp:txBody>
      <dsp:txXfrm>
        <a:off x="9250038" y="1004370"/>
        <a:ext cx="577932" cy="577932"/>
      </dsp:txXfrm>
    </dsp:sp>
    <dsp:sp modelId="{E5F594C3-A603-487A-B6B1-096BC96C207D}">
      <dsp:nvSpPr>
        <dsp:cNvPr id="0" name=""/>
        <dsp:cNvSpPr/>
      </dsp:nvSpPr>
      <dsp:spPr>
        <a:xfrm>
          <a:off x="8566003" y="3336567"/>
          <a:ext cx="1946002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0F8D4-BE9A-4523-B500-EC58A4AB563F}">
      <dsp:nvSpPr>
        <dsp:cNvPr id="0" name=""/>
        <dsp:cNvSpPr/>
      </dsp:nvSpPr>
      <dsp:spPr>
        <a:xfrm>
          <a:off x="0" y="5520"/>
          <a:ext cx="10515600" cy="5787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04621-CB23-451B-8B6E-6B67C2807D0C}">
      <dsp:nvSpPr>
        <dsp:cNvPr id="0" name=""/>
        <dsp:cNvSpPr/>
      </dsp:nvSpPr>
      <dsp:spPr>
        <a:xfrm>
          <a:off x="175058" y="135729"/>
          <a:ext cx="318599" cy="318288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B7E98-C34C-43F7-A073-EAD92A0CAA5F}">
      <dsp:nvSpPr>
        <dsp:cNvPr id="0" name=""/>
        <dsp:cNvSpPr/>
      </dsp:nvSpPr>
      <dsp:spPr>
        <a:xfrm>
          <a:off x="668716" y="5520"/>
          <a:ext cx="9766891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Conduct surveys targeting the international users to get important feedback.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8716" y="5520"/>
        <a:ext cx="9766891" cy="723382"/>
      </dsp:txXfrm>
    </dsp:sp>
    <dsp:sp modelId="{0A1B4BB6-0EC7-4173-A09E-E20C57319E55}">
      <dsp:nvSpPr>
        <dsp:cNvPr id="0" name=""/>
        <dsp:cNvSpPr/>
      </dsp:nvSpPr>
      <dsp:spPr>
        <a:xfrm>
          <a:off x="0" y="909749"/>
          <a:ext cx="10515600" cy="5787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102B2-5C62-4BC7-A1B7-FB72ADC227CA}">
      <dsp:nvSpPr>
        <dsp:cNvPr id="0" name=""/>
        <dsp:cNvSpPr/>
      </dsp:nvSpPr>
      <dsp:spPr>
        <a:xfrm>
          <a:off x="175058" y="1039958"/>
          <a:ext cx="318599" cy="318288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DD7F9-3822-44C9-BCE5-F5F0459AC4D7}">
      <dsp:nvSpPr>
        <dsp:cNvPr id="0" name=""/>
        <dsp:cNvSpPr/>
      </dsp:nvSpPr>
      <dsp:spPr>
        <a:xfrm>
          <a:off x="668716" y="909749"/>
          <a:ext cx="9766891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Give a tailored international bundle or give existing ones at a discounted price targeting the international users.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8716" y="909749"/>
        <a:ext cx="9766891" cy="723382"/>
      </dsp:txXfrm>
    </dsp:sp>
    <dsp:sp modelId="{3D5E9369-E01C-4301-9BEA-62A5EB6C6FE2}">
      <dsp:nvSpPr>
        <dsp:cNvPr id="0" name=""/>
        <dsp:cNvSpPr/>
      </dsp:nvSpPr>
      <dsp:spPr>
        <a:xfrm>
          <a:off x="0" y="1813977"/>
          <a:ext cx="10515600" cy="5787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5FA267-FBAA-4AE2-BFE0-3A9FBF5C8FAA}">
      <dsp:nvSpPr>
        <dsp:cNvPr id="0" name=""/>
        <dsp:cNvSpPr/>
      </dsp:nvSpPr>
      <dsp:spPr>
        <a:xfrm>
          <a:off x="175058" y="1944186"/>
          <a:ext cx="318599" cy="318288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BEDB3-ABE0-4690-8E37-8D3279EEA9C0}">
      <dsp:nvSpPr>
        <dsp:cNvPr id="0" name=""/>
        <dsp:cNvSpPr/>
      </dsp:nvSpPr>
      <dsp:spPr>
        <a:xfrm>
          <a:off x="668716" y="1813977"/>
          <a:ext cx="9766891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Engage newer customers through personalized onboarding experience</a:t>
          </a:r>
        </a:p>
      </dsp:txBody>
      <dsp:txXfrm>
        <a:off x="668716" y="1813977"/>
        <a:ext cx="9766891" cy="723382"/>
      </dsp:txXfrm>
    </dsp:sp>
    <dsp:sp modelId="{4A5C2987-222D-430C-B52B-647761957BD7}">
      <dsp:nvSpPr>
        <dsp:cNvPr id="0" name=""/>
        <dsp:cNvSpPr/>
      </dsp:nvSpPr>
      <dsp:spPr>
        <a:xfrm>
          <a:off x="0" y="2718206"/>
          <a:ext cx="10515600" cy="5787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C8744-EF75-4DE9-9B9A-B901E2CF057A}">
      <dsp:nvSpPr>
        <dsp:cNvPr id="0" name=""/>
        <dsp:cNvSpPr/>
      </dsp:nvSpPr>
      <dsp:spPr>
        <a:xfrm>
          <a:off x="175058" y="2848414"/>
          <a:ext cx="318599" cy="318288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B6BC5-6B9C-47FB-80F9-02F072C639A4}">
      <dsp:nvSpPr>
        <dsp:cNvPr id="0" name=""/>
        <dsp:cNvSpPr/>
      </dsp:nvSpPr>
      <dsp:spPr>
        <a:xfrm>
          <a:off x="668716" y="2718206"/>
          <a:ext cx="9766891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Proper train customer service assistants to improve response and the speed at which critical issues are handled.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8716" y="2718206"/>
        <a:ext cx="9766891" cy="723382"/>
      </dsp:txXfrm>
    </dsp:sp>
    <dsp:sp modelId="{54D1DD0D-AE1F-4354-A52F-0C2D8F8A4E88}">
      <dsp:nvSpPr>
        <dsp:cNvPr id="0" name=""/>
        <dsp:cNvSpPr/>
      </dsp:nvSpPr>
      <dsp:spPr>
        <a:xfrm>
          <a:off x="0" y="3622434"/>
          <a:ext cx="10515600" cy="5787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26CA7-EEF8-47F7-AB19-360ADA3A41F3}">
      <dsp:nvSpPr>
        <dsp:cNvPr id="0" name=""/>
        <dsp:cNvSpPr/>
      </dsp:nvSpPr>
      <dsp:spPr>
        <a:xfrm>
          <a:off x="175058" y="3752643"/>
          <a:ext cx="318599" cy="318288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580CB-1A0D-4A59-9398-A8FEC711C76F}">
      <dsp:nvSpPr>
        <dsp:cNvPr id="0" name=""/>
        <dsp:cNvSpPr/>
      </dsp:nvSpPr>
      <dsp:spPr>
        <a:xfrm>
          <a:off x="668716" y="3622434"/>
          <a:ext cx="9766891" cy="723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58" tIns="76558" rIns="76558" bIns="76558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Introduce self-service options like </a:t>
          </a:r>
          <a:r>
            <a:rPr lang="en-US" sz="24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chatbots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or FAQs to resolve frequently asked questions.</a:t>
          </a:r>
        </a:p>
      </dsp:txBody>
      <dsp:txXfrm>
        <a:off x="668716" y="3622434"/>
        <a:ext cx="9766891" cy="723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16548-AAE8-4B4F-93FA-38E1B1904C71}">
      <dsp:nvSpPr>
        <dsp:cNvPr id="0" name=""/>
        <dsp:cNvSpPr/>
      </dsp:nvSpPr>
      <dsp:spPr>
        <a:xfrm>
          <a:off x="1074786" y="1046526"/>
          <a:ext cx="85716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FA80F-45A8-4B0A-A3D9-9B552FFAA74F}">
      <dsp:nvSpPr>
        <dsp:cNvPr id="0" name=""/>
        <dsp:cNvSpPr/>
      </dsp:nvSpPr>
      <dsp:spPr>
        <a:xfrm>
          <a:off x="1983376" y="974560"/>
          <a:ext cx="98573" cy="18506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81051"/>
            <a:satOff val="-4445"/>
            <a:lumOff val="-50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81051"/>
              <a:satOff val="-4445"/>
              <a:lumOff val="-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1F559-5B64-4CDD-9E12-BE47268F21D3}">
      <dsp:nvSpPr>
        <dsp:cNvPr id="0" name=""/>
        <dsp:cNvSpPr/>
      </dsp:nvSpPr>
      <dsp:spPr>
        <a:xfrm>
          <a:off x="536106" y="615027"/>
          <a:ext cx="863070" cy="86307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92" tIns="33492" rIns="33492" bIns="33492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1</a:t>
          </a:r>
        </a:p>
      </dsp:txBody>
      <dsp:txXfrm>
        <a:off x="662500" y="741421"/>
        <a:ext cx="610282" cy="610282"/>
      </dsp:txXfrm>
    </dsp:sp>
    <dsp:sp modelId="{111EEC5B-CAC4-45AA-8AA8-B82E0ADDB79A}">
      <dsp:nvSpPr>
        <dsp:cNvPr id="0" name=""/>
        <dsp:cNvSpPr/>
      </dsp:nvSpPr>
      <dsp:spPr>
        <a:xfrm>
          <a:off x="3335" y="1643620"/>
          <a:ext cx="192861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962103"/>
            <a:satOff val="-8890"/>
            <a:lumOff val="-100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62103"/>
              <a:satOff val="-8890"/>
              <a:lumOff val="-10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31" tIns="165100" rIns="152131" bIns="1651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Expand dataset with real-time customer behavior and feedback</a:t>
          </a:r>
        </a:p>
      </dsp:txBody>
      <dsp:txXfrm>
        <a:off x="3335" y="2029342"/>
        <a:ext cx="1928611" cy="1579878"/>
      </dsp:txXfrm>
    </dsp:sp>
    <dsp:sp modelId="{4419F96B-25B2-40BA-BEDF-86065497F074}">
      <dsp:nvSpPr>
        <dsp:cNvPr id="0" name=""/>
        <dsp:cNvSpPr/>
      </dsp:nvSpPr>
      <dsp:spPr>
        <a:xfrm>
          <a:off x="2146237" y="1046728"/>
          <a:ext cx="1928611" cy="72"/>
        </a:xfrm>
        <a:prstGeom prst="rect">
          <a:avLst/>
        </a:prstGeom>
        <a:solidFill>
          <a:schemeClr val="accent2">
            <a:tint val="40000"/>
            <a:alpha val="90000"/>
            <a:hueOff val="1443154"/>
            <a:satOff val="-13335"/>
            <a:lumOff val="-150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443154"/>
              <a:satOff val="-13335"/>
              <a:lumOff val="-15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B7F63-26DB-429B-99CE-A3FC85EFBDBC}">
      <dsp:nvSpPr>
        <dsp:cNvPr id="0" name=""/>
        <dsp:cNvSpPr/>
      </dsp:nvSpPr>
      <dsp:spPr>
        <a:xfrm>
          <a:off x="4126278" y="974728"/>
          <a:ext cx="98573" cy="18523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924205"/>
            <a:satOff val="-17781"/>
            <a:lumOff val="-200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924205"/>
              <a:satOff val="-17781"/>
              <a:lumOff val="-20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2E808-090F-49B9-AD63-4D280A06AEB8}">
      <dsp:nvSpPr>
        <dsp:cNvPr id="0" name=""/>
        <dsp:cNvSpPr/>
      </dsp:nvSpPr>
      <dsp:spPr>
        <a:xfrm>
          <a:off x="2679007" y="615228"/>
          <a:ext cx="863070" cy="863070"/>
        </a:xfrm>
        <a:prstGeom prst="ellips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92" tIns="33492" rIns="33492" bIns="33492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2</a:t>
          </a:r>
        </a:p>
      </dsp:txBody>
      <dsp:txXfrm>
        <a:off x="2805401" y="741622"/>
        <a:ext cx="610282" cy="610282"/>
      </dsp:txXfrm>
    </dsp:sp>
    <dsp:sp modelId="{AD02C434-478F-45F7-91FF-BBA9D6631458}">
      <dsp:nvSpPr>
        <dsp:cNvPr id="0" name=""/>
        <dsp:cNvSpPr/>
      </dsp:nvSpPr>
      <dsp:spPr>
        <a:xfrm>
          <a:off x="2146237" y="1644100"/>
          <a:ext cx="192861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405257"/>
            <a:satOff val="-22226"/>
            <a:lumOff val="-250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405257"/>
              <a:satOff val="-22226"/>
              <a:lumOff val="-25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31" tIns="165100" rIns="152131" bIns="1651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 model into CRM for daily churn risk monitoring</a:t>
          </a:r>
        </a:p>
      </dsp:txBody>
      <dsp:txXfrm>
        <a:off x="2146237" y="2029822"/>
        <a:ext cx="1928611" cy="1579878"/>
      </dsp:txXfrm>
    </dsp:sp>
    <dsp:sp modelId="{B9220877-B780-4824-AD52-5FDF321B66D9}">
      <dsp:nvSpPr>
        <dsp:cNvPr id="0" name=""/>
        <dsp:cNvSpPr/>
      </dsp:nvSpPr>
      <dsp:spPr>
        <a:xfrm>
          <a:off x="4289138" y="1046728"/>
          <a:ext cx="1928611" cy="72"/>
        </a:xfrm>
        <a:prstGeom prst="rect">
          <a:avLst/>
        </a:prstGeom>
        <a:solidFill>
          <a:schemeClr val="accent2">
            <a:tint val="40000"/>
            <a:alpha val="90000"/>
            <a:hueOff val="2886308"/>
            <a:satOff val="-26671"/>
            <a:lumOff val="-300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886308"/>
              <a:satOff val="-26671"/>
              <a:lumOff val="-30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A7DCD-CE2A-4B1A-97B2-E724B96A4FC9}">
      <dsp:nvSpPr>
        <dsp:cNvPr id="0" name=""/>
        <dsp:cNvSpPr/>
      </dsp:nvSpPr>
      <dsp:spPr>
        <a:xfrm>
          <a:off x="6269180" y="974728"/>
          <a:ext cx="98573" cy="18523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9A398-3C48-4C63-8880-7F9CF14F8827}">
      <dsp:nvSpPr>
        <dsp:cNvPr id="0" name=""/>
        <dsp:cNvSpPr/>
      </dsp:nvSpPr>
      <dsp:spPr>
        <a:xfrm>
          <a:off x="4821909" y="615228"/>
          <a:ext cx="863070" cy="863070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92" tIns="33492" rIns="33492" bIns="33492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3</a:t>
          </a:r>
        </a:p>
      </dsp:txBody>
      <dsp:txXfrm>
        <a:off x="4948303" y="741622"/>
        <a:ext cx="610282" cy="610282"/>
      </dsp:txXfrm>
    </dsp:sp>
    <dsp:sp modelId="{493766D8-C107-4644-B1F2-8406847BEFB8}">
      <dsp:nvSpPr>
        <dsp:cNvPr id="0" name=""/>
        <dsp:cNvSpPr/>
      </dsp:nvSpPr>
      <dsp:spPr>
        <a:xfrm>
          <a:off x="4289138" y="1644100"/>
          <a:ext cx="192861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848410"/>
            <a:satOff val="-35561"/>
            <a:lumOff val="-400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848410"/>
              <a:satOff val="-35561"/>
              <a:lumOff val="-40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31" tIns="165100" rIns="152131" bIns="1651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 interventions on high-risk groups and evaluate effectiveness</a:t>
          </a:r>
        </a:p>
      </dsp:txBody>
      <dsp:txXfrm>
        <a:off x="4289138" y="2029822"/>
        <a:ext cx="1928611" cy="1579878"/>
      </dsp:txXfrm>
    </dsp:sp>
    <dsp:sp modelId="{DC823349-2B3C-42C4-A0A6-C1E9C554F689}">
      <dsp:nvSpPr>
        <dsp:cNvPr id="0" name=""/>
        <dsp:cNvSpPr/>
      </dsp:nvSpPr>
      <dsp:spPr>
        <a:xfrm>
          <a:off x="6432040" y="1046728"/>
          <a:ext cx="1928611" cy="72"/>
        </a:xfrm>
        <a:prstGeom prst="rect">
          <a:avLst/>
        </a:prstGeom>
        <a:solidFill>
          <a:schemeClr val="accent2">
            <a:tint val="40000"/>
            <a:alpha val="90000"/>
            <a:hueOff val="4329462"/>
            <a:satOff val="-40006"/>
            <a:lumOff val="-451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329462"/>
              <a:satOff val="-40006"/>
              <a:lumOff val="-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C3200-AEC3-433B-AFA7-4855D7F46172}">
      <dsp:nvSpPr>
        <dsp:cNvPr id="0" name=""/>
        <dsp:cNvSpPr/>
      </dsp:nvSpPr>
      <dsp:spPr>
        <a:xfrm>
          <a:off x="8412081" y="974728"/>
          <a:ext cx="98573" cy="18523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810513"/>
            <a:satOff val="-44451"/>
            <a:lumOff val="-501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810513"/>
              <a:satOff val="-44451"/>
              <a:lumOff val="-50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86705-D607-4F71-A137-8BE0700F5F63}">
      <dsp:nvSpPr>
        <dsp:cNvPr id="0" name=""/>
        <dsp:cNvSpPr/>
      </dsp:nvSpPr>
      <dsp:spPr>
        <a:xfrm>
          <a:off x="6964811" y="615228"/>
          <a:ext cx="863070" cy="863070"/>
        </a:xfrm>
        <a:prstGeom prst="ellips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92" tIns="33492" rIns="33492" bIns="33492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4</a:t>
          </a:r>
        </a:p>
      </dsp:txBody>
      <dsp:txXfrm>
        <a:off x="7091205" y="741622"/>
        <a:ext cx="610282" cy="610282"/>
      </dsp:txXfrm>
    </dsp:sp>
    <dsp:sp modelId="{3D2F5ECF-5990-43BB-8849-3D53F09C8591}">
      <dsp:nvSpPr>
        <dsp:cNvPr id="0" name=""/>
        <dsp:cNvSpPr/>
      </dsp:nvSpPr>
      <dsp:spPr>
        <a:xfrm>
          <a:off x="6432040" y="1644100"/>
          <a:ext cx="192861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291564"/>
            <a:satOff val="-48897"/>
            <a:lumOff val="-551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291564"/>
              <a:satOff val="-48897"/>
              <a:lumOff val="-5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31" tIns="165100" rIns="152131" bIns="1651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qualitative data through customer feedback and surveys</a:t>
          </a:r>
        </a:p>
      </dsp:txBody>
      <dsp:txXfrm>
        <a:off x="6432040" y="2029822"/>
        <a:ext cx="1928611" cy="1579878"/>
      </dsp:txXfrm>
    </dsp:sp>
    <dsp:sp modelId="{82A73C36-2FDB-4B7D-87FA-77FA64BF1B41}">
      <dsp:nvSpPr>
        <dsp:cNvPr id="0" name=""/>
        <dsp:cNvSpPr/>
      </dsp:nvSpPr>
      <dsp:spPr>
        <a:xfrm>
          <a:off x="8574942" y="1046728"/>
          <a:ext cx="964305" cy="72"/>
        </a:xfrm>
        <a:prstGeom prst="rect">
          <a:avLst/>
        </a:prstGeom>
        <a:solidFill>
          <a:schemeClr val="accent2">
            <a:tint val="40000"/>
            <a:alpha val="90000"/>
            <a:hueOff val="5772616"/>
            <a:satOff val="-53342"/>
            <a:lumOff val="-601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772616"/>
              <a:satOff val="-53342"/>
              <a:lumOff val="-6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6D071-6A5A-4591-BD56-2EBAC417A208}">
      <dsp:nvSpPr>
        <dsp:cNvPr id="0" name=""/>
        <dsp:cNvSpPr/>
      </dsp:nvSpPr>
      <dsp:spPr>
        <a:xfrm>
          <a:off x="9107712" y="615228"/>
          <a:ext cx="863070" cy="863070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92" tIns="33492" rIns="33492" bIns="33492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5</a:t>
          </a:r>
        </a:p>
      </dsp:txBody>
      <dsp:txXfrm>
        <a:off x="9234106" y="741622"/>
        <a:ext cx="610282" cy="610282"/>
      </dsp:txXfrm>
    </dsp:sp>
    <dsp:sp modelId="{892C74D2-E41F-4B0D-948B-DCE26066EF76}">
      <dsp:nvSpPr>
        <dsp:cNvPr id="0" name=""/>
        <dsp:cNvSpPr/>
      </dsp:nvSpPr>
      <dsp:spPr>
        <a:xfrm>
          <a:off x="8574942" y="1644100"/>
          <a:ext cx="200811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2" tIns="165100" rIns="158402" bIns="1651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Continue refining models for better accuracy and deeper ins</a:t>
          </a:r>
        </a:p>
      </dsp:txBody>
      <dsp:txXfrm>
        <a:off x="8574942" y="2037220"/>
        <a:ext cx="2008112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05F7-F741-E328-1553-8958D86A1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8AB0A-3B7A-14E6-A866-03B6AECB6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B5B1F-3E23-EE00-01EC-B8DEB3F9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24D9-357C-F607-DC27-2A2F5C6D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AE128-1714-C424-7ACA-0544AA52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2771-569E-3BF1-B806-9A4E091C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D3A56-2FC0-A257-682F-DBF8CC7DB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5B831-41B0-22A4-8B46-78DCD91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DAB4-4950-35D2-E48C-C61C1D9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5D5-C926-B8B0-990A-EAA84732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96C54-8455-3C53-24B6-9FFE330871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DFDF0-2E16-A628-AD55-10540D2A2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9CEF-499A-7A83-FA4C-09FB53D6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6D96-B97A-56FD-011A-44E681B0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7AFF-BEA3-7AE0-A5B9-C4B5F797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0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0B7C-11DB-5B90-7840-81508FFD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12261-6F1E-F8E8-FCE9-676854DD6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B9BE-F8F9-05D8-A139-D4EBDB45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92D75-6FF7-5764-A54A-A09DD993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72F2-012F-168F-D8F7-6D5BB331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6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1E15-A80B-5BD6-BEB3-71046B6F2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D8EA-2D7B-7614-B826-BFA2C0A6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F7BA-ADCC-A217-7231-A70C11D2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548B-BB23-BEC7-3FF1-474418CC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320E-9576-4A6F-7F11-4C3C218A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C8B5-EE90-F18F-46F9-589278AD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C870-4676-C32B-7669-4355A15F4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2E8F8-5C48-4444-064F-AB2BB1DD2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76D57-FA71-CDED-F24F-E1BB4A731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0C1DE-05B4-B7CD-3BD7-69381A31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7E66E-A718-9C7B-73B4-4CE47621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0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C282-C98B-69F6-C9F4-6A6FE07D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78C25-627A-CABB-B6BA-504769A8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0CAC4-B586-6ED3-FDA9-00856E10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D9C0F-9FF4-93B6-BA36-9A8FF4607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1D9E8-01E5-E9BF-F864-962A57003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365FE-D08E-4A3D-602E-F1F51754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8BDBC-FC29-8F4A-9439-F5695DFA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0CCAB-4DEB-30C0-D79C-E386284D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2DD8-A7AA-225E-C40D-18035E7D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86211-709C-C930-0C4B-9F3E23F1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52F33-9C98-EFD7-B829-AAA0E55C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29598-C3B8-808C-A71D-27535EEA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DD9CC-43A4-023A-A6AF-D1425D8C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AB7E6-109D-AA11-2D8D-88AC45F3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0C1FD-8DE2-4887-428F-D9056B72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027F-F913-2569-687E-26728E98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C9E6E-1C2C-DB83-D85B-FD7A40026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E1918-6B23-5175-92CC-BB7A5EDEB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9E8F-2C5A-AF88-EAA6-B94BA6F1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0FEA6-1B69-CF90-020E-31AE3BF4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4B6EF-874C-96FC-E255-72DDF08C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4A3C-78E6-E2B6-96D7-307BC8DB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EFE3F-E332-B966-C89F-DD188B5A3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E821B-E4B4-041E-2EEA-1ED697F06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0BEFB-F208-F388-011D-97F7D900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9B154-C1BA-74E2-66C2-6B9E2552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51286-ABEA-7DDF-C301-90C6AC2D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CE8DD-1AAF-F0B1-14C3-54B9EBE8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EBF1-219B-5153-E89B-DFB33326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891BD-8DD6-44C8-DF2B-6D2D536FC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D686F-EE1D-4784-B973-827E0ED5275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5F9E-539B-D16E-1D96-EB4C06A1F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C7F4-527B-AB34-4C26-064D0D7CD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398C0-512F-44B5-82B9-DC1DA73F8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Cathedral ceiling in yellow sunlight design">
            <a:extLst>
              <a:ext uri="{FF2B5EF4-FFF2-40B4-BE49-F238E27FC236}">
                <a16:creationId xmlns:a16="http://schemas.microsoft.com/office/drawing/2014/main" id="{FBCB3119-9561-28C4-4804-3CBE1BCFC6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3235" b="11766"/>
          <a:stretch>
            <a:fillRect/>
          </a:stretch>
        </p:blipFill>
        <p:spPr>
          <a:xfrm>
            <a:off x="0" y="-85857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49DC5E-EBC5-6C8B-0346-D707EB1FF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Churn at </a:t>
            </a:r>
            <a:r>
              <a:rPr lang="en-US" sz="5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endParaRPr lang="en-US" sz="5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B9686-F776-61B0-8F07-9A9648F89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4029114"/>
            <a:ext cx="9795637" cy="205704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Barnice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Nyawira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23/07/2025</a:t>
            </a:r>
          </a:p>
        </p:txBody>
      </p:sp>
    </p:spTree>
    <p:extLst>
      <p:ext uri="{BB962C8B-B14F-4D97-AF65-F5344CB8AC3E}">
        <p14:creationId xmlns:p14="http://schemas.microsoft.com/office/powerpoint/2010/main" val="21932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32B99-BA50-6EAF-7C7A-9FDE446A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0267E4-ADCF-1861-A9E2-47CD88AAC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241223"/>
              </p:ext>
            </p:extLst>
          </p:nvPr>
        </p:nvGraphicFramePr>
        <p:xfrm>
          <a:off x="544286" y="2268147"/>
          <a:ext cx="10809514" cy="4224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62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3B2B4-E50A-238D-2287-CC550FE8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oks, pens, and a wall clock">
            <a:extLst>
              <a:ext uri="{FF2B5EF4-FFF2-40B4-BE49-F238E27FC236}">
                <a16:creationId xmlns:a16="http://schemas.microsoft.com/office/drawing/2014/main" id="{816EF179-5721-D121-01A3-FF1CD828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01" r="-2" b="-2"/>
          <a:stretch>
            <a:fillRect/>
          </a:stretch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8B64-BCBC-B887-F54F-4808AD62F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 and attention to this project</a:t>
            </a:r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9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4B45B-D476-C4F4-ACD5-E9D1E90F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9256-7EAB-F659-C348-69772A7C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4" y="1825625"/>
            <a:ext cx="6178307" cy="4351338"/>
          </a:xfrm>
        </p:spPr>
        <p:txBody>
          <a:bodyPr>
            <a:normAutofit/>
          </a:bodyPr>
          <a:lstStyle/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losing customers without clear understanding of reasons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directly affects revenue, growth, and operational efficiency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churn helps target at-risk customers before they leave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uses historical customer data to build prediction model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to support business decisions with data-driven insights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RM Customer Insights App">
            <a:extLst>
              <a:ext uri="{FF2B5EF4-FFF2-40B4-BE49-F238E27FC236}">
                <a16:creationId xmlns:a16="http://schemas.microsoft.com/office/drawing/2014/main" id="{28B42FC5-DBB2-FF46-5DA2-1A82677D2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6064-65AA-6A45-DE86-C89BC589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383F3-99A6-6758-CF20-E07CAB7A5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526977"/>
              </p:ext>
            </p:extLst>
          </p:nvPr>
        </p:nvGraphicFramePr>
        <p:xfrm>
          <a:off x="163287" y="1447800"/>
          <a:ext cx="11549742" cy="49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843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B3241-1C4A-BEEC-8D99-1CCB8535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9E6FBEE-7F6D-63AE-87B1-70121B17E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73202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45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07DDB-D857-A1E0-380E-B11D08B0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1" y="489858"/>
            <a:ext cx="5617229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8080-58A9-E4C1-AED6-5CE66912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29" y="2208986"/>
            <a:ext cx="6313914" cy="42897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3,333 customer records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telecom services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input features include contract type, billing, internet usage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(Churn)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whether customer churned or remained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covers personal, service,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-related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understand behavioral patterns linked to customer decisions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63F4418B-3303-E3B4-64C9-C4F4B4DE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33" r="24625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0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30552-F5E4-6E70-B8DF-D391DE6B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86" y="158251"/>
            <a:ext cx="5628114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CA-3CD7-AC87-6480-89C49F65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2024744"/>
            <a:ext cx="6335485" cy="4452256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Checked if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and inconsistencies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categories into numbers using encoding techniques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classes using SMOTE to avoid biased predictions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features for better model performance and fairness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now ready for training accurate classification models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A3CFB5CA-3218-715E-5D2D-F0CFEDAB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00" r="39364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22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53A4-B4DD-460B-E198-065CCD30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458" y="144790"/>
            <a:ext cx="5263242" cy="161620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</p:txBody>
      </p:sp>
      <p:pic>
        <p:nvPicPr>
          <p:cNvPr id="5" name="Picture 4" descr="Small tree">
            <a:extLst>
              <a:ext uri="{FF2B5EF4-FFF2-40B4-BE49-F238E27FC236}">
                <a16:creationId xmlns:a16="http://schemas.microsoft.com/office/drawing/2014/main" id="{EF9C49DC-05DE-49BD-5F68-A9A7B74BA1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97" r="29669" b="-1"/>
          <a:stretch>
            <a:fillRect/>
          </a:stretch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038D-D23B-5D1E-06B8-2A00DFB4A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49" y="2051021"/>
            <a:ext cx="5844894" cy="416472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logistic regression and decision tree classification models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trained using labeled customer data from the dataset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help visualize decision logic for churn prediction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helps separate churners from loyal customers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indicate strong potential for predicting at-risk individuals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56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46CFF-7D99-7536-1BFB-397AC666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481538"/>
            <a:ext cx="6041468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1882-1D9C-4687-1E45-7F29FD4E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35629"/>
            <a:ext cx="6335486" cy="448491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achieved over 80% accuracy in predictions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churn drivers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calls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charges.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customer having an international plan also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 likelihood of customer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helps prioritize business retention strategies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3889B13B-4962-E70A-45C9-EB4222D6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62" r="11663" b="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684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58E3-E05A-3927-850F-928836A8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5C9F299-52F3-32CC-CFAD-FE6967AA0D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5393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149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452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Predicting Customer Churn at SyriaTel</vt:lpstr>
      <vt:lpstr>Overview</vt:lpstr>
      <vt:lpstr>Business Understanding</vt:lpstr>
      <vt:lpstr>Business Objectives</vt:lpstr>
      <vt:lpstr>Data Understanding</vt:lpstr>
      <vt:lpstr>Data Preparation</vt:lpstr>
      <vt:lpstr>Modeling Approach</vt:lpstr>
      <vt:lpstr>Evaluation and Insights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at SyriaTel</dc:title>
  <dc:creator>User</dc:creator>
  <cp:lastModifiedBy>Windows User</cp:lastModifiedBy>
  <cp:revision>4</cp:revision>
  <dcterms:created xsi:type="dcterms:W3CDTF">2025-07-23T05:58:37Z</dcterms:created>
  <dcterms:modified xsi:type="dcterms:W3CDTF">2025-07-23T20:00:05Z</dcterms:modified>
</cp:coreProperties>
</file>