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F0552-2B63-4358-8A13-A628A477C0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F5B964-5B50-49AB-8D83-BC1A53819EA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9A540C-1CC6-4DFA-B668-77B57690F7F8}" type="parTrans" cxnId="{7D47947C-A3A4-4805-AE49-90D14DE0A200}">
      <dgm:prSet/>
      <dgm:spPr/>
      <dgm:t>
        <a:bodyPr/>
        <a:lstStyle/>
        <a:p>
          <a:endParaRPr lang="en-US"/>
        </a:p>
      </dgm:t>
    </dgm:pt>
    <dgm:pt modelId="{E851AD47-ED30-46D0-96F6-671CFB83311F}" type="sibTrans" cxnId="{7D47947C-A3A4-4805-AE49-90D14DE0A200}">
      <dgm:prSet/>
      <dgm:spPr/>
      <dgm:t>
        <a:bodyPr/>
        <a:lstStyle/>
        <a:p>
          <a:endParaRPr lang="en-US"/>
        </a:p>
      </dgm:t>
    </dgm:pt>
    <dgm:pt modelId="{25C08DBA-92B6-4D57-9CE0-F06F5507B0B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aviation accident data to guide aircraft purchases.</a:t>
          </a:r>
        </a:p>
      </dgm:t>
    </dgm:pt>
    <dgm:pt modelId="{60159C29-E796-4EAA-BAFF-FE017FF441F8}" type="parTrans" cxnId="{969E0ED9-F90D-49F6-801C-1AE437886081}">
      <dgm:prSet/>
      <dgm:spPr/>
      <dgm:t>
        <a:bodyPr/>
        <a:lstStyle/>
        <a:p>
          <a:endParaRPr lang="en-US"/>
        </a:p>
      </dgm:t>
    </dgm:pt>
    <dgm:pt modelId="{524C85A2-E784-4118-B51A-3A7D12DEA888}" type="sibTrans" cxnId="{969E0ED9-F90D-49F6-801C-1AE437886081}">
      <dgm:prSet/>
      <dgm:spPr/>
      <dgm:t>
        <a:bodyPr/>
        <a:lstStyle/>
        <a:p>
          <a:endParaRPr lang="en-US"/>
        </a:p>
      </dgm:t>
    </dgm:pt>
    <dgm:pt modelId="{63B5C325-EA6E-4F51-93C5-C5F06F71830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52E747-71E6-4256-B189-EAB60A464042}" type="parTrans" cxnId="{843AA1F3-A16C-4CD2-9F2A-39C662F37848}">
      <dgm:prSet/>
      <dgm:spPr/>
      <dgm:t>
        <a:bodyPr/>
        <a:lstStyle/>
        <a:p>
          <a:endParaRPr lang="en-US"/>
        </a:p>
      </dgm:t>
    </dgm:pt>
    <dgm:pt modelId="{3750C73A-5569-4D3A-9A0B-D37BC9A5DFC3}" type="sibTrans" cxnId="{843AA1F3-A16C-4CD2-9F2A-39C662F37848}">
      <dgm:prSet/>
      <dgm:spPr/>
      <dgm:t>
        <a:bodyPr/>
        <a:lstStyle/>
        <a:p>
          <a:endParaRPr lang="en-US"/>
        </a:p>
      </dgm:t>
    </dgm:pt>
    <dgm:pt modelId="{2C29086C-3E1D-46A7-A5D4-3F36792BEF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88,889 incidents (1962–2023) from NTSB records.</a:t>
          </a:r>
        </a:p>
      </dgm:t>
    </dgm:pt>
    <dgm:pt modelId="{6DD12366-6227-41FA-ABB7-1D935A854B91}" type="parTrans" cxnId="{5CB517E5-268F-477D-AABC-276B30138672}">
      <dgm:prSet/>
      <dgm:spPr/>
      <dgm:t>
        <a:bodyPr/>
        <a:lstStyle/>
        <a:p>
          <a:endParaRPr lang="en-US"/>
        </a:p>
      </dgm:t>
    </dgm:pt>
    <dgm:pt modelId="{D63B5C47-82EB-4B50-A485-4BB07A776741}" type="sibTrans" cxnId="{5CB517E5-268F-477D-AABC-276B30138672}">
      <dgm:prSet/>
      <dgm:spPr/>
      <dgm:t>
        <a:bodyPr/>
        <a:lstStyle/>
        <a:p>
          <a:endParaRPr lang="en-US"/>
        </a:p>
      </dgm:t>
    </dgm:pt>
    <dgm:pt modelId="{48FEF902-6AC8-4A20-9705-2A5CF4095BF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0732E9-44C5-4B97-8F70-600A9E0416F7}" type="parTrans" cxnId="{27CB8D36-8407-4214-9A4F-65ABE543348D}">
      <dgm:prSet/>
      <dgm:spPr/>
      <dgm:t>
        <a:bodyPr/>
        <a:lstStyle/>
        <a:p>
          <a:endParaRPr lang="en-US"/>
        </a:p>
      </dgm:t>
    </dgm:pt>
    <dgm:pt modelId="{21A38330-1550-4F5D-A6CF-1CB5F3D4AD2A}" type="sibTrans" cxnId="{27CB8D36-8407-4214-9A4F-65ABE543348D}">
      <dgm:prSet/>
      <dgm:spPr/>
      <dgm:t>
        <a:bodyPr/>
        <a:lstStyle/>
        <a:p>
          <a:endParaRPr lang="en-US"/>
        </a:p>
      </dgm:t>
    </dgm:pt>
    <dgm:pt modelId="{26D9B581-C61E-4DAA-9E66-D4391FA016E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Python, Pandas, Matplotlib, Seaborn,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Jupyter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Notebook.</a:t>
          </a:r>
        </a:p>
      </dgm:t>
    </dgm:pt>
    <dgm:pt modelId="{690EFD9B-B093-405B-904A-B18137F28E55}" type="parTrans" cxnId="{02217A37-BF63-46A7-A918-E20B931F206C}">
      <dgm:prSet/>
      <dgm:spPr/>
      <dgm:t>
        <a:bodyPr/>
        <a:lstStyle/>
        <a:p>
          <a:endParaRPr lang="en-US"/>
        </a:p>
      </dgm:t>
    </dgm:pt>
    <dgm:pt modelId="{9C0874B7-59BE-44E8-A0FB-3EDFFC9F77D3}" type="sibTrans" cxnId="{02217A37-BF63-46A7-A918-E20B931F206C}">
      <dgm:prSet/>
      <dgm:spPr/>
      <dgm:t>
        <a:bodyPr/>
        <a:lstStyle/>
        <a:p>
          <a:endParaRPr lang="en-US"/>
        </a:p>
      </dgm:t>
    </dgm:pt>
    <dgm:pt modelId="{ABF00BB4-6C69-4451-8CE1-4C51D5311AA6}" type="pres">
      <dgm:prSet presAssocID="{A76F0552-2B63-4358-8A13-A628A477C0CD}" presName="linear" presStyleCnt="0">
        <dgm:presLayoutVars>
          <dgm:animLvl val="lvl"/>
          <dgm:resizeHandles val="exact"/>
        </dgm:presLayoutVars>
      </dgm:prSet>
      <dgm:spPr/>
    </dgm:pt>
    <dgm:pt modelId="{E4C86C58-91FA-4A95-AE26-F1C5658182A9}" type="pres">
      <dgm:prSet presAssocID="{D3F5B964-5B50-49AB-8D83-BC1A53819E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2FA7DF-B691-4498-8A8E-12DBA7385046}" type="pres">
      <dgm:prSet presAssocID="{D3F5B964-5B50-49AB-8D83-BC1A53819EAB}" presName="childText" presStyleLbl="revTx" presStyleIdx="0" presStyleCnt="3">
        <dgm:presLayoutVars>
          <dgm:bulletEnabled val="1"/>
        </dgm:presLayoutVars>
      </dgm:prSet>
      <dgm:spPr/>
    </dgm:pt>
    <dgm:pt modelId="{0DEF596B-F73C-4622-8D09-3EDBEA98B2E0}" type="pres">
      <dgm:prSet presAssocID="{63B5C325-EA6E-4F51-93C5-C5F06F7183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F86ECD-E891-43E3-9E00-9B18708324A3}" type="pres">
      <dgm:prSet presAssocID="{63B5C325-EA6E-4F51-93C5-C5F06F718301}" presName="childText" presStyleLbl="revTx" presStyleIdx="1" presStyleCnt="3">
        <dgm:presLayoutVars>
          <dgm:bulletEnabled val="1"/>
        </dgm:presLayoutVars>
      </dgm:prSet>
      <dgm:spPr/>
    </dgm:pt>
    <dgm:pt modelId="{DDCAFE89-9871-49EF-AA33-C4DDD0A37E07}" type="pres">
      <dgm:prSet presAssocID="{48FEF902-6AC8-4A20-9705-2A5CF4095B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C46774-5E0F-4B9F-A4D4-5AE8EC22F556}" type="pres">
      <dgm:prSet presAssocID="{48FEF902-6AC8-4A20-9705-2A5CF4095B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0BE8735-939E-4F53-B2F3-3A80DDD6F1FA}" type="presOf" srcId="{D3F5B964-5B50-49AB-8D83-BC1A53819EAB}" destId="{E4C86C58-91FA-4A95-AE26-F1C5658182A9}" srcOrd="0" destOrd="0" presId="urn:microsoft.com/office/officeart/2005/8/layout/vList2"/>
    <dgm:cxn modelId="{27CB8D36-8407-4214-9A4F-65ABE543348D}" srcId="{A76F0552-2B63-4358-8A13-A628A477C0CD}" destId="{48FEF902-6AC8-4A20-9705-2A5CF4095BFD}" srcOrd="2" destOrd="0" parTransId="{D50732E9-44C5-4B97-8F70-600A9E0416F7}" sibTransId="{21A38330-1550-4F5D-A6CF-1CB5F3D4AD2A}"/>
    <dgm:cxn modelId="{02217A37-BF63-46A7-A918-E20B931F206C}" srcId="{48FEF902-6AC8-4A20-9705-2A5CF4095BFD}" destId="{26D9B581-C61E-4DAA-9E66-D4391FA016EF}" srcOrd="0" destOrd="0" parTransId="{690EFD9B-B093-405B-904A-B18137F28E55}" sibTransId="{9C0874B7-59BE-44E8-A0FB-3EDFFC9F77D3}"/>
    <dgm:cxn modelId="{A74A3F6A-0F25-435A-9C25-7B7659A23BBF}" type="presOf" srcId="{48FEF902-6AC8-4A20-9705-2A5CF4095BFD}" destId="{DDCAFE89-9871-49EF-AA33-C4DDD0A37E07}" srcOrd="0" destOrd="0" presId="urn:microsoft.com/office/officeart/2005/8/layout/vList2"/>
    <dgm:cxn modelId="{51377073-EB1C-4CF3-A3FB-E6AC47CD1382}" type="presOf" srcId="{63B5C325-EA6E-4F51-93C5-C5F06F718301}" destId="{0DEF596B-F73C-4622-8D09-3EDBEA98B2E0}" srcOrd="0" destOrd="0" presId="urn:microsoft.com/office/officeart/2005/8/layout/vList2"/>
    <dgm:cxn modelId="{7D47947C-A3A4-4805-AE49-90D14DE0A200}" srcId="{A76F0552-2B63-4358-8A13-A628A477C0CD}" destId="{D3F5B964-5B50-49AB-8D83-BC1A53819EAB}" srcOrd="0" destOrd="0" parTransId="{5D9A540C-1CC6-4DFA-B668-77B57690F7F8}" sibTransId="{E851AD47-ED30-46D0-96F6-671CFB83311F}"/>
    <dgm:cxn modelId="{25C4A181-A12E-4430-9C01-98FF07E1D07C}" type="presOf" srcId="{25C08DBA-92B6-4D57-9CE0-F06F5507B0BC}" destId="{782FA7DF-B691-4498-8A8E-12DBA7385046}" srcOrd="0" destOrd="0" presId="urn:microsoft.com/office/officeart/2005/8/layout/vList2"/>
    <dgm:cxn modelId="{4AE69D8B-ACA0-458E-8790-2B7A3213CD9B}" type="presOf" srcId="{26D9B581-C61E-4DAA-9E66-D4391FA016EF}" destId="{0CC46774-5E0F-4B9F-A4D4-5AE8EC22F556}" srcOrd="0" destOrd="0" presId="urn:microsoft.com/office/officeart/2005/8/layout/vList2"/>
    <dgm:cxn modelId="{7D947D8C-98B2-4B69-AD20-5E622FC71F6C}" type="presOf" srcId="{2C29086C-3E1D-46A7-A5D4-3F36792BEF1B}" destId="{BEF86ECD-E891-43E3-9E00-9B18708324A3}" srcOrd="0" destOrd="0" presId="urn:microsoft.com/office/officeart/2005/8/layout/vList2"/>
    <dgm:cxn modelId="{969E0ED9-F90D-49F6-801C-1AE437886081}" srcId="{D3F5B964-5B50-49AB-8D83-BC1A53819EAB}" destId="{25C08DBA-92B6-4D57-9CE0-F06F5507B0BC}" srcOrd="0" destOrd="0" parTransId="{60159C29-E796-4EAA-BAFF-FE017FF441F8}" sibTransId="{524C85A2-E784-4118-B51A-3A7D12DEA888}"/>
    <dgm:cxn modelId="{5CB517E5-268F-477D-AABC-276B30138672}" srcId="{63B5C325-EA6E-4F51-93C5-C5F06F718301}" destId="{2C29086C-3E1D-46A7-A5D4-3F36792BEF1B}" srcOrd="0" destOrd="0" parTransId="{6DD12366-6227-41FA-ABB7-1D935A854B91}" sibTransId="{D63B5C47-82EB-4B50-A485-4BB07A776741}"/>
    <dgm:cxn modelId="{8886EFE8-B5D3-4253-96F6-56FF7DD633E9}" type="presOf" srcId="{A76F0552-2B63-4358-8A13-A628A477C0CD}" destId="{ABF00BB4-6C69-4451-8CE1-4C51D5311AA6}" srcOrd="0" destOrd="0" presId="urn:microsoft.com/office/officeart/2005/8/layout/vList2"/>
    <dgm:cxn modelId="{843AA1F3-A16C-4CD2-9F2A-39C662F37848}" srcId="{A76F0552-2B63-4358-8A13-A628A477C0CD}" destId="{63B5C325-EA6E-4F51-93C5-C5F06F718301}" srcOrd="1" destOrd="0" parTransId="{7E52E747-71E6-4256-B189-EAB60A464042}" sibTransId="{3750C73A-5569-4D3A-9A0B-D37BC9A5DFC3}"/>
    <dgm:cxn modelId="{AB8C4B6D-32C7-49BE-BAA4-F8AB43689AB0}" type="presParOf" srcId="{ABF00BB4-6C69-4451-8CE1-4C51D5311AA6}" destId="{E4C86C58-91FA-4A95-AE26-F1C5658182A9}" srcOrd="0" destOrd="0" presId="urn:microsoft.com/office/officeart/2005/8/layout/vList2"/>
    <dgm:cxn modelId="{49B835A3-DD98-42A6-BD56-B3CB3ED53434}" type="presParOf" srcId="{ABF00BB4-6C69-4451-8CE1-4C51D5311AA6}" destId="{782FA7DF-B691-4498-8A8E-12DBA7385046}" srcOrd="1" destOrd="0" presId="urn:microsoft.com/office/officeart/2005/8/layout/vList2"/>
    <dgm:cxn modelId="{7E021DB7-5998-457C-A6A2-CB6E09B7BFCD}" type="presParOf" srcId="{ABF00BB4-6C69-4451-8CE1-4C51D5311AA6}" destId="{0DEF596B-F73C-4622-8D09-3EDBEA98B2E0}" srcOrd="2" destOrd="0" presId="urn:microsoft.com/office/officeart/2005/8/layout/vList2"/>
    <dgm:cxn modelId="{0F36EE4B-A5AF-4F83-A3E9-26D58E7DFAB5}" type="presParOf" srcId="{ABF00BB4-6C69-4451-8CE1-4C51D5311AA6}" destId="{BEF86ECD-E891-43E3-9E00-9B18708324A3}" srcOrd="3" destOrd="0" presId="urn:microsoft.com/office/officeart/2005/8/layout/vList2"/>
    <dgm:cxn modelId="{4ECBD4DB-A55D-4DFC-8089-B74BDDFE4095}" type="presParOf" srcId="{ABF00BB4-6C69-4451-8CE1-4C51D5311AA6}" destId="{DDCAFE89-9871-49EF-AA33-C4DDD0A37E07}" srcOrd="4" destOrd="0" presId="urn:microsoft.com/office/officeart/2005/8/layout/vList2"/>
    <dgm:cxn modelId="{710C30E5-7A53-46AC-8B27-8DE0D7A2D718}" type="presParOf" srcId="{ABF00BB4-6C69-4451-8CE1-4C51D5311AA6}" destId="{0CC46774-5E0F-4B9F-A4D4-5AE8EC22F55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6AC70-97C8-4EFE-B82F-56B402A952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1B1F1D-8AC1-4679-8B58-8802AC16442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- Select aircraft with best safety record for expansion.</a:t>
          </a:r>
        </a:p>
      </dgm:t>
    </dgm:pt>
    <dgm:pt modelId="{0BC76691-1FCA-435F-993F-0A643FA8C4E2}" type="parTrans" cxnId="{9F32F6CE-55CD-4CA7-817B-DA48D342956C}">
      <dgm:prSet/>
      <dgm:spPr/>
      <dgm:t>
        <a:bodyPr/>
        <a:lstStyle/>
        <a:p>
          <a:endParaRPr lang="en-US"/>
        </a:p>
      </dgm:t>
    </dgm:pt>
    <dgm:pt modelId="{01270E49-C4D8-4DC3-8B1C-89ED80046360}" type="sibTrans" cxnId="{9F32F6CE-55CD-4CA7-817B-DA48D342956C}">
      <dgm:prSet/>
      <dgm:spPr/>
      <dgm:t>
        <a:bodyPr/>
        <a:lstStyle/>
        <a:p>
          <a:endParaRPr lang="en-US"/>
        </a:p>
      </dgm:t>
    </dgm:pt>
    <dgm:pt modelId="{A6F47C87-2D0B-4469-9FDB-4C0C8435F2C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Goal - Reduce operational risks and enhance passenger safety.</a:t>
          </a:r>
        </a:p>
      </dgm:t>
    </dgm:pt>
    <dgm:pt modelId="{E1FF2E59-0E5F-4074-B0C8-AC7FD7D90E8E}" type="parTrans" cxnId="{A8CFE0B0-89DF-46FD-AD07-5291391DB2F0}">
      <dgm:prSet/>
      <dgm:spPr/>
      <dgm:t>
        <a:bodyPr/>
        <a:lstStyle/>
        <a:p>
          <a:endParaRPr lang="en-US"/>
        </a:p>
      </dgm:t>
    </dgm:pt>
    <dgm:pt modelId="{18FBC146-0D9C-46EC-8261-91723E4DF102}" type="sibTrans" cxnId="{A8CFE0B0-89DF-46FD-AD07-5291391DB2F0}">
      <dgm:prSet/>
      <dgm:spPr/>
      <dgm:t>
        <a:bodyPr/>
        <a:lstStyle/>
        <a:p>
          <a:endParaRPr lang="en-US"/>
        </a:p>
      </dgm:t>
    </dgm:pt>
    <dgm:pt modelId="{B95AD213-5FF7-4E1B-BF41-304E51786672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Opportunity - Use data insights to drive procurement decisions.</a:t>
          </a:r>
        </a:p>
      </dgm:t>
    </dgm:pt>
    <dgm:pt modelId="{861772F6-0A5B-4620-A138-CD08F12D6A6F}" type="parTrans" cxnId="{1ED4609B-C1A6-4DBB-A897-52B809D46BE9}">
      <dgm:prSet/>
      <dgm:spPr/>
      <dgm:t>
        <a:bodyPr/>
        <a:lstStyle/>
        <a:p>
          <a:endParaRPr lang="en-US"/>
        </a:p>
      </dgm:t>
    </dgm:pt>
    <dgm:pt modelId="{5010754F-EB2F-4624-BA5C-BE82A9C5DF5B}" type="sibTrans" cxnId="{1ED4609B-C1A6-4DBB-A897-52B809D46BE9}">
      <dgm:prSet/>
      <dgm:spPr/>
      <dgm:t>
        <a:bodyPr/>
        <a:lstStyle/>
        <a:p>
          <a:endParaRPr lang="en-US"/>
        </a:p>
      </dgm:t>
    </dgm:pt>
    <dgm:pt modelId="{9ADA8480-B553-4D6E-9DD4-93FB0982090D}" type="pres">
      <dgm:prSet presAssocID="{8D36AC70-97C8-4EFE-B82F-56B402A9521A}" presName="root" presStyleCnt="0">
        <dgm:presLayoutVars>
          <dgm:dir/>
          <dgm:resizeHandles val="exact"/>
        </dgm:presLayoutVars>
      </dgm:prSet>
      <dgm:spPr/>
    </dgm:pt>
    <dgm:pt modelId="{DCF92957-2B59-4599-8256-3D2CB09AA4EE}" type="pres">
      <dgm:prSet presAssocID="{021B1F1D-8AC1-4679-8B58-8802AC164425}" presName="compNode" presStyleCnt="0"/>
      <dgm:spPr/>
    </dgm:pt>
    <dgm:pt modelId="{5D2B6605-43A0-433D-B9AF-1DD6AB1E16B9}" type="pres">
      <dgm:prSet presAssocID="{021B1F1D-8AC1-4679-8B58-8802AC164425}" presName="bgRect" presStyleLbl="bgShp" presStyleIdx="0" presStyleCnt="3"/>
      <dgm:spPr/>
    </dgm:pt>
    <dgm:pt modelId="{90BDDFEB-2565-4F53-BDC5-C40E8855A3E6}" type="pres">
      <dgm:prSet presAssocID="{021B1F1D-8AC1-4679-8B58-8802AC1644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31E57FCA-AF92-4485-9CC4-B882945E5F90}" type="pres">
      <dgm:prSet presAssocID="{021B1F1D-8AC1-4679-8B58-8802AC164425}" presName="spaceRect" presStyleCnt="0"/>
      <dgm:spPr/>
    </dgm:pt>
    <dgm:pt modelId="{D16D5BBF-42AD-45D1-9BED-95D057CC73DC}" type="pres">
      <dgm:prSet presAssocID="{021B1F1D-8AC1-4679-8B58-8802AC164425}" presName="parTx" presStyleLbl="revTx" presStyleIdx="0" presStyleCnt="3">
        <dgm:presLayoutVars>
          <dgm:chMax val="0"/>
          <dgm:chPref val="0"/>
        </dgm:presLayoutVars>
      </dgm:prSet>
      <dgm:spPr/>
    </dgm:pt>
    <dgm:pt modelId="{47FC234B-7E91-4AD7-9FB3-AB994668881A}" type="pres">
      <dgm:prSet presAssocID="{01270E49-C4D8-4DC3-8B1C-89ED80046360}" presName="sibTrans" presStyleCnt="0"/>
      <dgm:spPr/>
    </dgm:pt>
    <dgm:pt modelId="{68A6D543-8B4B-409D-9725-BE78219C1551}" type="pres">
      <dgm:prSet presAssocID="{A6F47C87-2D0B-4469-9FDB-4C0C8435F2CD}" presName="compNode" presStyleCnt="0"/>
      <dgm:spPr/>
    </dgm:pt>
    <dgm:pt modelId="{343E39BF-CB44-4B21-8099-C0658D68C792}" type="pres">
      <dgm:prSet presAssocID="{A6F47C87-2D0B-4469-9FDB-4C0C8435F2CD}" presName="bgRect" presStyleLbl="bgShp" presStyleIdx="1" presStyleCnt="3"/>
      <dgm:spPr/>
    </dgm:pt>
    <dgm:pt modelId="{86AEE213-1E80-450D-9584-E53C6A3B7319}" type="pres">
      <dgm:prSet presAssocID="{A6F47C87-2D0B-4469-9FDB-4C0C8435F2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3F41EE-9A59-4FFA-8A07-CB05315F432E}" type="pres">
      <dgm:prSet presAssocID="{A6F47C87-2D0B-4469-9FDB-4C0C8435F2CD}" presName="spaceRect" presStyleCnt="0"/>
      <dgm:spPr/>
    </dgm:pt>
    <dgm:pt modelId="{8CA2494D-6580-4AF9-A14F-9BB1145E661B}" type="pres">
      <dgm:prSet presAssocID="{A6F47C87-2D0B-4469-9FDB-4C0C8435F2CD}" presName="parTx" presStyleLbl="revTx" presStyleIdx="1" presStyleCnt="3">
        <dgm:presLayoutVars>
          <dgm:chMax val="0"/>
          <dgm:chPref val="0"/>
        </dgm:presLayoutVars>
      </dgm:prSet>
      <dgm:spPr/>
    </dgm:pt>
    <dgm:pt modelId="{41743A17-D682-4ED6-922C-6FACA269D129}" type="pres">
      <dgm:prSet presAssocID="{18FBC146-0D9C-46EC-8261-91723E4DF102}" presName="sibTrans" presStyleCnt="0"/>
      <dgm:spPr/>
    </dgm:pt>
    <dgm:pt modelId="{462AE014-82B7-47CE-8DEC-E76D7D8F8368}" type="pres">
      <dgm:prSet presAssocID="{B95AD213-5FF7-4E1B-BF41-304E51786672}" presName="compNode" presStyleCnt="0"/>
      <dgm:spPr/>
    </dgm:pt>
    <dgm:pt modelId="{DD8CB1EA-2E3B-4155-A347-7882A79718FD}" type="pres">
      <dgm:prSet presAssocID="{B95AD213-5FF7-4E1B-BF41-304E51786672}" presName="bgRect" presStyleLbl="bgShp" presStyleIdx="2" presStyleCnt="3"/>
      <dgm:spPr/>
    </dgm:pt>
    <dgm:pt modelId="{2E34FA3B-DF45-4738-8CA0-01BA17E207F0}" type="pres">
      <dgm:prSet presAssocID="{B95AD213-5FF7-4E1B-BF41-304E517866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6778CC9-B6D5-4CD2-92F0-ACBC30B1D445}" type="pres">
      <dgm:prSet presAssocID="{B95AD213-5FF7-4E1B-BF41-304E51786672}" presName="spaceRect" presStyleCnt="0"/>
      <dgm:spPr/>
    </dgm:pt>
    <dgm:pt modelId="{79D50782-B7C4-47A1-9590-7F610E89CE50}" type="pres">
      <dgm:prSet presAssocID="{B95AD213-5FF7-4E1B-BF41-304E517866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36912A-9F6B-4BD3-8AAE-A8641C1F4F75}" type="presOf" srcId="{B95AD213-5FF7-4E1B-BF41-304E51786672}" destId="{79D50782-B7C4-47A1-9590-7F610E89CE50}" srcOrd="0" destOrd="0" presId="urn:microsoft.com/office/officeart/2018/2/layout/IconVerticalSolidList"/>
    <dgm:cxn modelId="{E80C997B-A877-4BC7-90D3-52D54FBCF7BD}" type="presOf" srcId="{8D36AC70-97C8-4EFE-B82F-56B402A9521A}" destId="{9ADA8480-B553-4D6E-9DD4-93FB0982090D}" srcOrd="0" destOrd="0" presId="urn:microsoft.com/office/officeart/2018/2/layout/IconVerticalSolidList"/>
    <dgm:cxn modelId="{1ED4609B-C1A6-4DBB-A897-52B809D46BE9}" srcId="{8D36AC70-97C8-4EFE-B82F-56B402A9521A}" destId="{B95AD213-5FF7-4E1B-BF41-304E51786672}" srcOrd="2" destOrd="0" parTransId="{861772F6-0A5B-4620-A138-CD08F12D6A6F}" sibTransId="{5010754F-EB2F-4624-BA5C-BE82A9C5DF5B}"/>
    <dgm:cxn modelId="{A8CFE0B0-89DF-46FD-AD07-5291391DB2F0}" srcId="{8D36AC70-97C8-4EFE-B82F-56B402A9521A}" destId="{A6F47C87-2D0B-4469-9FDB-4C0C8435F2CD}" srcOrd="1" destOrd="0" parTransId="{E1FF2E59-0E5F-4074-B0C8-AC7FD7D90E8E}" sibTransId="{18FBC146-0D9C-46EC-8261-91723E4DF102}"/>
    <dgm:cxn modelId="{AA505DCE-D178-446E-AB78-21809FC0EACF}" type="presOf" srcId="{A6F47C87-2D0B-4469-9FDB-4C0C8435F2CD}" destId="{8CA2494D-6580-4AF9-A14F-9BB1145E661B}" srcOrd="0" destOrd="0" presId="urn:microsoft.com/office/officeart/2018/2/layout/IconVerticalSolidList"/>
    <dgm:cxn modelId="{9F32F6CE-55CD-4CA7-817B-DA48D342956C}" srcId="{8D36AC70-97C8-4EFE-B82F-56B402A9521A}" destId="{021B1F1D-8AC1-4679-8B58-8802AC164425}" srcOrd="0" destOrd="0" parTransId="{0BC76691-1FCA-435F-993F-0A643FA8C4E2}" sibTransId="{01270E49-C4D8-4DC3-8B1C-89ED80046360}"/>
    <dgm:cxn modelId="{85FA44FF-9425-4C4D-AA91-809098662B85}" type="presOf" srcId="{021B1F1D-8AC1-4679-8B58-8802AC164425}" destId="{D16D5BBF-42AD-45D1-9BED-95D057CC73DC}" srcOrd="0" destOrd="0" presId="urn:microsoft.com/office/officeart/2018/2/layout/IconVerticalSolidList"/>
    <dgm:cxn modelId="{C6892119-D79C-41C8-BFFB-196CCFF21206}" type="presParOf" srcId="{9ADA8480-B553-4D6E-9DD4-93FB0982090D}" destId="{DCF92957-2B59-4599-8256-3D2CB09AA4EE}" srcOrd="0" destOrd="0" presId="urn:microsoft.com/office/officeart/2018/2/layout/IconVerticalSolidList"/>
    <dgm:cxn modelId="{C49EEEB1-DE64-4DA1-AEB6-D4E6C37E8D72}" type="presParOf" srcId="{DCF92957-2B59-4599-8256-3D2CB09AA4EE}" destId="{5D2B6605-43A0-433D-B9AF-1DD6AB1E16B9}" srcOrd="0" destOrd="0" presId="urn:microsoft.com/office/officeart/2018/2/layout/IconVerticalSolidList"/>
    <dgm:cxn modelId="{C2D59B8A-4297-4071-8FDD-0887C3E06164}" type="presParOf" srcId="{DCF92957-2B59-4599-8256-3D2CB09AA4EE}" destId="{90BDDFEB-2565-4F53-BDC5-C40E8855A3E6}" srcOrd="1" destOrd="0" presId="urn:microsoft.com/office/officeart/2018/2/layout/IconVerticalSolidList"/>
    <dgm:cxn modelId="{49E4C7B4-0B5F-47D2-BFD1-F951A13B3E38}" type="presParOf" srcId="{DCF92957-2B59-4599-8256-3D2CB09AA4EE}" destId="{31E57FCA-AF92-4485-9CC4-B882945E5F90}" srcOrd="2" destOrd="0" presId="urn:microsoft.com/office/officeart/2018/2/layout/IconVerticalSolidList"/>
    <dgm:cxn modelId="{8B84D332-4A63-45CA-BD5A-0F5011B4C993}" type="presParOf" srcId="{DCF92957-2B59-4599-8256-3D2CB09AA4EE}" destId="{D16D5BBF-42AD-45D1-9BED-95D057CC73DC}" srcOrd="3" destOrd="0" presId="urn:microsoft.com/office/officeart/2018/2/layout/IconVerticalSolidList"/>
    <dgm:cxn modelId="{5DE5538A-B0C5-4F38-8248-C0B459A78DF4}" type="presParOf" srcId="{9ADA8480-B553-4D6E-9DD4-93FB0982090D}" destId="{47FC234B-7E91-4AD7-9FB3-AB994668881A}" srcOrd="1" destOrd="0" presId="urn:microsoft.com/office/officeart/2018/2/layout/IconVerticalSolidList"/>
    <dgm:cxn modelId="{681DA863-5F62-4CD7-9EA0-4D85A32ED44E}" type="presParOf" srcId="{9ADA8480-B553-4D6E-9DD4-93FB0982090D}" destId="{68A6D543-8B4B-409D-9725-BE78219C1551}" srcOrd="2" destOrd="0" presId="urn:microsoft.com/office/officeart/2018/2/layout/IconVerticalSolidList"/>
    <dgm:cxn modelId="{98D08395-876A-444D-9476-FB7508CFB4CF}" type="presParOf" srcId="{68A6D543-8B4B-409D-9725-BE78219C1551}" destId="{343E39BF-CB44-4B21-8099-C0658D68C792}" srcOrd="0" destOrd="0" presId="urn:microsoft.com/office/officeart/2018/2/layout/IconVerticalSolidList"/>
    <dgm:cxn modelId="{D750452C-0B9C-410D-BD78-553A8F9B9621}" type="presParOf" srcId="{68A6D543-8B4B-409D-9725-BE78219C1551}" destId="{86AEE213-1E80-450D-9584-E53C6A3B7319}" srcOrd="1" destOrd="0" presId="urn:microsoft.com/office/officeart/2018/2/layout/IconVerticalSolidList"/>
    <dgm:cxn modelId="{FEDFEF41-29E4-48E6-9E5B-592BFD781A69}" type="presParOf" srcId="{68A6D543-8B4B-409D-9725-BE78219C1551}" destId="{453F41EE-9A59-4FFA-8A07-CB05315F432E}" srcOrd="2" destOrd="0" presId="urn:microsoft.com/office/officeart/2018/2/layout/IconVerticalSolidList"/>
    <dgm:cxn modelId="{501311E8-DEC5-42C7-8FEC-BFA661A47459}" type="presParOf" srcId="{68A6D543-8B4B-409D-9725-BE78219C1551}" destId="{8CA2494D-6580-4AF9-A14F-9BB1145E661B}" srcOrd="3" destOrd="0" presId="urn:microsoft.com/office/officeart/2018/2/layout/IconVerticalSolidList"/>
    <dgm:cxn modelId="{CC51D765-D946-49CE-BF73-6F9C994DBE71}" type="presParOf" srcId="{9ADA8480-B553-4D6E-9DD4-93FB0982090D}" destId="{41743A17-D682-4ED6-922C-6FACA269D129}" srcOrd="3" destOrd="0" presId="urn:microsoft.com/office/officeart/2018/2/layout/IconVerticalSolidList"/>
    <dgm:cxn modelId="{0AE0F3E0-11AB-4C69-909C-83E31944A3CB}" type="presParOf" srcId="{9ADA8480-B553-4D6E-9DD4-93FB0982090D}" destId="{462AE014-82B7-47CE-8DEC-E76D7D8F8368}" srcOrd="4" destOrd="0" presId="urn:microsoft.com/office/officeart/2018/2/layout/IconVerticalSolidList"/>
    <dgm:cxn modelId="{4C2CC39E-66D5-4104-B977-AC68D890ADE5}" type="presParOf" srcId="{462AE014-82B7-47CE-8DEC-E76D7D8F8368}" destId="{DD8CB1EA-2E3B-4155-A347-7882A79718FD}" srcOrd="0" destOrd="0" presId="urn:microsoft.com/office/officeart/2018/2/layout/IconVerticalSolidList"/>
    <dgm:cxn modelId="{6A0F0D66-6956-4363-9DC0-9E6557805B52}" type="presParOf" srcId="{462AE014-82B7-47CE-8DEC-E76D7D8F8368}" destId="{2E34FA3B-DF45-4738-8CA0-01BA17E207F0}" srcOrd="1" destOrd="0" presId="urn:microsoft.com/office/officeart/2018/2/layout/IconVerticalSolidList"/>
    <dgm:cxn modelId="{EA644196-43E8-4E41-9486-BD466843A124}" type="presParOf" srcId="{462AE014-82B7-47CE-8DEC-E76D7D8F8368}" destId="{A6778CC9-B6D5-4CD2-92F0-ACBC30B1D445}" srcOrd="2" destOrd="0" presId="urn:microsoft.com/office/officeart/2018/2/layout/IconVerticalSolidList"/>
    <dgm:cxn modelId="{55615CCC-63DF-4D9B-AF81-48CF934A18E7}" type="presParOf" srcId="{462AE014-82B7-47CE-8DEC-E76D7D8F8368}" destId="{79D50782-B7C4-47A1-9590-7F610E89C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FE08E-C18D-42EB-8CBF-E067FF4DA74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950568-8F15-4E1D-9715-B543DC2BF8E6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Conduct cost-safety analysis of top aircraft models.</a:t>
          </a:r>
        </a:p>
      </dgm:t>
    </dgm:pt>
    <dgm:pt modelId="{5E7B47FD-03B9-4B49-9A0F-BFBC9BE67426}" type="parTrans" cxnId="{18EC714C-016F-485D-8D89-9EE13C93FED6}">
      <dgm:prSet/>
      <dgm:spPr/>
      <dgm:t>
        <a:bodyPr/>
        <a:lstStyle/>
        <a:p>
          <a:endParaRPr lang="en-US"/>
        </a:p>
      </dgm:t>
    </dgm:pt>
    <dgm:pt modelId="{77FB7971-2975-4461-99F0-0D8C362742A9}" type="sibTrans" cxnId="{18EC714C-016F-485D-8D89-9EE13C93FED6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4051BFD6-ED28-49A7-8660-53FA56E91377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Initiate pilot programs for shortlisted models.</a:t>
          </a:r>
        </a:p>
      </dgm:t>
    </dgm:pt>
    <dgm:pt modelId="{112BFFAD-F692-4DCB-BD70-06301860038E}" type="parTrans" cxnId="{15FAE92E-14E4-4A8D-BB9E-F8374FD4622E}">
      <dgm:prSet/>
      <dgm:spPr/>
      <dgm:t>
        <a:bodyPr/>
        <a:lstStyle/>
        <a:p>
          <a:endParaRPr lang="en-US"/>
        </a:p>
      </dgm:t>
    </dgm:pt>
    <dgm:pt modelId="{6506EE62-2872-43E9-A443-0621D8BF920C}" type="sibTrans" cxnId="{15FAE92E-14E4-4A8D-BB9E-F8374FD462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253D10-1370-451C-B935-56E1E7CEB6C5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Coordinate with air traffic control on tech upgrades.</a:t>
          </a:r>
        </a:p>
      </dgm:t>
    </dgm:pt>
    <dgm:pt modelId="{F320F6C6-8751-4C5A-B72E-19103030416B}" type="parTrans" cxnId="{5D8B268B-969C-4EEA-8DBC-669196200CBF}">
      <dgm:prSet/>
      <dgm:spPr/>
      <dgm:t>
        <a:bodyPr/>
        <a:lstStyle/>
        <a:p>
          <a:endParaRPr lang="en-US"/>
        </a:p>
      </dgm:t>
    </dgm:pt>
    <dgm:pt modelId="{DBCAA131-E122-4182-9ED2-89B327EA9416}" type="sibTrans" cxnId="{5D8B268B-969C-4EEA-8DBC-669196200C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5861EBB-66FF-447A-958A-68C422C9BDA3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near-miss and maintenance data.</a:t>
          </a:r>
        </a:p>
      </dgm:t>
    </dgm:pt>
    <dgm:pt modelId="{0784E2C2-C66E-4095-BDC4-17E6951F6182}" type="parTrans" cxnId="{02A4F317-BFEE-4881-AA96-AF7785AEDB9A}">
      <dgm:prSet/>
      <dgm:spPr/>
      <dgm:t>
        <a:bodyPr/>
        <a:lstStyle/>
        <a:p>
          <a:endParaRPr lang="en-US"/>
        </a:p>
      </dgm:t>
    </dgm:pt>
    <dgm:pt modelId="{6C10A0C5-BBE3-4C90-BBAF-1CF69B48AC7F}" type="sibTrans" cxnId="{02A4F317-BFEE-4881-AA96-AF7785AEDB9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C680A55-1304-4EF4-8BA0-993B4C03B545}" type="pres">
      <dgm:prSet presAssocID="{04BFE08E-C18D-42EB-8CBF-E067FF4DA743}" presName="Name0" presStyleCnt="0">
        <dgm:presLayoutVars>
          <dgm:animLvl val="lvl"/>
          <dgm:resizeHandles val="exact"/>
        </dgm:presLayoutVars>
      </dgm:prSet>
      <dgm:spPr/>
    </dgm:pt>
    <dgm:pt modelId="{619EF8D2-E3F9-400E-BE17-4C3A1CCD3659}" type="pres">
      <dgm:prSet presAssocID="{F2950568-8F15-4E1D-9715-B543DC2BF8E6}" presName="compositeNode" presStyleCnt="0">
        <dgm:presLayoutVars>
          <dgm:bulletEnabled val="1"/>
        </dgm:presLayoutVars>
      </dgm:prSet>
      <dgm:spPr/>
    </dgm:pt>
    <dgm:pt modelId="{7111829E-B2E4-45CF-B178-43C717822D3B}" type="pres">
      <dgm:prSet presAssocID="{F2950568-8F15-4E1D-9715-B543DC2BF8E6}" presName="bgRect" presStyleLbl="bgAccFollowNode1" presStyleIdx="0" presStyleCnt="4"/>
      <dgm:spPr/>
    </dgm:pt>
    <dgm:pt modelId="{E0A89420-585B-491A-8662-C6E791BF2556}" type="pres">
      <dgm:prSet presAssocID="{77FB7971-2975-4461-99F0-0D8C362742A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36BA785-247A-48E6-A81E-11A1F35F9EB0}" type="pres">
      <dgm:prSet presAssocID="{F2950568-8F15-4E1D-9715-B543DC2BF8E6}" presName="bottomLine" presStyleLbl="alignNode1" presStyleIdx="1" presStyleCnt="8">
        <dgm:presLayoutVars/>
      </dgm:prSet>
      <dgm:spPr/>
    </dgm:pt>
    <dgm:pt modelId="{2525DB2E-9267-4A8E-A99F-93CCDE042BB7}" type="pres">
      <dgm:prSet presAssocID="{F2950568-8F15-4E1D-9715-B543DC2BF8E6}" presName="nodeText" presStyleLbl="bgAccFollowNode1" presStyleIdx="0" presStyleCnt="4">
        <dgm:presLayoutVars>
          <dgm:bulletEnabled val="1"/>
        </dgm:presLayoutVars>
      </dgm:prSet>
      <dgm:spPr/>
    </dgm:pt>
    <dgm:pt modelId="{10F03863-2A9A-46EA-A84B-C048A0D8FC46}" type="pres">
      <dgm:prSet presAssocID="{77FB7971-2975-4461-99F0-0D8C362742A9}" presName="sibTrans" presStyleCnt="0"/>
      <dgm:spPr/>
    </dgm:pt>
    <dgm:pt modelId="{35FA9C15-5007-421F-B727-969F76F9A1C9}" type="pres">
      <dgm:prSet presAssocID="{4051BFD6-ED28-49A7-8660-53FA56E91377}" presName="compositeNode" presStyleCnt="0">
        <dgm:presLayoutVars>
          <dgm:bulletEnabled val="1"/>
        </dgm:presLayoutVars>
      </dgm:prSet>
      <dgm:spPr/>
    </dgm:pt>
    <dgm:pt modelId="{CBB5DA37-E24D-4BE5-A122-89D7C64D6191}" type="pres">
      <dgm:prSet presAssocID="{4051BFD6-ED28-49A7-8660-53FA56E91377}" presName="bgRect" presStyleLbl="bgAccFollowNode1" presStyleIdx="1" presStyleCnt="4"/>
      <dgm:spPr/>
    </dgm:pt>
    <dgm:pt modelId="{59230491-98CC-4983-AFB9-9501237B9475}" type="pres">
      <dgm:prSet presAssocID="{6506EE62-2872-43E9-A443-0621D8BF920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6F9B55E-C2B8-4936-8DAF-7C1D22C95EF5}" type="pres">
      <dgm:prSet presAssocID="{4051BFD6-ED28-49A7-8660-53FA56E91377}" presName="bottomLine" presStyleLbl="alignNode1" presStyleIdx="3" presStyleCnt="8">
        <dgm:presLayoutVars/>
      </dgm:prSet>
      <dgm:spPr/>
    </dgm:pt>
    <dgm:pt modelId="{458CED70-3956-4EAA-B3EA-8C9D5AD32E22}" type="pres">
      <dgm:prSet presAssocID="{4051BFD6-ED28-49A7-8660-53FA56E91377}" presName="nodeText" presStyleLbl="bgAccFollowNode1" presStyleIdx="1" presStyleCnt="4">
        <dgm:presLayoutVars>
          <dgm:bulletEnabled val="1"/>
        </dgm:presLayoutVars>
      </dgm:prSet>
      <dgm:spPr/>
    </dgm:pt>
    <dgm:pt modelId="{F42ADF83-1F4B-4BAE-A315-471517932E0A}" type="pres">
      <dgm:prSet presAssocID="{6506EE62-2872-43E9-A443-0621D8BF920C}" presName="sibTrans" presStyleCnt="0"/>
      <dgm:spPr/>
    </dgm:pt>
    <dgm:pt modelId="{60918138-B51A-4A7A-BA8C-F0FCA6AD0444}" type="pres">
      <dgm:prSet presAssocID="{50253D10-1370-451C-B935-56E1E7CEB6C5}" presName="compositeNode" presStyleCnt="0">
        <dgm:presLayoutVars>
          <dgm:bulletEnabled val="1"/>
        </dgm:presLayoutVars>
      </dgm:prSet>
      <dgm:spPr/>
    </dgm:pt>
    <dgm:pt modelId="{8E925A84-88EA-44E1-B711-317BCC081CE1}" type="pres">
      <dgm:prSet presAssocID="{50253D10-1370-451C-B935-56E1E7CEB6C5}" presName="bgRect" presStyleLbl="bgAccFollowNode1" presStyleIdx="2" presStyleCnt="4"/>
      <dgm:spPr/>
    </dgm:pt>
    <dgm:pt modelId="{F28E5355-AFF7-4C48-997F-E3AC2B9ED531}" type="pres">
      <dgm:prSet presAssocID="{DBCAA131-E122-4182-9ED2-89B327EA941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82DB92E-3D3E-4D5A-80EA-7F7BECC03CB4}" type="pres">
      <dgm:prSet presAssocID="{50253D10-1370-451C-B935-56E1E7CEB6C5}" presName="bottomLine" presStyleLbl="alignNode1" presStyleIdx="5" presStyleCnt="8">
        <dgm:presLayoutVars/>
      </dgm:prSet>
      <dgm:spPr/>
    </dgm:pt>
    <dgm:pt modelId="{5A7E2ECA-898D-455D-9D9C-A038FE79FDC5}" type="pres">
      <dgm:prSet presAssocID="{50253D10-1370-451C-B935-56E1E7CEB6C5}" presName="nodeText" presStyleLbl="bgAccFollowNode1" presStyleIdx="2" presStyleCnt="4">
        <dgm:presLayoutVars>
          <dgm:bulletEnabled val="1"/>
        </dgm:presLayoutVars>
      </dgm:prSet>
      <dgm:spPr/>
    </dgm:pt>
    <dgm:pt modelId="{9B33F98A-EFFF-46DE-AFA1-562CFE6F38FB}" type="pres">
      <dgm:prSet presAssocID="{DBCAA131-E122-4182-9ED2-89B327EA9416}" presName="sibTrans" presStyleCnt="0"/>
      <dgm:spPr/>
    </dgm:pt>
    <dgm:pt modelId="{82F27FD8-A2C0-4653-802E-3E273BFDA68D}" type="pres">
      <dgm:prSet presAssocID="{85861EBB-66FF-447A-958A-68C422C9BDA3}" presName="compositeNode" presStyleCnt="0">
        <dgm:presLayoutVars>
          <dgm:bulletEnabled val="1"/>
        </dgm:presLayoutVars>
      </dgm:prSet>
      <dgm:spPr/>
    </dgm:pt>
    <dgm:pt modelId="{51E717E0-4D0F-4C11-A53A-7AF59401D2CE}" type="pres">
      <dgm:prSet presAssocID="{85861EBB-66FF-447A-958A-68C422C9BDA3}" presName="bgRect" presStyleLbl="bgAccFollowNode1" presStyleIdx="3" presStyleCnt="4"/>
      <dgm:spPr/>
    </dgm:pt>
    <dgm:pt modelId="{D99226D7-FE7E-4749-BA34-A2FEBC353E01}" type="pres">
      <dgm:prSet presAssocID="{6C10A0C5-BBE3-4C90-BBAF-1CF69B48AC7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47B9D4F-3CB2-430C-B4F2-EC2A01D5C818}" type="pres">
      <dgm:prSet presAssocID="{85861EBB-66FF-447A-958A-68C422C9BDA3}" presName="bottomLine" presStyleLbl="alignNode1" presStyleIdx="7" presStyleCnt="8">
        <dgm:presLayoutVars/>
      </dgm:prSet>
      <dgm:spPr/>
    </dgm:pt>
    <dgm:pt modelId="{48ABB8B3-6F72-4439-BE13-669A1698837C}" type="pres">
      <dgm:prSet presAssocID="{85861EBB-66FF-447A-958A-68C422C9BDA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7E5100C-BF0D-4828-B214-C6A8DAEA04B1}" type="presOf" srcId="{F2950568-8F15-4E1D-9715-B543DC2BF8E6}" destId="{2525DB2E-9267-4A8E-A99F-93CCDE042BB7}" srcOrd="1" destOrd="0" presId="urn:microsoft.com/office/officeart/2016/7/layout/BasicLinearProcessNumbered"/>
    <dgm:cxn modelId="{02A4F317-BFEE-4881-AA96-AF7785AEDB9A}" srcId="{04BFE08E-C18D-42EB-8CBF-E067FF4DA743}" destId="{85861EBB-66FF-447A-958A-68C422C9BDA3}" srcOrd="3" destOrd="0" parTransId="{0784E2C2-C66E-4095-BDC4-17E6951F6182}" sibTransId="{6C10A0C5-BBE3-4C90-BBAF-1CF69B48AC7F}"/>
    <dgm:cxn modelId="{D3351D20-D398-4BA4-86FA-94B78A8107B0}" type="presOf" srcId="{6506EE62-2872-43E9-A443-0621D8BF920C}" destId="{59230491-98CC-4983-AFB9-9501237B9475}" srcOrd="0" destOrd="0" presId="urn:microsoft.com/office/officeart/2016/7/layout/BasicLinearProcessNumbered"/>
    <dgm:cxn modelId="{15FAE92E-14E4-4A8D-BB9E-F8374FD4622E}" srcId="{04BFE08E-C18D-42EB-8CBF-E067FF4DA743}" destId="{4051BFD6-ED28-49A7-8660-53FA56E91377}" srcOrd="1" destOrd="0" parTransId="{112BFFAD-F692-4DCB-BD70-06301860038E}" sibTransId="{6506EE62-2872-43E9-A443-0621D8BF920C}"/>
    <dgm:cxn modelId="{9DBA3930-EEF1-4DB4-B30F-583B96137430}" type="presOf" srcId="{04BFE08E-C18D-42EB-8CBF-E067FF4DA743}" destId="{8C680A55-1304-4EF4-8BA0-993B4C03B545}" srcOrd="0" destOrd="0" presId="urn:microsoft.com/office/officeart/2016/7/layout/BasicLinearProcessNumbered"/>
    <dgm:cxn modelId="{70A4BC41-0DA5-48D6-86ED-E15CC0C0EF99}" type="presOf" srcId="{4051BFD6-ED28-49A7-8660-53FA56E91377}" destId="{CBB5DA37-E24D-4BE5-A122-89D7C64D6191}" srcOrd="0" destOrd="0" presId="urn:microsoft.com/office/officeart/2016/7/layout/BasicLinearProcessNumbered"/>
    <dgm:cxn modelId="{31895B4A-073C-4A97-BF95-CFB267A2CEDA}" type="presOf" srcId="{50253D10-1370-451C-B935-56E1E7CEB6C5}" destId="{5A7E2ECA-898D-455D-9D9C-A038FE79FDC5}" srcOrd="1" destOrd="0" presId="urn:microsoft.com/office/officeart/2016/7/layout/BasicLinearProcessNumbered"/>
    <dgm:cxn modelId="{18EC714C-016F-485D-8D89-9EE13C93FED6}" srcId="{04BFE08E-C18D-42EB-8CBF-E067FF4DA743}" destId="{F2950568-8F15-4E1D-9715-B543DC2BF8E6}" srcOrd="0" destOrd="0" parTransId="{5E7B47FD-03B9-4B49-9A0F-BFBC9BE67426}" sibTransId="{77FB7971-2975-4461-99F0-0D8C362742A9}"/>
    <dgm:cxn modelId="{A311DA81-6DC6-46F4-822E-DEAB7C56100A}" type="presOf" srcId="{50253D10-1370-451C-B935-56E1E7CEB6C5}" destId="{8E925A84-88EA-44E1-B711-317BCC081CE1}" srcOrd="0" destOrd="0" presId="urn:microsoft.com/office/officeart/2016/7/layout/BasicLinearProcessNumbered"/>
    <dgm:cxn modelId="{5D8B268B-969C-4EEA-8DBC-669196200CBF}" srcId="{04BFE08E-C18D-42EB-8CBF-E067FF4DA743}" destId="{50253D10-1370-451C-B935-56E1E7CEB6C5}" srcOrd="2" destOrd="0" parTransId="{F320F6C6-8751-4C5A-B72E-19103030416B}" sibTransId="{DBCAA131-E122-4182-9ED2-89B327EA9416}"/>
    <dgm:cxn modelId="{7A23AB9A-F671-4B36-8EE1-24C4259097E6}" type="presOf" srcId="{F2950568-8F15-4E1D-9715-B543DC2BF8E6}" destId="{7111829E-B2E4-45CF-B178-43C717822D3B}" srcOrd="0" destOrd="0" presId="urn:microsoft.com/office/officeart/2016/7/layout/BasicLinearProcessNumbered"/>
    <dgm:cxn modelId="{A74B07A5-03D1-437D-BEA0-C9F599D3D65E}" type="presOf" srcId="{85861EBB-66FF-447A-958A-68C422C9BDA3}" destId="{51E717E0-4D0F-4C11-A53A-7AF59401D2CE}" srcOrd="0" destOrd="0" presId="urn:microsoft.com/office/officeart/2016/7/layout/BasicLinearProcessNumbered"/>
    <dgm:cxn modelId="{ED98E0B7-EDFE-42D8-B1C7-4DDD2E97DF5D}" type="presOf" srcId="{6C10A0C5-BBE3-4C90-BBAF-1CF69B48AC7F}" destId="{D99226D7-FE7E-4749-BA34-A2FEBC353E01}" srcOrd="0" destOrd="0" presId="urn:microsoft.com/office/officeart/2016/7/layout/BasicLinearProcessNumbered"/>
    <dgm:cxn modelId="{AE157BC6-2ECE-4C91-941F-B1F3B1101338}" type="presOf" srcId="{4051BFD6-ED28-49A7-8660-53FA56E91377}" destId="{458CED70-3956-4EAA-B3EA-8C9D5AD32E22}" srcOrd="1" destOrd="0" presId="urn:microsoft.com/office/officeart/2016/7/layout/BasicLinearProcessNumbered"/>
    <dgm:cxn modelId="{88BCD5CB-63F0-4B7D-B1A9-EE2B35E7A63E}" type="presOf" srcId="{77FB7971-2975-4461-99F0-0D8C362742A9}" destId="{E0A89420-585B-491A-8662-C6E791BF2556}" srcOrd="0" destOrd="0" presId="urn:microsoft.com/office/officeart/2016/7/layout/BasicLinearProcessNumbered"/>
    <dgm:cxn modelId="{6F7C58D8-5F77-4FD3-8F8B-C6E3702AA971}" type="presOf" srcId="{85861EBB-66FF-447A-958A-68C422C9BDA3}" destId="{48ABB8B3-6F72-4439-BE13-669A1698837C}" srcOrd="1" destOrd="0" presId="urn:microsoft.com/office/officeart/2016/7/layout/BasicLinearProcessNumbered"/>
    <dgm:cxn modelId="{CDA7C5EA-E2C6-4846-954F-8F0D2C210BA5}" type="presOf" srcId="{DBCAA131-E122-4182-9ED2-89B327EA9416}" destId="{F28E5355-AFF7-4C48-997F-E3AC2B9ED531}" srcOrd="0" destOrd="0" presId="urn:microsoft.com/office/officeart/2016/7/layout/BasicLinearProcessNumbered"/>
    <dgm:cxn modelId="{28F56028-336C-40F1-BBCE-E7DD929949AC}" type="presParOf" srcId="{8C680A55-1304-4EF4-8BA0-993B4C03B545}" destId="{619EF8D2-E3F9-400E-BE17-4C3A1CCD3659}" srcOrd="0" destOrd="0" presId="urn:microsoft.com/office/officeart/2016/7/layout/BasicLinearProcessNumbered"/>
    <dgm:cxn modelId="{7B9980A3-07D7-42B6-A9DF-17B68BC4BCBB}" type="presParOf" srcId="{619EF8D2-E3F9-400E-BE17-4C3A1CCD3659}" destId="{7111829E-B2E4-45CF-B178-43C717822D3B}" srcOrd="0" destOrd="0" presId="urn:microsoft.com/office/officeart/2016/7/layout/BasicLinearProcessNumbered"/>
    <dgm:cxn modelId="{DCFEE652-1DF9-484F-A6DA-EF043913A2FA}" type="presParOf" srcId="{619EF8D2-E3F9-400E-BE17-4C3A1CCD3659}" destId="{E0A89420-585B-491A-8662-C6E791BF2556}" srcOrd="1" destOrd="0" presId="urn:microsoft.com/office/officeart/2016/7/layout/BasicLinearProcessNumbered"/>
    <dgm:cxn modelId="{1BD5F4C8-F42B-4A42-BD66-4DCC73CFED4A}" type="presParOf" srcId="{619EF8D2-E3F9-400E-BE17-4C3A1CCD3659}" destId="{636BA785-247A-48E6-A81E-11A1F35F9EB0}" srcOrd="2" destOrd="0" presId="urn:microsoft.com/office/officeart/2016/7/layout/BasicLinearProcessNumbered"/>
    <dgm:cxn modelId="{CCA175A2-1649-4681-8562-6DAD273FF66B}" type="presParOf" srcId="{619EF8D2-E3F9-400E-BE17-4C3A1CCD3659}" destId="{2525DB2E-9267-4A8E-A99F-93CCDE042BB7}" srcOrd="3" destOrd="0" presId="urn:microsoft.com/office/officeart/2016/7/layout/BasicLinearProcessNumbered"/>
    <dgm:cxn modelId="{62F3CC34-F88B-4F72-ABC2-58AB204A2980}" type="presParOf" srcId="{8C680A55-1304-4EF4-8BA0-993B4C03B545}" destId="{10F03863-2A9A-46EA-A84B-C048A0D8FC46}" srcOrd="1" destOrd="0" presId="urn:microsoft.com/office/officeart/2016/7/layout/BasicLinearProcessNumbered"/>
    <dgm:cxn modelId="{8FFFFBBF-64A5-4B09-9803-5C789FAD1103}" type="presParOf" srcId="{8C680A55-1304-4EF4-8BA0-993B4C03B545}" destId="{35FA9C15-5007-421F-B727-969F76F9A1C9}" srcOrd="2" destOrd="0" presId="urn:microsoft.com/office/officeart/2016/7/layout/BasicLinearProcessNumbered"/>
    <dgm:cxn modelId="{1B7EADAC-F954-4187-9B6B-1F73195BBB41}" type="presParOf" srcId="{35FA9C15-5007-421F-B727-969F76F9A1C9}" destId="{CBB5DA37-E24D-4BE5-A122-89D7C64D6191}" srcOrd="0" destOrd="0" presId="urn:microsoft.com/office/officeart/2016/7/layout/BasicLinearProcessNumbered"/>
    <dgm:cxn modelId="{072ADB48-3671-4B9E-9CDF-762170B30580}" type="presParOf" srcId="{35FA9C15-5007-421F-B727-969F76F9A1C9}" destId="{59230491-98CC-4983-AFB9-9501237B9475}" srcOrd="1" destOrd="0" presId="urn:microsoft.com/office/officeart/2016/7/layout/BasicLinearProcessNumbered"/>
    <dgm:cxn modelId="{8D77E394-491D-456C-BD66-3B8A18606B2B}" type="presParOf" srcId="{35FA9C15-5007-421F-B727-969F76F9A1C9}" destId="{46F9B55E-C2B8-4936-8DAF-7C1D22C95EF5}" srcOrd="2" destOrd="0" presId="urn:microsoft.com/office/officeart/2016/7/layout/BasicLinearProcessNumbered"/>
    <dgm:cxn modelId="{E8D37CC5-2700-48FE-807C-A16078400B02}" type="presParOf" srcId="{35FA9C15-5007-421F-B727-969F76F9A1C9}" destId="{458CED70-3956-4EAA-B3EA-8C9D5AD32E22}" srcOrd="3" destOrd="0" presId="urn:microsoft.com/office/officeart/2016/7/layout/BasicLinearProcessNumbered"/>
    <dgm:cxn modelId="{CF32DEF6-53A6-4F63-8614-D743FB7149BE}" type="presParOf" srcId="{8C680A55-1304-4EF4-8BA0-993B4C03B545}" destId="{F42ADF83-1F4B-4BAE-A315-471517932E0A}" srcOrd="3" destOrd="0" presId="urn:microsoft.com/office/officeart/2016/7/layout/BasicLinearProcessNumbered"/>
    <dgm:cxn modelId="{EA90C0E4-6657-4D49-A320-64BDA5DCC7CC}" type="presParOf" srcId="{8C680A55-1304-4EF4-8BA0-993B4C03B545}" destId="{60918138-B51A-4A7A-BA8C-F0FCA6AD0444}" srcOrd="4" destOrd="0" presId="urn:microsoft.com/office/officeart/2016/7/layout/BasicLinearProcessNumbered"/>
    <dgm:cxn modelId="{6673EA9C-AA2B-471C-BD0A-D76CA0683A96}" type="presParOf" srcId="{60918138-B51A-4A7A-BA8C-F0FCA6AD0444}" destId="{8E925A84-88EA-44E1-B711-317BCC081CE1}" srcOrd="0" destOrd="0" presId="urn:microsoft.com/office/officeart/2016/7/layout/BasicLinearProcessNumbered"/>
    <dgm:cxn modelId="{710222D3-3C26-43FA-A717-1ACD2F1AC20E}" type="presParOf" srcId="{60918138-B51A-4A7A-BA8C-F0FCA6AD0444}" destId="{F28E5355-AFF7-4C48-997F-E3AC2B9ED531}" srcOrd="1" destOrd="0" presId="urn:microsoft.com/office/officeart/2016/7/layout/BasicLinearProcessNumbered"/>
    <dgm:cxn modelId="{A83FC62A-6193-4070-8C3A-46229AB5E987}" type="presParOf" srcId="{60918138-B51A-4A7A-BA8C-F0FCA6AD0444}" destId="{882DB92E-3D3E-4D5A-80EA-7F7BECC03CB4}" srcOrd="2" destOrd="0" presId="urn:microsoft.com/office/officeart/2016/7/layout/BasicLinearProcessNumbered"/>
    <dgm:cxn modelId="{9D09BBB5-BF79-4355-9BB7-276E2E1D2C5E}" type="presParOf" srcId="{60918138-B51A-4A7A-BA8C-F0FCA6AD0444}" destId="{5A7E2ECA-898D-455D-9D9C-A038FE79FDC5}" srcOrd="3" destOrd="0" presId="urn:microsoft.com/office/officeart/2016/7/layout/BasicLinearProcessNumbered"/>
    <dgm:cxn modelId="{7818BD0C-EBD9-494B-BD9D-516F4F7CC353}" type="presParOf" srcId="{8C680A55-1304-4EF4-8BA0-993B4C03B545}" destId="{9B33F98A-EFFF-46DE-AFA1-562CFE6F38FB}" srcOrd="5" destOrd="0" presId="urn:microsoft.com/office/officeart/2016/7/layout/BasicLinearProcessNumbered"/>
    <dgm:cxn modelId="{14A786C5-815D-4D27-9901-4BB1853CF947}" type="presParOf" srcId="{8C680A55-1304-4EF4-8BA0-993B4C03B545}" destId="{82F27FD8-A2C0-4653-802E-3E273BFDA68D}" srcOrd="6" destOrd="0" presId="urn:microsoft.com/office/officeart/2016/7/layout/BasicLinearProcessNumbered"/>
    <dgm:cxn modelId="{966ED256-8C69-403A-9A84-59A82C55B79A}" type="presParOf" srcId="{82F27FD8-A2C0-4653-802E-3E273BFDA68D}" destId="{51E717E0-4D0F-4C11-A53A-7AF59401D2CE}" srcOrd="0" destOrd="0" presId="urn:microsoft.com/office/officeart/2016/7/layout/BasicLinearProcessNumbered"/>
    <dgm:cxn modelId="{8F428D02-EB25-42D5-8F98-DB754858BE3C}" type="presParOf" srcId="{82F27FD8-A2C0-4653-802E-3E273BFDA68D}" destId="{D99226D7-FE7E-4749-BA34-A2FEBC353E01}" srcOrd="1" destOrd="0" presId="urn:microsoft.com/office/officeart/2016/7/layout/BasicLinearProcessNumbered"/>
    <dgm:cxn modelId="{584C7903-2304-4898-9DB5-54A622CCFE94}" type="presParOf" srcId="{82F27FD8-A2C0-4653-802E-3E273BFDA68D}" destId="{747B9D4F-3CB2-430C-B4F2-EC2A01D5C818}" srcOrd="2" destOrd="0" presId="urn:microsoft.com/office/officeart/2016/7/layout/BasicLinearProcessNumbered"/>
    <dgm:cxn modelId="{46622058-B9A3-40C4-9D37-65CCD1BCD8C1}" type="presParOf" srcId="{82F27FD8-A2C0-4653-802E-3E273BFDA68D}" destId="{48ABB8B3-6F72-4439-BE13-669A16988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86C58-91FA-4A95-AE26-F1C5658182A9}">
      <dsp:nvSpPr>
        <dsp:cNvPr id="0" name=""/>
        <dsp:cNvSpPr/>
      </dsp:nvSpPr>
      <dsp:spPr>
        <a:xfrm>
          <a:off x="0" y="26014"/>
          <a:ext cx="6666833" cy="912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70563"/>
        <a:ext cx="6577735" cy="823502"/>
      </dsp:txXfrm>
    </dsp:sp>
    <dsp:sp modelId="{782FA7DF-B691-4498-8A8E-12DBA7385046}">
      <dsp:nvSpPr>
        <dsp:cNvPr id="0" name=""/>
        <dsp:cNvSpPr/>
      </dsp:nvSpPr>
      <dsp:spPr>
        <a:xfrm>
          <a:off x="0" y="938614"/>
          <a:ext cx="6666833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aviation accident data to guide aircraft purchases.</a:t>
          </a:r>
        </a:p>
      </dsp:txBody>
      <dsp:txXfrm>
        <a:off x="0" y="938614"/>
        <a:ext cx="6666833" cy="888030"/>
      </dsp:txXfrm>
    </dsp:sp>
    <dsp:sp modelId="{0DEF596B-F73C-4622-8D09-3EDBEA98B2E0}">
      <dsp:nvSpPr>
        <dsp:cNvPr id="0" name=""/>
        <dsp:cNvSpPr/>
      </dsp:nvSpPr>
      <dsp:spPr>
        <a:xfrm>
          <a:off x="0" y="1826645"/>
          <a:ext cx="6666833" cy="9126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1871194"/>
        <a:ext cx="6577735" cy="823502"/>
      </dsp:txXfrm>
    </dsp:sp>
    <dsp:sp modelId="{BEF86ECD-E891-43E3-9E00-9B18708324A3}">
      <dsp:nvSpPr>
        <dsp:cNvPr id="0" name=""/>
        <dsp:cNvSpPr/>
      </dsp:nvSpPr>
      <dsp:spPr>
        <a:xfrm>
          <a:off x="0" y="2739245"/>
          <a:ext cx="6666833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88,889 incidents (1962–2023) from NTSB records.</a:t>
          </a:r>
        </a:p>
      </dsp:txBody>
      <dsp:txXfrm>
        <a:off x="0" y="2739245"/>
        <a:ext cx="6666833" cy="888030"/>
      </dsp:txXfrm>
    </dsp:sp>
    <dsp:sp modelId="{DDCAFE89-9871-49EF-AA33-C4DDD0A37E07}">
      <dsp:nvSpPr>
        <dsp:cNvPr id="0" name=""/>
        <dsp:cNvSpPr/>
      </dsp:nvSpPr>
      <dsp:spPr>
        <a:xfrm>
          <a:off x="0" y="3627275"/>
          <a:ext cx="6666833" cy="9126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3671824"/>
        <a:ext cx="6577735" cy="823502"/>
      </dsp:txXfrm>
    </dsp:sp>
    <dsp:sp modelId="{0CC46774-5E0F-4B9F-A4D4-5AE8EC22F556}">
      <dsp:nvSpPr>
        <dsp:cNvPr id="0" name=""/>
        <dsp:cNvSpPr/>
      </dsp:nvSpPr>
      <dsp:spPr>
        <a:xfrm>
          <a:off x="0" y="4539875"/>
          <a:ext cx="6666833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Python, Pandas, Matplotlib, Seaborn,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Jupyter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Notebook.</a:t>
          </a:r>
        </a:p>
      </dsp:txBody>
      <dsp:txXfrm>
        <a:off x="0" y="4539875"/>
        <a:ext cx="6666833" cy="88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B6605-43A0-433D-B9AF-1DD6AB1E16B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DDFEB-2565-4F53-BDC5-C40E8855A3E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5BBF-42AD-45D1-9BED-95D057CC73DC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- Select aircraft with best safety record for expansion.</a:t>
          </a:r>
        </a:p>
      </dsp:txBody>
      <dsp:txXfrm>
        <a:off x="1819120" y="673"/>
        <a:ext cx="4545103" cy="1574995"/>
      </dsp:txXfrm>
    </dsp:sp>
    <dsp:sp modelId="{343E39BF-CB44-4B21-8099-C0658D68C79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213-1E80-450D-9584-E53C6A3B731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494D-6580-4AF9-A14F-9BB1145E661B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 - Reduce operational risks and enhance passenger safety.</a:t>
          </a:r>
        </a:p>
      </dsp:txBody>
      <dsp:txXfrm>
        <a:off x="1819120" y="1969418"/>
        <a:ext cx="4545103" cy="1574995"/>
      </dsp:txXfrm>
    </dsp:sp>
    <dsp:sp modelId="{DD8CB1EA-2E3B-4155-A347-7882A79718FD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4FA3B-DF45-4738-8CA0-01BA17E207F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50782-B7C4-47A1-9590-7F610E89CE50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Opportunity - Use data insights to drive procurement decisions.</a:t>
          </a:r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829E-B2E4-45CF-B178-43C717822D3B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 cost-safety analysis of top aircraft models.</a:t>
          </a:r>
        </a:p>
      </dsp:txBody>
      <dsp:txXfrm>
        <a:off x="3080" y="1765067"/>
        <a:ext cx="2444055" cy="2053006"/>
      </dsp:txXfrm>
    </dsp:sp>
    <dsp:sp modelId="{E0A89420-585B-491A-8662-C6E791BF2556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636BA785-247A-48E6-A81E-11A1F35F9EB0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DA37-E24D-4BE5-A122-89D7C64D619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Initiate pilot programs for shortlisted models.</a:t>
          </a:r>
        </a:p>
      </dsp:txBody>
      <dsp:txXfrm>
        <a:off x="2691541" y="1765067"/>
        <a:ext cx="2444055" cy="2053006"/>
      </dsp:txXfrm>
    </dsp:sp>
    <dsp:sp modelId="{59230491-98CC-4983-AFB9-9501237B947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46F9B55E-C2B8-4936-8DAF-7C1D22C95EF5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25A84-88EA-44E1-B711-317BCC081CE1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Coordinate with air traffic control on tech upgrades.</a:t>
          </a:r>
        </a:p>
      </dsp:txBody>
      <dsp:txXfrm>
        <a:off x="5380002" y="1765067"/>
        <a:ext cx="2444055" cy="2053006"/>
      </dsp:txXfrm>
    </dsp:sp>
    <dsp:sp modelId="{F28E5355-AFF7-4C48-997F-E3AC2B9ED531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882DB92E-3D3E-4D5A-80EA-7F7BECC03CB4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17E0-4D0F-4C11-A53A-7AF59401D2CE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near-miss and maintenance data.</a:t>
          </a:r>
        </a:p>
      </dsp:txBody>
      <dsp:txXfrm>
        <a:off x="8068463" y="1765067"/>
        <a:ext cx="2444055" cy="2053006"/>
      </dsp:txXfrm>
    </dsp:sp>
    <dsp:sp modelId="{D99226D7-FE7E-4749-BA34-A2FEBC353E01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747B9D4F-3CB2-430C-B4F2-EC2A01D5C818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F76A-73D4-4ACF-9528-907595D3533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D9A92-B090-43B4-94EE-26380ECA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D9A92-B090-43B4-94EE-26380ECA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C0DA-D406-C606-9DDE-5F4363C9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86B69-EFE4-D262-2669-8137C76E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B3D-0919-B4C4-8EB5-EAA9D93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265A-E8BB-88FC-9012-03BE776C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E78F-0A25-3C16-D9D8-B11C8581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337-5269-640A-F6D4-34B833D4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9E29-90E7-374B-E669-474F4962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15A4-5AFE-FC59-D441-C693F35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75CC-B4DD-BFCA-7714-95B52853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629D-206C-218F-212B-FBDC11E5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3E1EB-2E37-8AFD-ED6C-F12CC6EE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CF4EC-A8B1-A3BF-580D-86F855697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C52E-3541-7035-205D-4A62AF7E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3057-9582-4CC1-2090-87D3FF6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BADB-3B34-E7DA-6273-F75AB38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8CB-EB93-E7B5-D414-64857859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FD8B-C5AE-919C-4387-4447D98A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0A05-FA41-9B92-2EF8-8AA4257A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E3BF-8C72-06E5-4455-2EDBCDD6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DDBC-E6F5-92D8-EA68-FE94877E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C87-3815-736B-CC2D-15B15FB1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DE9F-3720-F9E9-008D-81A631BB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419C-6B73-7462-3865-C7EA6168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1EEC-A281-ED82-CAC1-C9C6FC44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54C2-90D2-BC96-66FC-35E910C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4FA4-169D-FA1A-569B-D87D7501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1ADF-884E-C0D1-9743-ED17A403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73723-BB24-1556-1495-D696221E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A758-367D-4099-D264-5A9308D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63FAC-F2E6-0ECD-EC73-31B4B2AA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18BC-40CD-6825-544C-83D69140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6B82-F3E4-0143-F4ED-5763AC89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CFCE-7208-AB02-2285-4E194835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18C2-8A03-6437-DA70-3712E9EC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D9CCE-7E1E-FEBA-F465-01ADCCC77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B6808-FDBB-EB99-B15F-43F7D1BCA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AE8F8-57D5-D42D-6C2C-9362448A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AF79C-597D-2087-A3C5-50C99D80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7CDFF-BFED-424A-E72A-4C96580A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34E3-ECD0-EF9D-0D94-E505800C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3C857-C136-8530-2D82-08455DB4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DF365-374D-47EF-ED36-B0AC15B1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60494-575D-D171-FFD0-255D19F3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F3DFF-3775-E75B-345A-A3C0D0B6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65761-00A0-CA0B-A217-FB7908E1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C118D-9189-2220-9929-79727171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14EB-8C22-36F2-14BD-70B9F351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C84F-9A70-053F-4B11-B4CFCA0E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7A80-A387-A542-CC1A-DDEB9ECD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1EFE-2F27-8522-8816-D9815A1E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531A1-2CAD-ADDA-8BD4-1640154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4C99-C844-0185-F03E-3A5B699C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889-C63F-5125-D5D8-CA9206E4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79BA5-86DC-0ED3-74C5-BC68DCEB7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7683-90EE-CC64-AA61-90A1B758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3EFDF-F826-3452-C9CB-05C5F44E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A1975-1E8C-E23E-FFC4-FE387126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24A5-5356-A08D-424A-F3BD646D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E51C5-9BE8-798B-FDEF-99E86AA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86373-D640-28EF-4F20-4B9B90E7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F430-CD1F-B121-2EA9-919B8A388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4D0A7-4185-43AB-AE47-47C2F196689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05D0-F61C-5FDA-29CF-63288888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64FE-2214-6EAC-E60C-19768AFF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A1A90-E0EB-4D9B-A531-A2DB7F6B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17014-1040-9B65-DFE9-F2A9D83A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2365189"/>
          </a:xfrm>
          <a:noFill/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Accident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1F6ED-BAC8-A784-CFCC-D23AF17A3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126" y="3294146"/>
            <a:ext cx="5998840" cy="2573254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Recommendations for Safer Aircraft Acquisition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Nyawira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135FADA7-0A00-65BB-1789-5E7D7216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19" r="24918" b="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lorful swirl&#10;&#10;AI-generated content may be incorrect.">
            <a:extLst>
              <a:ext uri="{FF2B5EF4-FFF2-40B4-BE49-F238E27FC236}">
                <a16:creationId xmlns:a16="http://schemas.microsoft.com/office/drawing/2014/main" id="{8450B9FE-4659-90E2-9C33-3A9F503E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25C3A3-3A08-4941-3604-A893E1D10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699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DEEA6-18E5-921E-5966-3B9F62170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59014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1ACA92-14A8-8E21-FDA8-BF127F9D5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09469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17" y="432480"/>
            <a:ext cx="3888526" cy="180052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17" y="2318581"/>
            <a:ext cx="5660570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NTSB accident data (1962–2023).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values, dropped irrelevant columns. 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Total_Injuries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Fatal_Accident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B8432-AC44-F120-209C-B4A051B8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28" y="2318581"/>
            <a:ext cx="6272755" cy="4321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639520"/>
            <a:ext cx="4028150" cy="171907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Trends Over Time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94" y="2807208"/>
            <a:ext cx="4028150" cy="3410712"/>
          </a:xfrm>
        </p:spPr>
        <p:txBody>
          <a:bodyPr anchor="t"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declined steadily over time.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showed a sharp drop due to COVID-19.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reflects improvements in regulation and technology.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B7341-E8B6-11ED-F00E-33BB6154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44" y="639520"/>
            <a:ext cx="7095578" cy="6110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671128"/>
            <a:ext cx="4215374" cy="169107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Phase and Weather Risks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83" y="2252870"/>
            <a:ext cx="4279383" cy="3560251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 occur during landing and takeoff.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(VMC and IMC) plays a significant role.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- Invest in aircraft with strong low-altitude stability.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A4AF7-5143-DEF0-9F68-FF391C21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76" y="630936"/>
            <a:ext cx="6284760" cy="5495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15" y="295729"/>
            <a:ext cx="4298876" cy="1796143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Manufacturer Risk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60" y="2639677"/>
            <a:ext cx="4437387" cy="3552117"/>
          </a:xfrm>
        </p:spPr>
        <p:txBody>
          <a:bodyPr anchor="t"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Cessna involved in most accidents (high production volume).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Mooney has lowest count (small fleet).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Consider multi-engine aircraft with strong track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43E86-BC4F-AF15-EFED-C8DAAECF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53" y="2091872"/>
            <a:ext cx="6921940" cy="4067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Count and Fatality Rate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5922B-23AF-5EA2-F83B-14A96ED2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118191" cy="3913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59" y="4700605"/>
            <a:ext cx="7225502" cy="1787280"/>
          </a:xfrm>
        </p:spPr>
        <p:txBody>
          <a:bodyPr anchor="t"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 engine planes have higher fatality rates.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Multi-engine aircraft offer better redundancy.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Prioritize aircraft with 3+ engines.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09" y="2765425"/>
            <a:ext cx="5029398" cy="361314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multi-engine aircraft.</a:t>
            </a:r>
          </a:p>
          <a:p>
            <a:pPr marL="457200" indent="-45720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pilot training for landing and takeoff.</a:t>
            </a:r>
          </a:p>
          <a:p>
            <a:pPr marL="457200" indent="-45720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aircraft with proven safety history.</a:t>
            </a:r>
          </a:p>
          <a:p>
            <a:pPr marL="457200" indent="-45720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onboard weather monitoring systems.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115B9AA8-00FF-9D3D-C6DB-B6F2206E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34" r="26316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297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Aviation Accident Risk Analysis</vt:lpstr>
      <vt:lpstr>Project Overview</vt:lpstr>
      <vt:lpstr>Business Understanding</vt:lpstr>
      <vt:lpstr>Data Overview</vt:lpstr>
      <vt:lpstr>Accident Trends Over Time</vt:lpstr>
      <vt:lpstr>Flight Phase and Weather Risks</vt:lpstr>
      <vt:lpstr>Aircraft Manufacturer Risk</vt:lpstr>
      <vt:lpstr>Engine Count and Fatality Rate</vt:lpstr>
      <vt:lpstr>Summary of 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2025-04-29T12:13:06Z</dcterms:created>
  <dcterms:modified xsi:type="dcterms:W3CDTF">2025-04-29T12:57:37Z</dcterms:modified>
</cp:coreProperties>
</file>