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❏"/>
              <a:defRPr sz="2400"/>
            </a:lvl1pPr>
            <a:lvl2pPr lvl="1">
              <a:spcBef>
                <a:spcPts val="0"/>
              </a:spcBef>
              <a:buSzPct val="100000"/>
              <a:buChar char="❏"/>
              <a:defRPr sz="1800"/>
            </a:lvl2pPr>
            <a:lvl3pPr lvl="2">
              <a:spcBef>
                <a:spcPts val="0"/>
              </a:spcBef>
              <a:buChar char="❏"/>
              <a:defRPr/>
            </a:lvl3pPr>
            <a:lvl4pPr lvl="3">
              <a:spcBef>
                <a:spcPts val="0"/>
              </a:spcBef>
              <a:buChar char="❏"/>
              <a:defRPr/>
            </a:lvl4pPr>
            <a:lvl5pPr lvl="4">
              <a:spcBef>
                <a:spcPts val="0"/>
              </a:spcBef>
              <a:buChar char="❏"/>
              <a:defRPr/>
            </a:lvl5pPr>
            <a:lvl6pPr lvl="5">
              <a:spcBef>
                <a:spcPts val="0"/>
              </a:spcBef>
              <a:buChar char="❏"/>
              <a:defRPr/>
            </a:lvl6pPr>
            <a:lvl7pPr lvl="6">
              <a:spcBef>
                <a:spcPts val="0"/>
              </a:spcBef>
              <a:buChar char="❏"/>
              <a:defRPr/>
            </a:lvl7pPr>
            <a:lvl8pPr lvl="7">
              <a:spcBef>
                <a:spcPts val="0"/>
              </a:spcBef>
              <a:buChar char="❏"/>
              <a:defRPr/>
            </a:lvl8pPr>
            <a:lvl9pPr lvl="8">
              <a:spcBef>
                <a:spcPts val="0"/>
              </a:spcBef>
              <a:buChar char="❏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verage"/>
              <a:buChar char="❏"/>
              <a:defRPr sz="2400"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verage"/>
              <a:buChar char="❏"/>
              <a:defRPr sz="1800"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verage"/>
              <a:buChar char="❏"/>
              <a:defRPr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verage"/>
              <a:buChar char="❏"/>
              <a:defRPr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verage"/>
              <a:buChar char="❏"/>
              <a:defRPr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verage"/>
              <a:buChar char="❏"/>
              <a:defRPr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verage"/>
              <a:buChar char="❏"/>
              <a:defRPr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verage"/>
              <a:buChar char="❏"/>
              <a:defRPr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verage"/>
              <a:buChar char="❏"/>
              <a:defRPr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07.png"/><Relationship Id="rId5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Robot Vision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Michael Lai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304875"/>
            <a:ext cx="8520599" cy="105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Use Neural Networks</a:t>
            </a: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Recommendation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2524075"/>
            <a:ext cx="8520599" cy="173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</a:rPr>
              <a:t>99% Accuracy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</a:rPr>
              <a:t>66% Better Accuracy Than KNN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</a:rPr>
              <a:t>Quick Prediction Speed</a:t>
            </a:r>
          </a:p>
          <a:p>
            <a:pPr lv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0" y="1741637"/>
            <a:ext cx="241935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325" y="1741637"/>
            <a:ext cx="241935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4100" y="1741637"/>
            <a:ext cx="241935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Predict Numbers ~ Consider Speed and Accuracy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Details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MNIST Data Set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42,000 Images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Handwritten</a:t>
            </a:r>
          </a:p>
          <a:p>
            <a:pPr indent="-381000" lvl="0" marL="4572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2400"/>
              <a:t>Labeled 0-9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075" y="1243025"/>
            <a:ext cx="56102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Methods: K Nearest Neighbors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062" y="1248150"/>
            <a:ext cx="5610225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Pros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Fast Training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Transparent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Cons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Pre-Processing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Rotation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Bounding Box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Accura</a:t>
            </a:r>
            <a:r>
              <a:rPr lang="en"/>
              <a:t>cy (97%)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2062" y="1248137"/>
            <a:ext cx="56102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Methods: Convolutional Neural Network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Accuracy (99+%)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Less Transparent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Slow Training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375" y="1186635"/>
            <a:ext cx="1740650" cy="33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Methods: Convolutional Neural Network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Accuracy (99+%)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Less Transparent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Slow Training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801" y="1083512"/>
            <a:ext cx="4789499" cy="35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 K Nearest Neighbors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303337"/>
            <a:ext cx="561022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2950" y="1665300"/>
            <a:ext cx="241935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6599050" y="1366775"/>
            <a:ext cx="2156999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Actually: 5     Predicted: 6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331850" y="2662175"/>
            <a:ext cx="2156999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Overall Accuracy 97%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 Convolutional Neural Network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303325"/>
            <a:ext cx="561022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2950" y="1665262"/>
            <a:ext cx="241935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6599050" y="1366775"/>
            <a:ext cx="2156999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Actually: 8     Predicted: 9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331850" y="2662175"/>
            <a:ext cx="2156999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Overall Accuracy 99%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 Confusion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7375"/>
            <a:ext cx="3904373" cy="39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312" y="907375"/>
            <a:ext cx="3951987" cy="39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840725" y="1017725"/>
            <a:ext cx="24786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K Nearest Neighbors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341475" y="1017725"/>
            <a:ext cx="2702399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Convolutional Neural Network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