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0" d="100"/>
          <a:sy n="130" d="100"/>
        </p:scale>
        <p:origin x="606" y="-17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B7CBE95-0B7F-4983-9C78-90B98C1C9471}" type="datetimeFigureOut">
              <a:rPr lang="fr-FR" smtClean="0"/>
              <a:t>01/06/2017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E6C939-D4C6-421D-BD16-D31B081AC397}" type="slidenum">
              <a:rPr lang="fr-FR" smtClean="0"/>
              <a:t>‹N°›</a:t>
            </a:fld>
            <a:endParaRPr lang="fr-FR"/>
          </a:p>
        </p:txBody>
      </p:sp>
    </p:spTree>
    <p:extLst>
      <p:ext uri="{BB962C8B-B14F-4D97-AF65-F5344CB8AC3E}">
        <p14:creationId xmlns:p14="http://schemas.microsoft.com/office/powerpoint/2010/main" val="2125795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B7CBE95-0B7F-4983-9C78-90B98C1C9471}" type="datetimeFigureOut">
              <a:rPr lang="fr-FR" smtClean="0"/>
              <a:t>01/06/2017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E6C939-D4C6-421D-BD16-D31B081AC397}" type="slidenum">
              <a:rPr lang="fr-FR" smtClean="0"/>
              <a:t>‹N°›</a:t>
            </a:fld>
            <a:endParaRPr lang="fr-FR"/>
          </a:p>
        </p:txBody>
      </p:sp>
    </p:spTree>
    <p:extLst>
      <p:ext uri="{BB962C8B-B14F-4D97-AF65-F5344CB8AC3E}">
        <p14:creationId xmlns:p14="http://schemas.microsoft.com/office/powerpoint/2010/main" val="3238531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B7CBE95-0B7F-4983-9C78-90B98C1C9471}" type="datetimeFigureOut">
              <a:rPr lang="fr-FR" smtClean="0"/>
              <a:t>01/06/2017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E6C939-D4C6-421D-BD16-D31B081AC397}" type="slidenum">
              <a:rPr lang="fr-FR" smtClean="0"/>
              <a:t>‹N°›</a:t>
            </a:fld>
            <a:endParaRPr lang="fr-FR"/>
          </a:p>
        </p:txBody>
      </p:sp>
    </p:spTree>
    <p:extLst>
      <p:ext uri="{BB962C8B-B14F-4D97-AF65-F5344CB8AC3E}">
        <p14:creationId xmlns:p14="http://schemas.microsoft.com/office/powerpoint/2010/main" val="1597169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B7CBE95-0B7F-4983-9C78-90B98C1C9471}" type="datetimeFigureOut">
              <a:rPr lang="fr-FR" smtClean="0"/>
              <a:t>01/06/2017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E6C939-D4C6-421D-BD16-D31B081AC397}" type="slidenum">
              <a:rPr lang="fr-FR" smtClean="0"/>
              <a:t>‹N°›</a:t>
            </a:fld>
            <a:endParaRPr lang="fr-FR"/>
          </a:p>
        </p:txBody>
      </p:sp>
    </p:spTree>
    <p:extLst>
      <p:ext uri="{BB962C8B-B14F-4D97-AF65-F5344CB8AC3E}">
        <p14:creationId xmlns:p14="http://schemas.microsoft.com/office/powerpoint/2010/main" val="417416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B7CBE95-0B7F-4983-9C78-90B98C1C9471}" type="datetimeFigureOut">
              <a:rPr lang="fr-FR" smtClean="0"/>
              <a:t>01/06/2017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E6C939-D4C6-421D-BD16-D31B081AC397}" type="slidenum">
              <a:rPr lang="fr-FR" smtClean="0"/>
              <a:t>‹N°›</a:t>
            </a:fld>
            <a:endParaRPr lang="fr-FR"/>
          </a:p>
        </p:txBody>
      </p:sp>
    </p:spTree>
    <p:extLst>
      <p:ext uri="{BB962C8B-B14F-4D97-AF65-F5344CB8AC3E}">
        <p14:creationId xmlns:p14="http://schemas.microsoft.com/office/powerpoint/2010/main" val="82595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B7CBE95-0B7F-4983-9C78-90B98C1C9471}" type="datetimeFigureOut">
              <a:rPr lang="fr-FR" smtClean="0"/>
              <a:t>01/06/2017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E6C939-D4C6-421D-BD16-D31B081AC397}" type="slidenum">
              <a:rPr lang="fr-FR" smtClean="0"/>
              <a:t>‹N°›</a:t>
            </a:fld>
            <a:endParaRPr lang="fr-FR"/>
          </a:p>
        </p:txBody>
      </p:sp>
    </p:spTree>
    <p:extLst>
      <p:ext uri="{BB962C8B-B14F-4D97-AF65-F5344CB8AC3E}">
        <p14:creationId xmlns:p14="http://schemas.microsoft.com/office/powerpoint/2010/main" val="363841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B7CBE95-0B7F-4983-9C78-90B98C1C9471}" type="datetimeFigureOut">
              <a:rPr lang="fr-FR" smtClean="0"/>
              <a:t>01/06/2017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FE6C939-D4C6-421D-BD16-D31B081AC397}" type="slidenum">
              <a:rPr lang="fr-FR" smtClean="0"/>
              <a:t>‹N°›</a:t>
            </a:fld>
            <a:endParaRPr lang="fr-FR"/>
          </a:p>
        </p:txBody>
      </p:sp>
    </p:spTree>
    <p:extLst>
      <p:ext uri="{BB962C8B-B14F-4D97-AF65-F5344CB8AC3E}">
        <p14:creationId xmlns:p14="http://schemas.microsoft.com/office/powerpoint/2010/main" val="8876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B7CBE95-0B7F-4983-9C78-90B98C1C9471}" type="datetimeFigureOut">
              <a:rPr lang="fr-FR" smtClean="0"/>
              <a:t>01/06/2017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FE6C939-D4C6-421D-BD16-D31B081AC397}" type="slidenum">
              <a:rPr lang="fr-FR" smtClean="0"/>
              <a:t>‹N°›</a:t>
            </a:fld>
            <a:endParaRPr lang="fr-FR"/>
          </a:p>
        </p:txBody>
      </p:sp>
    </p:spTree>
    <p:extLst>
      <p:ext uri="{BB962C8B-B14F-4D97-AF65-F5344CB8AC3E}">
        <p14:creationId xmlns:p14="http://schemas.microsoft.com/office/powerpoint/2010/main" val="11863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CBE95-0B7F-4983-9C78-90B98C1C9471}" type="datetimeFigureOut">
              <a:rPr lang="fr-FR" smtClean="0"/>
              <a:t>01/06/2017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FE6C939-D4C6-421D-BD16-D31B081AC397}" type="slidenum">
              <a:rPr lang="fr-FR" smtClean="0"/>
              <a:t>‹N°›</a:t>
            </a:fld>
            <a:endParaRPr lang="fr-FR"/>
          </a:p>
        </p:txBody>
      </p:sp>
    </p:spTree>
    <p:extLst>
      <p:ext uri="{BB962C8B-B14F-4D97-AF65-F5344CB8AC3E}">
        <p14:creationId xmlns:p14="http://schemas.microsoft.com/office/powerpoint/2010/main" val="302195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Modifier les styles du texte du masque</a:t>
            </a:r>
          </a:p>
        </p:txBody>
      </p:sp>
      <p:sp>
        <p:nvSpPr>
          <p:cNvPr id="5" name="Date Placeholder 4"/>
          <p:cNvSpPr>
            <a:spLocks noGrp="1"/>
          </p:cNvSpPr>
          <p:nvPr>
            <p:ph type="dt" sz="half" idx="10"/>
          </p:nvPr>
        </p:nvSpPr>
        <p:spPr/>
        <p:txBody>
          <a:bodyPr/>
          <a:lstStyle/>
          <a:p>
            <a:fld id="{BB7CBE95-0B7F-4983-9C78-90B98C1C9471}" type="datetimeFigureOut">
              <a:rPr lang="fr-FR" smtClean="0"/>
              <a:t>01/06/2017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E6C939-D4C6-421D-BD16-D31B081AC397}" type="slidenum">
              <a:rPr lang="fr-FR" smtClean="0"/>
              <a:t>‹N°›</a:t>
            </a:fld>
            <a:endParaRPr lang="fr-FR"/>
          </a:p>
        </p:txBody>
      </p:sp>
    </p:spTree>
    <p:extLst>
      <p:ext uri="{BB962C8B-B14F-4D97-AF65-F5344CB8AC3E}">
        <p14:creationId xmlns:p14="http://schemas.microsoft.com/office/powerpoint/2010/main" val="148623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Modifier les styles du texte du masque</a:t>
            </a:r>
          </a:p>
        </p:txBody>
      </p:sp>
      <p:sp>
        <p:nvSpPr>
          <p:cNvPr id="5" name="Date Placeholder 4"/>
          <p:cNvSpPr>
            <a:spLocks noGrp="1"/>
          </p:cNvSpPr>
          <p:nvPr>
            <p:ph type="dt" sz="half" idx="10"/>
          </p:nvPr>
        </p:nvSpPr>
        <p:spPr/>
        <p:txBody>
          <a:bodyPr/>
          <a:lstStyle/>
          <a:p>
            <a:fld id="{BB7CBE95-0B7F-4983-9C78-90B98C1C9471}" type="datetimeFigureOut">
              <a:rPr lang="fr-FR" smtClean="0"/>
              <a:t>01/06/2017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E6C939-D4C6-421D-BD16-D31B081AC397}" type="slidenum">
              <a:rPr lang="fr-FR" smtClean="0"/>
              <a:t>‹N°›</a:t>
            </a:fld>
            <a:endParaRPr lang="fr-FR"/>
          </a:p>
        </p:txBody>
      </p:sp>
    </p:spTree>
    <p:extLst>
      <p:ext uri="{BB962C8B-B14F-4D97-AF65-F5344CB8AC3E}">
        <p14:creationId xmlns:p14="http://schemas.microsoft.com/office/powerpoint/2010/main" val="358691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B7CBE95-0B7F-4983-9C78-90B98C1C9471}" type="datetimeFigureOut">
              <a:rPr lang="fr-FR" smtClean="0"/>
              <a:t>01/06/2017</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FE6C939-D4C6-421D-BD16-D31B081AC397}" type="slidenum">
              <a:rPr lang="fr-FR" smtClean="0"/>
              <a:t>‹N°›</a:t>
            </a:fld>
            <a:endParaRPr lang="fr-FR"/>
          </a:p>
        </p:txBody>
      </p:sp>
    </p:spTree>
    <p:extLst>
      <p:ext uri="{BB962C8B-B14F-4D97-AF65-F5344CB8AC3E}">
        <p14:creationId xmlns:p14="http://schemas.microsoft.com/office/powerpoint/2010/main" val="2626935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Guide d’utilisation</a:t>
            </a: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412216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Informations sur l’application</a:t>
            </a:r>
          </a:p>
        </p:txBody>
      </p:sp>
      <p:sp>
        <p:nvSpPr>
          <p:cNvPr id="3" name="Espace réservé du contenu 2"/>
          <p:cNvSpPr>
            <a:spLocks noGrp="1"/>
          </p:cNvSpPr>
          <p:nvPr>
            <p:ph idx="1"/>
          </p:nvPr>
        </p:nvSpPr>
        <p:spPr/>
        <p:txBody>
          <a:bodyPr/>
          <a:lstStyle/>
          <a:p>
            <a:r>
              <a:rPr lang="fr-FR" dirty="0"/>
              <a:t>Application disponible sur Android</a:t>
            </a:r>
          </a:p>
          <a:p>
            <a:pPr lvl="1"/>
            <a:r>
              <a:rPr lang="fr-FR" dirty="0"/>
              <a:t>Version minimale : Android 4.4 KitKat (19)</a:t>
            </a:r>
          </a:p>
          <a:p>
            <a:pPr lvl="1"/>
            <a:r>
              <a:rPr lang="fr-FR" dirty="0"/>
              <a:t>Version maximale : Android 7.1 Nougat (25)</a:t>
            </a:r>
          </a:p>
          <a:p>
            <a:r>
              <a:rPr lang="fr-FR" dirty="0"/>
              <a:t>Téléchargement des plugins :</a:t>
            </a:r>
          </a:p>
          <a:p>
            <a:pPr lvl="1"/>
            <a:r>
              <a:rPr lang="fr-FR" dirty="0"/>
              <a:t>Uniquement via Android Studio pour le moment. Il faut lancer le projet pour qu’il s’installe sur le téléphone.</a:t>
            </a:r>
          </a:p>
          <a:p>
            <a:pPr lvl="1"/>
            <a:r>
              <a:rPr lang="fr-FR" dirty="0"/>
              <a:t>Une fois le plugin installé, il faut activer les Autorisations (car en passant par Android Studio, les autorisations ne sont pas demandées au lancement). Pour cela, il faut se rendre dans Paramètres </a:t>
            </a:r>
            <a:r>
              <a:rPr lang="fr-FR" dirty="0">
                <a:sym typeface="Wingdings" panose="05000000000000000000" pitchFamily="2" charset="2"/>
              </a:rPr>
              <a:t> Applications  </a:t>
            </a:r>
            <a:r>
              <a:rPr lang="fr-FR" i="1" dirty="0" err="1">
                <a:sym typeface="Wingdings" panose="05000000000000000000" pitchFamily="2" charset="2"/>
              </a:rPr>
              <a:t>NomPlugin</a:t>
            </a:r>
            <a:r>
              <a:rPr lang="fr-FR" i="1" dirty="0">
                <a:sym typeface="Wingdings" panose="05000000000000000000" pitchFamily="2" charset="2"/>
              </a:rPr>
              <a:t> </a:t>
            </a:r>
            <a:r>
              <a:rPr lang="fr-FR" dirty="0">
                <a:sym typeface="Wingdings" panose="05000000000000000000" pitchFamily="2" charset="2"/>
              </a:rPr>
              <a:t></a:t>
            </a:r>
            <a:r>
              <a:rPr lang="fr-FR" i="1" dirty="0">
                <a:sym typeface="Wingdings" panose="05000000000000000000" pitchFamily="2" charset="2"/>
              </a:rPr>
              <a:t> </a:t>
            </a:r>
            <a:r>
              <a:rPr lang="fr-FR" dirty="0">
                <a:sym typeface="Wingdings" panose="05000000000000000000" pitchFamily="2" charset="2"/>
              </a:rPr>
              <a:t>Autorisations</a:t>
            </a:r>
          </a:p>
          <a:p>
            <a:pPr lvl="1"/>
            <a:endParaRPr lang="fr-FR" dirty="0">
              <a:sym typeface="Wingdings" panose="05000000000000000000" pitchFamily="2" charset="2"/>
            </a:endParaRPr>
          </a:p>
          <a:p>
            <a:pPr lvl="1"/>
            <a:endParaRPr lang="fr-FR" dirty="0">
              <a:sym typeface="Wingdings" panose="05000000000000000000" pitchFamily="2" charset="2"/>
            </a:endParaRPr>
          </a:p>
          <a:p>
            <a:pPr lvl="1"/>
            <a:endParaRPr lang="fr-FR" dirty="0">
              <a:sym typeface="Wingdings" panose="05000000000000000000" pitchFamily="2" charset="2"/>
            </a:endParaRPr>
          </a:p>
          <a:p>
            <a:pPr lvl="1"/>
            <a:endParaRPr lang="fr-FR" dirty="0">
              <a:sym typeface="Wingdings" panose="05000000000000000000" pitchFamily="2" charset="2"/>
            </a:endParaRPr>
          </a:p>
          <a:p>
            <a:pPr lvl="1"/>
            <a:endParaRPr lang="fr-FR" dirty="0">
              <a:sym typeface="Wingdings" panose="05000000000000000000" pitchFamily="2" charset="2"/>
            </a:endParaRPr>
          </a:p>
          <a:p>
            <a:pPr lvl="1"/>
            <a:endParaRPr lang="fr-FR" dirty="0">
              <a:sym typeface="Wingdings" panose="05000000000000000000" pitchFamily="2" charset="2"/>
            </a:endParaRPr>
          </a:p>
          <a:p>
            <a:pPr lvl="1"/>
            <a:endParaRPr lang="fr-FR" dirty="0">
              <a:sym typeface="Wingdings" panose="05000000000000000000" pitchFamily="2" charset="2"/>
            </a:endParaRPr>
          </a:p>
          <a:p>
            <a:pPr lvl="1"/>
            <a:r>
              <a:rPr lang="fr-FR" dirty="0">
                <a:sym typeface="Wingdings" panose="05000000000000000000" pitchFamily="2" charset="2"/>
              </a:rPr>
              <a:t>Le plugin est maintenant installé et sera utilisable depuis l’application principale.</a:t>
            </a:r>
            <a:endParaRPr lang="fr-FR" dirty="0"/>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3616" t="8120" r="3249" b="64589"/>
          <a:stretch/>
        </p:blipFill>
        <p:spPr>
          <a:xfrm>
            <a:off x="1659835" y="5937890"/>
            <a:ext cx="3528391" cy="1889217"/>
          </a:xfrm>
          <a:prstGeom prst="rect">
            <a:avLst/>
          </a:prstGeom>
          <a:ln w="28575">
            <a:solidFill>
              <a:schemeClr val="tx1"/>
            </a:solidFill>
          </a:ln>
        </p:spPr>
      </p:pic>
    </p:spTree>
    <p:extLst>
      <p:ext uri="{BB962C8B-B14F-4D97-AF65-F5344CB8AC3E}">
        <p14:creationId xmlns:p14="http://schemas.microsoft.com/office/powerpoint/2010/main" val="369457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Fenêtre principale</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234" y="2636838"/>
            <a:ext cx="3439533" cy="6284912"/>
          </a:xfrm>
        </p:spPr>
      </p:pic>
      <p:sp>
        <p:nvSpPr>
          <p:cNvPr id="6" name="ZoneTexte 5"/>
          <p:cNvSpPr txBox="1"/>
          <p:nvPr/>
        </p:nvSpPr>
        <p:spPr>
          <a:xfrm>
            <a:off x="5348176" y="7912547"/>
            <a:ext cx="1371601" cy="573286"/>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Créer un nouveau projet</a:t>
            </a:r>
          </a:p>
        </p:txBody>
      </p:sp>
      <p:sp>
        <p:nvSpPr>
          <p:cNvPr id="7" name="ZoneTexte 6"/>
          <p:cNvSpPr txBox="1"/>
          <p:nvPr/>
        </p:nvSpPr>
        <p:spPr>
          <a:xfrm>
            <a:off x="5348175" y="3048303"/>
            <a:ext cx="1371601" cy="573286"/>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Affichage du menu</a:t>
            </a:r>
          </a:p>
        </p:txBody>
      </p:sp>
      <p:sp>
        <p:nvSpPr>
          <p:cNvPr id="8" name="ZoneTexte 7"/>
          <p:cNvSpPr txBox="1"/>
          <p:nvPr/>
        </p:nvSpPr>
        <p:spPr>
          <a:xfrm>
            <a:off x="5348175" y="4216100"/>
            <a:ext cx="1371601" cy="343972"/>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Liste des projets</a:t>
            </a:r>
          </a:p>
        </p:txBody>
      </p:sp>
      <p:sp>
        <p:nvSpPr>
          <p:cNvPr id="9" name="Flèche : droite 8"/>
          <p:cNvSpPr/>
          <p:nvPr/>
        </p:nvSpPr>
        <p:spPr>
          <a:xfrm>
            <a:off x="1509825" y="4030615"/>
            <a:ext cx="571524"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138224" y="3788673"/>
            <a:ext cx="1371601" cy="802600"/>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Cliquer pour ouvrir la page du projet</a:t>
            </a:r>
          </a:p>
        </p:txBody>
      </p:sp>
      <p:sp>
        <p:nvSpPr>
          <p:cNvPr id="12" name="Parenthèse fermante 11"/>
          <p:cNvSpPr/>
          <p:nvPr/>
        </p:nvSpPr>
        <p:spPr>
          <a:xfrm>
            <a:off x="4859384" y="4030615"/>
            <a:ext cx="69668" cy="1002939"/>
          </a:xfrm>
          <a:prstGeom prst="righ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3" name="Flèche : droite 12"/>
          <p:cNvSpPr/>
          <p:nvPr/>
        </p:nvSpPr>
        <p:spPr>
          <a:xfrm flipH="1">
            <a:off x="4955446" y="4294173"/>
            <a:ext cx="392729"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droite 13"/>
          <p:cNvSpPr/>
          <p:nvPr/>
        </p:nvSpPr>
        <p:spPr>
          <a:xfrm flipH="1">
            <a:off x="4955446" y="3255654"/>
            <a:ext cx="392729"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 droite 14"/>
          <p:cNvSpPr/>
          <p:nvPr/>
        </p:nvSpPr>
        <p:spPr>
          <a:xfrm flipH="1">
            <a:off x="4894217" y="8119665"/>
            <a:ext cx="453957"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6946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Fenêtre principale - Menu</a:t>
            </a:r>
          </a:p>
        </p:txBody>
      </p:sp>
      <p:sp>
        <p:nvSpPr>
          <p:cNvPr id="7" name="ZoneTexte 6"/>
          <p:cNvSpPr txBox="1"/>
          <p:nvPr/>
        </p:nvSpPr>
        <p:spPr>
          <a:xfrm>
            <a:off x="138225" y="3400861"/>
            <a:ext cx="1371601" cy="802600"/>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Connexion / Déconnexion au compte Google</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234" y="2636838"/>
            <a:ext cx="3439533" cy="6284912"/>
          </a:xfrm>
        </p:spPr>
      </p:pic>
      <p:sp>
        <p:nvSpPr>
          <p:cNvPr id="9" name="ZoneTexte 8"/>
          <p:cNvSpPr txBox="1"/>
          <p:nvPr/>
        </p:nvSpPr>
        <p:spPr>
          <a:xfrm>
            <a:off x="5348174" y="3805795"/>
            <a:ext cx="1371601" cy="573286"/>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err="1">
                <a:latin typeface="Roboto Medium" panose="02000000000000000000" pitchFamily="2" charset="0"/>
                <a:ea typeface="Roboto Medium" panose="02000000000000000000" pitchFamily="2" charset="0"/>
                <a:cs typeface="Roboto Medium" panose="02000000000000000000" pitchFamily="2" charset="0"/>
              </a:rPr>
              <a:t>Upload</a:t>
            </a:r>
            <a:r>
              <a:rPr lang="fr-FR" sz="1200" dirty="0">
                <a:latin typeface="Roboto Medium" panose="02000000000000000000" pitchFamily="2" charset="0"/>
                <a:ea typeface="Roboto Medium" panose="02000000000000000000" pitchFamily="2" charset="0"/>
                <a:cs typeface="Roboto Medium" panose="02000000000000000000" pitchFamily="2" charset="0"/>
              </a:rPr>
              <a:t> sur le Drive</a:t>
            </a:r>
          </a:p>
        </p:txBody>
      </p:sp>
      <p:sp>
        <p:nvSpPr>
          <p:cNvPr id="10" name="ZoneTexte 9"/>
          <p:cNvSpPr txBox="1"/>
          <p:nvPr/>
        </p:nvSpPr>
        <p:spPr>
          <a:xfrm>
            <a:off x="5348175" y="4379081"/>
            <a:ext cx="1371601" cy="573286"/>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err="1">
                <a:latin typeface="Roboto Medium" panose="02000000000000000000" pitchFamily="2" charset="0"/>
                <a:ea typeface="Roboto Medium" panose="02000000000000000000" pitchFamily="2" charset="0"/>
                <a:cs typeface="Roboto Medium" panose="02000000000000000000" pitchFamily="2" charset="0"/>
              </a:rPr>
              <a:t>Download</a:t>
            </a:r>
            <a:r>
              <a:rPr lang="fr-FR" sz="1200" dirty="0">
                <a:latin typeface="Roboto Medium" panose="02000000000000000000" pitchFamily="2" charset="0"/>
                <a:ea typeface="Roboto Medium" panose="02000000000000000000" pitchFamily="2" charset="0"/>
                <a:cs typeface="Roboto Medium" panose="02000000000000000000" pitchFamily="2" charset="0"/>
              </a:rPr>
              <a:t> du Drive</a:t>
            </a:r>
          </a:p>
        </p:txBody>
      </p:sp>
      <p:sp>
        <p:nvSpPr>
          <p:cNvPr id="8" name="Flèche : droite 7"/>
          <p:cNvSpPr/>
          <p:nvPr/>
        </p:nvSpPr>
        <p:spPr>
          <a:xfrm flipH="1">
            <a:off x="4824548" y="4533945"/>
            <a:ext cx="523625"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 droite 10"/>
          <p:cNvSpPr/>
          <p:nvPr/>
        </p:nvSpPr>
        <p:spPr>
          <a:xfrm flipH="1">
            <a:off x="4824547" y="4112622"/>
            <a:ext cx="523625"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droite 11"/>
          <p:cNvSpPr/>
          <p:nvPr/>
        </p:nvSpPr>
        <p:spPr>
          <a:xfrm>
            <a:off x="1509826" y="3674016"/>
            <a:ext cx="1790721"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5454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Fenêtre d’un projet</a:t>
            </a:r>
          </a:p>
        </p:txBody>
      </p:sp>
      <p:sp>
        <p:nvSpPr>
          <p:cNvPr id="9" name="ZoneTexte 8"/>
          <p:cNvSpPr txBox="1"/>
          <p:nvPr/>
        </p:nvSpPr>
        <p:spPr>
          <a:xfrm>
            <a:off x="5348173" y="3914218"/>
            <a:ext cx="1371601" cy="802600"/>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Modifier la description du projet</a:t>
            </a:r>
          </a:p>
        </p:txBody>
      </p:sp>
      <p:sp>
        <p:nvSpPr>
          <p:cNvPr id="11" name="ZoneTexte 10"/>
          <p:cNvSpPr txBox="1"/>
          <p:nvPr/>
        </p:nvSpPr>
        <p:spPr>
          <a:xfrm>
            <a:off x="138225" y="4384158"/>
            <a:ext cx="1371601" cy="573286"/>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Description du projet</a:t>
            </a:r>
          </a:p>
        </p:txBody>
      </p:sp>
      <p:sp>
        <p:nvSpPr>
          <p:cNvPr id="12" name="ZoneTexte 11"/>
          <p:cNvSpPr txBox="1"/>
          <p:nvPr/>
        </p:nvSpPr>
        <p:spPr>
          <a:xfrm>
            <a:off x="138224" y="3931636"/>
            <a:ext cx="1371601" cy="343972"/>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Nom du projet</a:t>
            </a:r>
          </a:p>
        </p:txBody>
      </p:sp>
      <p:sp>
        <p:nvSpPr>
          <p:cNvPr id="13" name="ZoneTexte 12"/>
          <p:cNvSpPr txBox="1"/>
          <p:nvPr/>
        </p:nvSpPr>
        <p:spPr>
          <a:xfrm>
            <a:off x="138222" y="7246381"/>
            <a:ext cx="1371601" cy="573286"/>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Galerie : liste des documents</a:t>
            </a:r>
          </a:p>
        </p:txBody>
      </p:sp>
      <p:sp>
        <p:nvSpPr>
          <p:cNvPr id="14" name="ZoneTexte 13"/>
          <p:cNvSpPr txBox="1"/>
          <p:nvPr/>
        </p:nvSpPr>
        <p:spPr>
          <a:xfrm>
            <a:off x="5348173" y="4957444"/>
            <a:ext cx="1371601" cy="1031915"/>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Menu qui apparait quand on reste appuyé sur un document</a:t>
            </a:r>
          </a:p>
        </p:txBody>
      </p:sp>
      <p:sp>
        <p:nvSpPr>
          <p:cNvPr id="15" name="ZoneTexte 14"/>
          <p:cNvSpPr txBox="1"/>
          <p:nvPr/>
        </p:nvSpPr>
        <p:spPr>
          <a:xfrm>
            <a:off x="5348173" y="5989359"/>
            <a:ext cx="1371601" cy="802600"/>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Ouvrir le fichier dans le plugin adapté</a:t>
            </a:r>
          </a:p>
        </p:txBody>
      </p:sp>
      <p:pic>
        <p:nvPicPr>
          <p:cNvPr id="17" name="Espace réservé du contenu 1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234" y="2636838"/>
            <a:ext cx="3439533" cy="6284912"/>
          </a:xfrm>
        </p:spPr>
      </p:pic>
      <p:sp>
        <p:nvSpPr>
          <p:cNvPr id="18" name="ZoneTexte 17"/>
          <p:cNvSpPr txBox="1"/>
          <p:nvPr/>
        </p:nvSpPr>
        <p:spPr>
          <a:xfrm>
            <a:off x="5348173" y="7765786"/>
            <a:ext cx="1371601" cy="802600"/>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Créer un nouveau document</a:t>
            </a:r>
          </a:p>
        </p:txBody>
      </p:sp>
      <p:sp>
        <p:nvSpPr>
          <p:cNvPr id="16" name="ZoneTexte 15"/>
          <p:cNvSpPr txBox="1"/>
          <p:nvPr/>
        </p:nvSpPr>
        <p:spPr>
          <a:xfrm>
            <a:off x="138222" y="5487632"/>
            <a:ext cx="1371601" cy="573286"/>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Tags associés au document</a:t>
            </a:r>
          </a:p>
        </p:txBody>
      </p:sp>
      <p:sp>
        <p:nvSpPr>
          <p:cNvPr id="19" name="Flèche : droite 18"/>
          <p:cNvSpPr/>
          <p:nvPr/>
        </p:nvSpPr>
        <p:spPr>
          <a:xfrm flipH="1">
            <a:off x="4929051" y="4353070"/>
            <a:ext cx="419122"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Parenthèse fermante 19"/>
          <p:cNvSpPr/>
          <p:nvPr/>
        </p:nvSpPr>
        <p:spPr>
          <a:xfrm>
            <a:off x="4859383" y="5201331"/>
            <a:ext cx="69668" cy="1774235"/>
          </a:xfrm>
          <a:prstGeom prst="righ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1" name="Flèche : droite 20"/>
          <p:cNvSpPr/>
          <p:nvPr/>
        </p:nvSpPr>
        <p:spPr>
          <a:xfrm flipH="1">
            <a:off x="4990011" y="5438721"/>
            <a:ext cx="358162"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 droite 21"/>
          <p:cNvSpPr/>
          <p:nvPr/>
        </p:nvSpPr>
        <p:spPr>
          <a:xfrm flipH="1">
            <a:off x="4631849" y="6183556"/>
            <a:ext cx="716324"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Parenthèse fermante 22"/>
          <p:cNvSpPr/>
          <p:nvPr/>
        </p:nvSpPr>
        <p:spPr>
          <a:xfrm flipH="1">
            <a:off x="1883228" y="4841967"/>
            <a:ext cx="45719" cy="3133502"/>
          </a:xfrm>
          <a:prstGeom prst="righ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4" name="Flèche : droite 23"/>
          <p:cNvSpPr/>
          <p:nvPr/>
        </p:nvSpPr>
        <p:spPr>
          <a:xfrm>
            <a:off x="1509823" y="7401245"/>
            <a:ext cx="355987"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 droite 24"/>
          <p:cNvSpPr/>
          <p:nvPr/>
        </p:nvSpPr>
        <p:spPr>
          <a:xfrm>
            <a:off x="1509824" y="5662143"/>
            <a:ext cx="911160"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 droite 25"/>
          <p:cNvSpPr/>
          <p:nvPr/>
        </p:nvSpPr>
        <p:spPr>
          <a:xfrm>
            <a:off x="1509824" y="4539022"/>
            <a:ext cx="355986"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lèche : droite 26"/>
          <p:cNvSpPr/>
          <p:nvPr/>
        </p:nvSpPr>
        <p:spPr>
          <a:xfrm>
            <a:off x="1509822" y="3969894"/>
            <a:ext cx="588943"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p:nvSpPr>
        <p:spPr>
          <a:xfrm>
            <a:off x="5409133" y="2926670"/>
            <a:ext cx="1371601" cy="802600"/>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Même menu que sur la fenêtre précédente</a:t>
            </a:r>
          </a:p>
        </p:txBody>
      </p:sp>
      <p:sp>
        <p:nvSpPr>
          <p:cNvPr id="29" name="Flèche : droite 28"/>
          <p:cNvSpPr/>
          <p:nvPr/>
        </p:nvSpPr>
        <p:spPr>
          <a:xfrm flipH="1">
            <a:off x="4990011" y="3251165"/>
            <a:ext cx="419122"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lèche : droite 29"/>
          <p:cNvSpPr/>
          <p:nvPr/>
        </p:nvSpPr>
        <p:spPr>
          <a:xfrm flipH="1">
            <a:off x="4920787" y="8110869"/>
            <a:ext cx="427385"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5647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Fenêtre d’un projet – créer un nouveau document</a:t>
            </a:r>
          </a:p>
        </p:txBody>
      </p:sp>
      <p:sp>
        <p:nvSpPr>
          <p:cNvPr id="13" name="ZoneTexte 12"/>
          <p:cNvSpPr txBox="1"/>
          <p:nvPr/>
        </p:nvSpPr>
        <p:spPr>
          <a:xfrm>
            <a:off x="1428417" y="9116481"/>
            <a:ext cx="1314782" cy="573286"/>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Créer un fichier photo</a:t>
            </a:r>
          </a:p>
        </p:txBody>
      </p:sp>
      <p:sp>
        <p:nvSpPr>
          <p:cNvPr id="15" name="ZoneTexte 14"/>
          <p:cNvSpPr txBox="1"/>
          <p:nvPr/>
        </p:nvSpPr>
        <p:spPr>
          <a:xfrm>
            <a:off x="138224" y="7260693"/>
            <a:ext cx="1371601" cy="1031915"/>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Choix du plugin pour créer le nouveau document</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234" y="2636838"/>
            <a:ext cx="3439533" cy="6284912"/>
          </a:xfrm>
        </p:spPr>
      </p:pic>
      <p:sp>
        <p:nvSpPr>
          <p:cNvPr id="16" name="ZoneTexte 15"/>
          <p:cNvSpPr txBox="1"/>
          <p:nvPr/>
        </p:nvSpPr>
        <p:spPr>
          <a:xfrm>
            <a:off x="2743199" y="9116481"/>
            <a:ext cx="1371601" cy="573286"/>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Créer un fichier texte</a:t>
            </a:r>
          </a:p>
        </p:txBody>
      </p:sp>
      <p:sp>
        <p:nvSpPr>
          <p:cNvPr id="19" name="ZoneTexte 18"/>
          <p:cNvSpPr txBox="1"/>
          <p:nvPr/>
        </p:nvSpPr>
        <p:spPr>
          <a:xfrm>
            <a:off x="4114800" y="9122957"/>
            <a:ext cx="1371601" cy="573286"/>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Créer un fichier son</a:t>
            </a:r>
          </a:p>
        </p:txBody>
      </p:sp>
      <p:sp>
        <p:nvSpPr>
          <p:cNvPr id="9" name="Parenthèse fermante 8"/>
          <p:cNvSpPr/>
          <p:nvPr/>
        </p:nvSpPr>
        <p:spPr>
          <a:xfrm flipH="1">
            <a:off x="1924593" y="7069670"/>
            <a:ext cx="52251" cy="1368935"/>
          </a:xfrm>
          <a:prstGeom prst="righ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0" name="Flèche : droite 9"/>
          <p:cNvSpPr/>
          <p:nvPr/>
        </p:nvSpPr>
        <p:spPr>
          <a:xfrm>
            <a:off x="1509825" y="7644872"/>
            <a:ext cx="355987"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 droite 10"/>
          <p:cNvSpPr/>
          <p:nvPr/>
        </p:nvSpPr>
        <p:spPr>
          <a:xfrm rot="16200000">
            <a:off x="1968001" y="8572765"/>
            <a:ext cx="823873"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droite 11"/>
          <p:cNvSpPr/>
          <p:nvPr/>
        </p:nvSpPr>
        <p:spPr>
          <a:xfrm rot="16200000">
            <a:off x="3020116" y="8570532"/>
            <a:ext cx="823873"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droite 13"/>
          <p:cNvSpPr/>
          <p:nvPr/>
        </p:nvSpPr>
        <p:spPr>
          <a:xfrm rot="16200000">
            <a:off x="4061063" y="8579241"/>
            <a:ext cx="823873"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3295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234" y="2636838"/>
            <a:ext cx="3439533" cy="6284912"/>
          </a:xfrm>
        </p:spPr>
      </p:pic>
      <p:sp>
        <p:nvSpPr>
          <p:cNvPr id="2" name="Titre 1"/>
          <p:cNvSpPr>
            <a:spLocks noGrp="1"/>
          </p:cNvSpPr>
          <p:nvPr>
            <p:ph type="title"/>
          </p:nvPr>
        </p:nvSpPr>
        <p:spPr/>
        <p:txBody>
          <a:bodyPr/>
          <a:lstStyle/>
          <a:p>
            <a:pPr algn="ctr"/>
            <a:r>
              <a:rPr lang="fr-FR" dirty="0"/>
              <a:t>Fenêtre du plugin texte</a:t>
            </a:r>
          </a:p>
        </p:txBody>
      </p:sp>
      <p:sp>
        <p:nvSpPr>
          <p:cNvPr id="15" name="ZoneTexte 14"/>
          <p:cNvSpPr txBox="1"/>
          <p:nvPr/>
        </p:nvSpPr>
        <p:spPr>
          <a:xfrm>
            <a:off x="162286" y="3218446"/>
            <a:ext cx="1371601" cy="343972"/>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Nom du projet</a:t>
            </a:r>
          </a:p>
        </p:txBody>
      </p:sp>
      <p:sp>
        <p:nvSpPr>
          <p:cNvPr id="16" name="ZoneTexte 15"/>
          <p:cNvSpPr txBox="1"/>
          <p:nvPr/>
        </p:nvSpPr>
        <p:spPr>
          <a:xfrm>
            <a:off x="162285" y="5987159"/>
            <a:ext cx="1371601" cy="343972"/>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Zone de texte</a:t>
            </a:r>
          </a:p>
        </p:txBody>
      </p:sp>
      <p:sp>
        <p:nvSpPr>
          <p:cNvPr id="19" name="ZoneTexte 18"/>
          <p:cNvSpPr txBox="1"/>
          <p:nvPr/>
        </p:nvSpPr>
        <p:spPr>
          <a:xfrm>
            <a:off x="5348171" y="7817375"/>
            <a:ext cx="1371601" cy="802600"/>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Création d’un nouveau fichier texte</a:t>
            </a:r>
          </a:p>
        </p:txBody>
      </p:sp>
      <p:sp>
        <p:nvSpPr>
          <p:cNvPr id="20" name="ZoneTexte 19"/>
          <p:cNvSpPr txBox="1"/>
          <p:nvPr/>
        </p:nvSpPr>
        <p:spPr>
          <a:xfrm>
            <a:off x="2982062" y="4749353"/>
            <a:ext cx="1371601" cy="802600"/>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Chargement d’un fichier texte du projet</a:t>
            </a:r>
          </a:p>
        </p:txBody>
      </p:sp>
      <p:sp>
        <p:nvSpPr>
          <p:cNvPr id="11" name="ZoneTexte 10"/>
          <p:cNvSpPr txBox="1"/>
          <p:nvPr/>
        </p:nvSpPr>
        <p:spPr>
          <a:xfrm>
            <a:off x="5348171" y="3633492"/>
            <a:ext cx="1371601" cy="573286"/>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Sauvegarde du fichier</a:t>
            </a:r>
          </a:p>
        </p:txBody>
      </p:sp>
      <p:sp>
        <p:nvSpPr>
          <p:cNvPr id="12" name="Flèche : droite 11"/>
          <p:cNvSpPr/>
          <p:nvPr/>
        </p:nvSpPr>
        <p:spPr>
          <a:xfrm>
            <a:off x="1533887" y="3258653"/>
            <a:ext cx="355987"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droite 13"/>
          <p:cNvSpPr/>
          <p:nvPr/>
        </p:nvSpPr>
        <p:spPr>
          <a:xfrm rot="16200000">
            <a:off x="3462833" y="4341932"/>
            <a:ext cx="551284"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 droite 16"/>
          <p:cNvSpPr/>
          <p:nvPr/>
        </p:nvSpPr>
        <p:spPr>
          <a:xfrm flipH="1">
            <a:off x="4885509" y="3850463"/>
            <a:ext cx="462662"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Parenthèse fermante 17"/>
          <p:cNvSpPr/>
          <p:nvPr/>
        </p:nvSpPr>
        <p:spPr>
          <a:xfrm flipH="1">
            <a:off x="1924591" y="4293326"/>
            <a:ext cx="104505" cy="4075611"/>
          </a:xfrm>
          <a:prstGeom prst="righ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1" name="Flèche : droite 20"/>
          <p:cNvSpPr/>
          <p:nvPr/>
        </p:nvSpPr>
        <p:spPr>
          <a:xfrm>
            <a:off x="1533887" y="6027366"/>
            <a:ext cx="355987"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 droite 21"/>
          <p:cNvSpPr/>
          <p:nvPr/>
        </p:nvSpPr>
        <p:spPr>
          <a:xfrm flipH="1">
            <a:off x="4885509" y="8117663"/>
            <a:ext cx="462662"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9491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Fenêtre du plugin photo</a:t>
            </a:r>
          </a:p>
        </p:txBody>
      </p:sp>
      <p:sp>
        <p:nvSpPr>
          <p:cNvPr id="15" name="ZoneTexte 14"/>
          <p:cNvSpPr txBox="1"/>
          <p:nvPr/>
        </p:nvSpPr>
        <p:spPr>
          <a:xfrm>
            <a:off x="162286" y="3218446"/>
            <a:ext cx="1371601" cy="343972"/>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Nom du projet</a:t>
            </a:r>
          </a:p>
        </p:txBody>
      </p:sp>
      <p:sp>
        <p:nvSpPr>
          <p:cNvPr id="19" name="ZoneTexte 18"/>
          <p:cNvSpPr txBox="1"/>
          <p:nvPr/>
        </p:nvSpPr>
        <p:spPr>
          <a:xfrm>
            <a:off x="5348171" y="7930581"/>
            <a:ext cx="1371601" cy="573286"/>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Lancement de l’appareil photo</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234" y="2636838"/>
            <a:ext cx="3439533" cy="6284912"/>
          </a:xfrm>
        </p:spPr>
      </p:pic>
      <p:sp>
        <p:nvSpPr>
          <p:cNvPr id="12" name="Flèche : droite 11"/>
          <p:cNvSpPr/>
          <p:nvPr/>
        </p:nvSpPr>
        <p:spPr>
          <a:xfrm>
            <a:off x="1533887" y="3258653"/>
            <a:ext cx="390707"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droite 12"/>
          <p:cNvSpPr/>
          <p:nvPr/>
        </p:nvSpPr>
        <p:spPr>
          <a:xfrm flipH="1">
            <a:off x="4860492" y="8128990"/>
            <a:ext cx="487679"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6815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Fenêtre du plugin audio</a:t>
            </a:r>
          </a:p>
        </p:txBody>
      </p:sp>
      <p:sp>
        <p:nvSpPr>
          <p:cNvPr id="15" name="ZoneTexte 14"/>
          <p:cNvSpPr txBox="1"/>
          <p:nvPr/>
        </p:nvSpPr>
        <p:spPr>
          <a:xfrm>
            <a:off x="162286" y="3209737"/>
            <a:ext cx="1371601" cy="343972"/>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Nom du projet</a:t>
            </a:r>
          </a:p>
        </p:txBody>
      </p:sp>
      <p:sp>
        <p:nvSpPr>
          <p:cNvPr id="19" name="ZoneTexte 18"/>
          <p:cNvSpPr txBox="1"/>
          <p:nvPr/>
        </p:nvSpPr>
        <p:spPr>
          <a:xfrm>
            <a:off x="5324114" y="3634854"/>
            <a:ext cx="1371601" cy="573286"/>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Ecouter le son enregistré</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234" y="2636838"/>
            <a:ext cx="3439533" cy="6284912"/>
          </a:xfrm>
        </p:spPr>
      </p:pic>
      <p:sp>
        <p:nvSpPr>
          <p:cNvPr id="8" name="ZoneTexte 7"/>
          <p:cNvSpPr txBox="1"/>
          <p:nvPr/>
        </p:nvSpPr>
        <p:spPr>
          <a:xfrm>
            <a:off x="162285" y="3702883"/>
            <a:ext cx="1371601" cy="573286"/>
          </a:xfrm>
          <a:prstGeom prst="flowChartPunchedCard">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sz="1200" dirty="0">
                <a:latin typeface="Roboto Medium" panose="02000000000000000000" pitchFamily="2" charset="0"/>
                <a:ea typeface="Roboto Medium" panose="02000000000000000000" pitchFamily="2" charset="0"/>
                <a:cs typeface="Roboto Medium" panose="02000000000000000000" pitchFamily="2" charset="0"/>
              </a:rPr>
              <a:t>Enregistrer le son</a:t>
            </a:r>
          </a:p>
        </p:txBody>
      </p:sp>
      <p:sp>
        <p:nvSpPr>
          <p:cNvPr id="9" name="Flèche : droite 8"/>
          <p:cNvSpPr/>
          <p:nvPr/>
        </p:nvSpPr>
        <p:spPr>
          <a:xfrm>
            <a:off x="1533886" y="3249944"/>
            <a:ext cx="355987"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9"/>
          <p:cNvSpPr/>
          <p:nvPr/>
        </p:nvSpPr>
        <p:spPr>
          <a:xfrm>
            <a:off x="1533886" y="3854932"/>
            <a:ext cx="442960"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 droite 10"/>
          <p:cNvSpPr/>
          <p:nvPr/>
        </p:nvSpPr>
        <p:spPr>
          <a:xfrm flipH="1">
            <a:off x="4894216" y="3837514"/>
            <a:ext cx="429897" cy="263558"/>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4675239" y="3249944"/>
            <a:ext cx="280219" cy="263558"/>
          </a:xfrm>
          <a:prstGeom prst="rect">
            <a:avLst/>
          </a:prstGeom>
          <a:solidFill>
            <a:srgbClr val="FF8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1688629"/>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TotalTime>
  <Words>270</Words>
  <Application>Microsoft Office PowerPoint</Application>
  <PresentationFormat>Format A4 (210 x 297 mm)</PresentationFormat>
  <Paragraphs>53</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Calibri Light</vt:lpstr>
      <vt:lpstr>Roboto Medium</vt:lpstr>
      <vt:lpstr>Wingdings</vt:lpstr>
      <vt:lpstr>Thème Office</vt:lpstr>
      <vt:lpstr>Guide d’utilisation</vt:lpstr>
      <vt:lpstr>Informations sur l’application</vt:lpstr>
      <vt:lpstr>Fenêtre principale</vt:lpstr>
      <vt:lpstr>Fenêtre principale - Menu</vt:lpstr>
      <vt:lpstr>Fenêtre d’un projet</vt:lpstr>
      <vt:lpstr>Fenêtre d’un projet – créer un nouveau document</vt:lpstr>
      <vt:lpstr>Fenêtre du plugin texte</vt:lpstr>
      <vt:lpstr>Fenêtre du plugin photo</vt:lpstr>
      <vt:lpstr>Fenêtre du plugin audio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d’utilisation</dc:title>
  <dc:creator>Karl Ferrero</dc:creator>
  <cp:lastModifiedBy>Karl Ferrero</cp:lastModifiedBy>
  <cp:revision>19</cp:revision>
  <dcterms:created xsi:type="dcterms:W3CDTF">2017-05-30T18:10:18Z</dcterms:created>
  <dcterms:modified xsi:type="dcterms:W3CDTF">2017-06-01T13:12:50Z</dcterms:modified>
</cp:coreProperties>
</file>