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686" y="-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BE95-0B7F-4983-9C78-90B98C1C9471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C939-D4C6-421D-BD16-D31B081AC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79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BE95-0B7F-4983-9C78-90B98C1C9471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C939-D4C6-421D-BD16-D31B081AC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53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BE95-0B7F-4983-9C78-90B98C1C9471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C939-D4C6-421D-BD16-D31B081AC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16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BE95-0B7F-4983-9C78-90B98C1C9471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C939-D4C6-421D-BD16-D31B081AC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16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BE95-0B7F-4983-9C78-90B98C1C9471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C939-D4C6-421D-BD16-D31B081AC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95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BE95-0B7F-4983-9C78-90B98C1C9471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C939-D4C6-421D-BD16-D31B081AC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41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BE95-0B7F-4983-9C78-90B98C1C9471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C939-D4C6-421D-BD16-D31B081AC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6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BE95-0B7F-4983-9C78-90B98C1C9471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C939-D4C6-421D-BD16-D31B081AC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3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BE95-0B7F-4983-9C78-90B98C1C9471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C939-D4C6-421D-BD16-D31B081AC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95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BE95-0B7F-4983-9C78-90B98C1C9471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C939-D4C6-421D-BD16-D31B081AC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23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BE95-0B7F-4983-9C78-90B98C1C9471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C939-D4C6-421D-BD16-D31B081AC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91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CBE95-0B7F-4983-9C78-90B98C1C9471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6C939-D4C6-421D-BD16-D31B081AC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93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Guide du développeur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16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Création d’un nouveau plugin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nouveau projet sur Android Studio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Modification du AndroidManifest.xml :</a:t>
            </a:r>
          </a:p>
          <a:p>
            <a:pPr lvl="1"/>
            <a:r>
              <a:rPr lang="fr-FR" dirty="0"/>
              <a:t>Pour que le plugin puisse enregistrer les documents dans le dossier de l’application principale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Pour que le plugin soit détecté par l’application principale. Le plugin ne sera pas affiché dans la liste des applications du téléphone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86" y="3028047"/>
            <a:ext cx="5039428" cy="1066949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4617" y="5172322"/>
            <a:ext cx="6261652" cy="40011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Ecriture en dehors de l'application (EXTERNAL STORAGE) --&gt;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android.permission.WRITE_EXTERNAL_STORAGE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314" y="6548188"/>
            <a:ext cx="6494085" cy="2092881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b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fr-FR" altLang="fr-FR" sz="1000" b="1" dirty="0">
              <a:solidFill>
                <a:srgbClr val="660E7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&lt;!-- ... --&gt;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pour pouvoir lancer ce Plugin depuis l'application principale --&gt;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Nom qui sera appelé par l'application principale --&gt;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captureDesBesoins.plugin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android.intent.category.DEFAULT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--&gt;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57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Création d’un nouveau plugin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Modification du MainActivity.java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3540" y="3151244"/>
            <a:ext cx="6570919" cy="606319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nomProjet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cheminProjet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cheminFichier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associé à l'activité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fr-FR" altLang="fr-FR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On récupère les informations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 b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getIntent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getExtras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 !=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Nom du projet 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nomProjet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b.getString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nomProjet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Chemin du projet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cheminProjet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b.getString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cheminProjet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Chemin du fichier (si on veut l'ouvrir avec le plugin)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cheminFichier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b.getString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cheminFichier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On change le label de l'Activity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setTitle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nomProjet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 Plugin"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Si le chemin d'un fichier a été passé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cheminFichier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On ouvre le fichier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// ...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// ...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1D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11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Création d’un nouveau plugin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Modification du MainActivity.java :</a:t>
            </a:r>
          </a:p>
          <a:p>
            <a:pPr lvl="1"/>
            <a:r>
              <a:rPr lang="fr-FR" dirty="0"/>
              <a:t>Dossier où les documents seront enregistrés (</a:t>
            </a:r>
            <a:r>
              <a:rPr lang="fr-FR" dirty="0">
                <a:solidFill>
                  <a:srgbClr val="FF0000"/>
                </a:solidFill>
              </a:rPr>
              <a:t>Ne pas modifier le « </a:t>
            </a:r>
            <a:r>
              <a:rPr lang="fr-FR" dirty="0" err="1">
                <a:solidFill>
                  <a:srgbClr val="FF0000"/>
                </a:solidFill>
              </a:rPr>
              <a:t>app_name</a:t>
            </a:r>
            <a:r>
              <a:rPr lang="fr-FR" dirty="0">
                <a:solidFill>
                  <a:srgbClr val="FF0000"/>
                </a:solidFill>
              </a:rPr>
              <a:t> » !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Chemin du document qui sera créé par le plugin (ici un exemple pour une photo)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Maintenant il ne reste plus qu’à développer votre plugin comme vous le souhaitez ! Ici on part du principe qu’un plugin sert à créer un type précis de document, cependant on peut imaginer qu’un plugin puisse servir à autre chose (faire des statistiques, …).</a:t>
            </a:r>
          </a:p>
          <a:p>
            <a:r>
              <a:rPr lang="fr-FR" dirty="0"/>
              <a:t>Prendre connaissance également du </a:t>
            </a:r>
            <a:r>
              <a:rPr lang="fr-FR" b="1" dirty="0"/>
              <a:t>Guide d’utilisation</a:t>
            </a:r>
            <a:r>
              <a:rPr lang="fr-FR" dirty="0"/>
              <a:t> !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2783" y="3622348"/>
            <a:ext cx="5112434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dossierPlugin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cheminProjet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nomProjet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</a:t>
            </a:r>
            <a:r>
              <a:rPr kumimoji="0" lang="fr-FR" altLang="fr-FR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4642" y="4737855"/>
            <a:ext cx="4348715" cy="2462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dossierPlugin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nomDocument</a:t>
            </a:r>
            <a:r>
              <a:rPr lang="fr-FR" altLang="fr-FR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jpg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28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Informations supplémentaires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exécuter le code :</a:t>
            </a:r>
          </a:p>
          <a:p>
            <a:pPr lvl="1"/>
            <a:r>
              <a:rPr lang="fr-FR" dirty="0"/>
              <a:t>Il faut la première fois cliquer sur « </a:t>
            </a:r>
            <a:r>
              <a:rPr lang="fr-FR" dirty="0" err="1"/>
              <a:t>app</a:t>
            </a:r>
            <a:r>
              <a:rPr lang="fr-FR" dirty="0"/>
              <a:t> » :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Puis spécifier l’Activity à lancer :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Etant donné que l’on a masqué le plugin sur le téléphone (pour ne pas que l’utilisateur puisse le lancer sans passer par l’application principale), on doit configurer le lancement la première fois.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3303956"/>
            <a:ext cx="1381125" cy="2571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07" y="3970156"/>
            <a:ext cx="6596784" cy="11525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6447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140</Words>
  <Application>Microsoft Office PowerPoint</Application>
  <PresentationFormat>Format A4 (210 x 297 mm)</PresentationFormat>
  <Paragraphs>52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Thème Office</vt:lpstr>
      <vt:lpstr>Guide du développeur</vt:lpstr>
      <vt:lpstr>Création d’un nouveau plugin</vt:lpstr>
      <vt:lpstr>Création d’un nouveau plugin</vt:lpstr>
      <vt:lpstr>Création d’un nouveau plugin</vt:lpstr>
      <vt:lpstr>Informations supplémentaires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d’utilisation</dc:title>
  <dc:creator>Karl Ferrero</dc:creator>
  <cp:lastModifiedBy>Karl Ferrero</cp:lastModifiedBy>
  <cp:revision>30</cp:revision>
  <dcterms:created xsi:type="dcterms:W3CDTF">2017-05-30T18:10:18Z</dcterms:created>
  <dcterms:modified xsi:type="dcterms:W3CDTF">2017-06-01T13:18:26Z</dcterms:modified>
</cp:coreProperties>
</file>