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D1923-0988-6946-AC51-FFC957A57B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360199-C3FF-2A48-AB36-28B153E028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E98E7-7F59-5A4A-9ABB-94941B98A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C6BB-1365-0941-ADCA-F47471D6856F}" type="datetimeFigureOut">
              <a:rPr lang="en-US" smtClean="0"/>
              <a:t>6/3/21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72C08-6B76-9D45-8F64-6213830FC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9CD38-98DB-8441-95C7-C613AA15C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D1B8-199C-DB40-90DB-3A8FD4255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37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EA3F6-8C56-BD4C-AFAA-2C1C0B619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76035-207D-B549-B580-1CAA5E97E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CC6FF-EEEE-5D41-B4A0-87FB89CE1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C6BB-1365-0941-ADCA-F47471D6856F}" type="datetimeFigureOut">
              <a:rPr lang="en-US" smtClean="0"/>
              <a:t>6/3/21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05999-A502-1947-9FA7-4727523E6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5814C-6D25-9546-936B-3B835133B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D1B8-199C-DB40-90DB-3A8FD4255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75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236C2D-3360-994A-B9D9-BD2ECAB63A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6128B9-7A0C-6B4E-9DEB-C611E47F5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77AB1-2919-4C47-848C-926E8BC04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C6BB-1365-0941-ADCA-F47471D6856F}" type="datetimeFigureOut">
              <a:rPr lang="en-US" smtClean="0"/>
              <a:t>6/3/21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F4182-C707-CE41-8D91-DC85A252D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82CA8-B1B6-E447-BC13-681A87597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D1B8-199C-DB40-90DB-3A8FD4255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18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DCC60-8ABE-8F44-9A05-B3DDA215B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E7693-AA08-0A42-973F-55B48EC14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30A6F-7E39-CC44-8E31-FF94958B1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C6BB-1365-0941-ADCA-F47471D6856F}" type="datetimeFigureOut">
              <a:rPr lang="en-US" smtClean="0"/>
              <a:t>6/3/21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8B9E4-710F-784E-96F2-844E53662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3A9AD-1AAF-E540-8ADC-7CBDD1BB7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D1B8-199C-DB40-90DB-3A8FD4255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24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3DC06-31B4-9E4E-8709-9BD33C1ED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68B1A-BCFD-0041-833B-7A4E23EBD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A4D6E-4128-7C44-8376-91C07B61B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C6BB-1365-0941-ADCA-F47471D6856F}" type="datetimeFigureOut">
              <a:rPr lang="en-US" smtClean="0"/>
              <a:t>6/3/21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B8F89-49D0-1548-9061-3E04BBF4A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0E70F-19A8-B747-8E96-69E825466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D1B8-199C-DB40-90DB-3A8FD4255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43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9DC65-FB22-3A49-B2BC-28D8B783F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04E82-DA1E-3C46-87CB-8307430605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1CEC02-2B2C-9A47-9FBD-800A6349F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914542-49E5-C64E-BD86-747386ED4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C6BB-1365-0941-ADCA-F47471D6856F}" type="datetimeFigureOut">
              <a:rPr lang="en-US" smtClean="0"/>
              <a:t>6/3/21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0D20E-9309-FC45-9B43-98571BC8E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3770CF-D67C-B549-AF3D-10A9126CA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D1B8-199C-DB40-90DB-3A8FD4255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41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058CE-E729-B144-9895-40F205AB3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8196A4-4540-4A47-9B0D-09141DA03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7F824D-93A3-3B40-B01D-481C8399F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AD9368-870F-544A-A2E3-30D10EF827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464E44-1D1B-E54C-8765-5ECB571169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3931B4-1469-9945-95F8-6429F2805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C6BB-1365-0941-ADCA-F47471D6856F}" type="datetimeFigureOut">
              <a:rPr lang="en-US" smtClean="0"/>
              <a:t>6/3/21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8E3E5A-8F8C-424E-8144-54D7EFAA2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2778E0-FDDC-6D4B-AEFF-EEE163AB1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D1B8-199C-DB40-90DB-3A8FD4255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47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D4F8D-EE90-F14F-A20E-355A29982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E0D417-30FA-DD4C-8D46-BAFB31581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C6BB-1365-0941-ADCA-F47471D6856F}" type="datetimeFigureOut">
              <a:rPr lang="en-US" smtClean="0"/>
              <a:t>6/3/21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13DE0C-3606-DB4D-8E00-843C8F269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78B547-2846-B64D-953F-B6C4E6EFD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D1B8-199C-DB40-90DB-3A8FD4255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539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9B7688-5BE7-9D43-9B24-E865EA751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C6BB-1365-0941-ADCA-F47471D6856F}" type="datetimeFigureOut">
              <a:rPr lang="en-US" smtClean="0"/>
              <a:t>6/3/21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D6C620-806B-EF49-8531-03BD02F6A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86AF3B-A1BA-FD43-8AEA-88233DF56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D1B8-199C-DB40-90DB-3A8FD4255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94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F8E-D202-D045-A887-E2F75A1E8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86817-397C-1449-B7BB-B9A85912F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7455F5-91A7-C040-912C-002CED5BC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4BD4FD-62CD-A346-A415-9ED60C1B3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C6BB-1365-0941-ADCA-F47471D6856F}" type="datetimeFigureOut">
              <a:rPr lang="en-US" smtClean="0"/>
              <a:t>6/3/21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4BD75-A8DD-8D48-84E4-20244A0A8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B7278-369E-814C-AB8D-C80D308B6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D1B8-199C-DB40-90DB-3A8FD4255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3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BC3B3-20BD-E24D-ABCA-BF9475BAF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24169A-F809-304E-BA21-1EDC50FD80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FB4BFE-8137-4542-A05D-93039AE7E2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65D18-23C8-AE40-A553-E71BCA3B3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C6BB-1365-0941-ADCA-F47471D6856F}" type="datetimeFigureOut">
              <a:rPr lang="en-US" smtClean="0"/>
              <a:t>6/3/21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44774E-338F-AF48-8AA4-CC94A7584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9C05B-05C1-604A-8211-B0728D77C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D1B8-199C-DB40-90DB-3A8FD4255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389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A61F7A-19E3-7B49-BA12-896A4E45F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1683E-7646-734C-AB09-B6B727EA4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41B5A-5469-7644-A830-05C54116C5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6C6BB-1365-0941-ADCA-F47471D6856F}" type="datetimeFigureOut">
              <a:rPr lang="en-US" smtClean="0"/>
              <a:t>6/3/21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8C6C2-500E-6F40-AAE0-69C5B09203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49F2D-A493-4644-984A-D064A46852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3D1B8-199C-DB40-90DB-3A8FD4255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997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73D91-7AEF-454D-8F5D-8197223BCE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This is </a:t>
            </a:r>
            <a:r>
              <a:rPr lang="en-US"/>
              <a:t>a TEST PPTX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E8EA91-3807-4244-B176-997D0C0964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786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This is a TEST PPTX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a TEST PPTX</dc:title>
  <dc:creator>Raul Trejo</dc:creator>
  <cp:lastModifiedBy>Raul Trejo</cp:lastModifiedBy>
  <cp:revision>1</cp:revision>
  <dcterms:created xsi:type="dcterms:W3CDTF">2021-06-03T17:29:52Z</dcterms:created>
  <dcterms:modified xsi:type="dcterms:W3CDTF">2021-06-03T17:30:19Z</dcterms:modified>
</cp:coreProperties>
</file>