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21" r:id="rId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C4161D"/>
    <a:srgbClr val="CC3300"/>
    <a:srgbClr val="F75555"/>
    <a:srgbClr val="F8D30D"/>
    <a:srgbClr val="F8D30B"/>
    <a:srgbClr val="6DADDF"/>
    <a:srgbClr val="E5F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3" autoAdjust="0"/>
    <p:restoredTop sz="91523" autoAdjust="0"/>
  </p:normalViewPr>
  <p:slideViewPr>
    <p:cSldViewPr showGuides="1">
      <p:cViewPr>
        <p:scale>
          <a:sx n="92" d="100"/>
          <a:sy n="92" d="100"/>
        </p:scale>
        <p:origin x="72" y="256"/>
      </p:cViewPr>
      <p:guideLst>
        <p:guide orient="horz" pos="2251"/>
        <p:guide pos="3840"/>
      </p:guideLst>
    </p:cSldViewPr>
  </p:slideViewPr>
  <p:outlineViewPr>
    <p:cViewPr>
      <p:scale>
        <a:sx n="33" d="100"/>
        <a:sy n="33" d="100"/>
      </p:scale>
      <p:origin x="0" y="-6619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3216" y="67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6990" y="9529"/>
            <a:ext cx="3041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82" tIns="0" rIns="19782" bIns="0" numCol="1" anchor="t" anchorCtr="0" compatLnSpc="1">
            <a:prstTxWarp prst="textNoShape">
              <a:avLst/>
            </a:prstTxWarp>
          </a:bodyPr>
          <a:lstStyle>
            <a:lvl1pPr defTabSz="788695">
              <a:defRPr sz="1100" i="1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9076" y="9529"/>
            <a:ext cx="3041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82" tIns="0" rIns="19782" bIns="0" numCol="1" anchor="t" anchorCtr="0" compatLnSpc="1">
            <a:prstTxWarp prst="textNoShape">
              <a:avLst/>
            </a:prstTxWarp>
          </a:bodyPr>
          <a:lstStyle>
            <a:lvl1pPr algn="r" defTabSz="788695">
              <a:defRPr sz="1100" i="1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6990" y="9752017"/>
            <a:ext cx="3041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82" tIns="0" rIns="19782" bIns="0" numCol="1" anchor="b" anchorCtr="0" compatLnSpc="1">
            <a:prstTxWarp prst="textNoShape">
              <a:avLst/>
            </a:prstTxWarp>
          </a:bodyPr>
          <a:lstStyle>
            <a:lvl1pPr defTabSz="788695">
              <a:defRPr sz="1100" i="1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9076" y="9752017"/>
            <a:ext cx="3041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82" tIns="0" rIns="19782" bIns="0" numCol="1" anchor="b" anchorCtr="0" compatLnSpc="1">
            <a:prstTxWarp prst="textNoShape">
              <a:avLst/>
            </a:prstTxWarp>
          </a:bodyPr>
          <a:lstStyle>
            <a:lvl1pPr algn="r" defTabSz="788695">
              <a:defRPr sz="1100" i="1"/>
            </a:lvl1pPr>
          </a:lstStyle>
          <a:p>
            <a:fld id="{758BDB5C-F48F-3141-AC74-4002562DCB4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25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48" y="33339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82" tIns="0" rIns="19782" bIns="0" numCol="1" anchor="t" anchorCtr="0" compatLnSpc="1">
            <a:prstTxWarp prst="textNoShape">
              <a:avLst/>
            </a:prstTxWarp>
          </a:bodyPr>
          <a:lstStyle>
            <a:lvl1pPr defTabSz="783933">
              <a:defRPr sz="1100" i="1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3838" y="33339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82" tIns="0" rIns="19782" bIns="0" numCol="1" anchor="t" anchorCtr="0" compatLnSpc="1">
            <a:prstTxWarp prst="textNoShape">
              <a:avLst/>
            </a:prstTxWarp>
          </a:bodyPr>
          <a:lstStyle>
            <a:lvl1pPr algn="r" defTabSz="783933">
              <a:defRPr sz="1100" i="1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750" y="747713"/>
            <a:ext cx="6783388" cy="3814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4883151"/>
            <a:ext cx="5180014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69" tIns="47808" rIns="93969" bIns="478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6348" y="9731377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82" tIns="0" rIns="19782" bIns="0" numCol="1" anchor="b" anchorCtr="0" compatLnSpc="1">
            <a:prstTxWarp prst="textNoShape">
              <a:avLst/>
            </a:prstTxWarp>
          </a:bodyPr>
          <a:lstStyle>
            <a:lvl1pPr defTabSz="783933">
              <a:defRPr sz="1100" i="1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3838" y="9731377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82" tIns="0" rIns="19782" bIns="0" numCol="1" anchor="b" anchorCtr="0" compatLnSpc="1">
            <a:prstTxWarp prst="textNoShape">
              <a:avLst/>
            </a:prstTxWarp>
          </a:bodyPr>
          <a:lstStyle>
            <a:lvl1pPr algn="r" defTabSz="783933">
              <a:defRPr sz="1100" i="1"/>
            </a:lvl1pPr>
          </a:lstStyle>
          <a:p>
            <a:fld id="{FF27A931-8A70-A846-B9BE-EEF683BEDD3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05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55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5613" algn="l" defTabSz="755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08050" algn="l" defTabSz="755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62075" algn="l" defTabSz="755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19275" algn="l" defTabSz="755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78" y="293168"/>
            <a:ext cx="3600400" cy="975467"/>
          </a:xfrm>
          <a:prstGeom prst="rect">
            <a:avLst/>
          </a:prstGeom>
        </p:spPr>
      </p:pic>
      <p:cxnSp>
        <p:nvCxnSpPr>
          <p:cNvPr id="7" name="Gerade Verbindung 13"/>
          <p:cNvCxnSpPr/>
          <p:nvPr userDrawn="1"/>
        </p:nvCxnSpPr>
        <p:spPr bwMode="auto">
          <a:xfrm>
            <a:off x="4096974" y="1300202"/>
            <a:ext cx="7759117" cy="273"/>
          </a:xfrm>
          <a:prstGeom prst="line">
            <a:avLst/>
          </a:prstGeom>
          <a:solidFill>
            <a:srgbClr val="F8D30D"/>
          </a:solidFill>
          <a:ln w="19050" cap="rnd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med" len="lg"/>
          </a:ln>
          <a:effectLst/>
        </p:spPr>
      </p:cxn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98648" y="1484783"/>
            <a:ext cx="11457444" cy="1800201"/>
          </a:xfrm>
        </p:spPr>
        <p:txBody>
          <a:bodyPr/>
          <a:lstStyle>
            <a:lvl1pPr marL="0" indent="0">
              <a:buNone/>
              <a:defRPr sz="2800" b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indent="0">
              <a:buNone/>
            </a:pPr>
            <a:r>
              <a:rPr lang="en-GB" noProof="0" dirty="0" err="1"/>
              <a:t>Dr.</a:t>
            </a:r>
            <a:r>
              <a:rPr lang="en-GB" noProof="0" dirty="0"/>
              <a:t> Christoph Anthes</a:t>
            </a:r>
          </a:p>
          <a:p>
            <a:pPr marL="0" indent="0">
              <a:buNone/>
            </a:pPr>
            <a:r>
              <a:rPr lang="en-GB" sz="2400" dirty="0"/>
              <a:t>Professor of Augmented and Virtual Reality </a:t>
            </a:r>
          </a:p>
          <a:p>
            <a:pPr marL="0" indent="0">
              <a:buNone/>
            </a:pPr>
            <a:r>
              <a:rPr lang="en-GB" sz="2400" noProof="0" dirty="0"/>
              <a:t>University of Applied Sciences Upper Austria – Campus </a:t>
            </a:r>
            <a:r>
              <a:rPr lang="en-GB" sz="2400" noProof="0" dirty="0" err="1"/>
              <a:t>Hagenberg</a:t>
            </a:r>
            <a:endParaRPr lang="en-GB" sz="2400" noProof="0" dirty="0"/>
          </a:p>
          <a:p>
            <a:pPr lvl="0"/>
            <a:endParaRPr lang="de-DE" dirty="0"/>
          </a:p>
        </p:txBody>
      </p:sp>
      <p:sp>
        <p:nvSpPr>
          <p:cNvPr id="9" name="Titel 2"/>
          <p:cNvSpPr>
            <a:spLocks noGrp="1"/>
          </p:cNvSpPr>
          <p:nvPr>
            <p:ph type="title"/>
          </p:nvPr>
        </p:nvSpPr>
        <p:spPr>
          <a:xfrm>
            <a:off x="4097524" y="332804"/>
            <a:ext cx="7759116" cy="936104"/>
          </a:xfrm>
        </p:spPr>
        <p:txBody>
          <a:bodyPr/>
          <a:lstStyle/>
          <a:p>
            <a:r>
              <a:rPr lang="en-US"/>
              <a:t>Mastertitelformat bearbeiten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4" b="3178"/>
          <a:stretch/>
        </p:blipFill>
        <p:spPr>
          <a:xfrm>
            <a:off x="0" y="3429000"/>
            <a:ext cx="12192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208568" y="6451600"/>
            <a:ext cx="644765" cy="40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7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fld id="{FC51FD00-A5E7-2740-B1FF-C42AFF1C919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25117" y="332804"/>
            <a:ext cx="7759116" cy="936104"/>
          </a:xfrm>
        </p:spPr>
        <p:txBody>
          <a:bodyPr/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398648" y="6453188"/>
            <a:ext cx="872816" cy="404812"/>
          </a:xfrm>
        </p:spPr>
        <p:txBody>
          <a:bodyPr/>
          <a:lstStyle>
            <a:lvl1pPr>
              <a:defRPr sz="111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4E8BCDF-5A3A-42C6-97C5-83D5DEE62EC0}" type="datetimeFigureOut">
              <a:rPr lang="de-DE" smtClean="0"/>
              <a:pPr/>
              <a:t>06.05.2022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98648" y="1484783"/>
            <a:ext cx="11457444" cy="49497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6240" y="310538"/>
            <a:ext cx="3600400" cy="975467"/>
          </a:xfrm>
          <a:prstGeom prst="rect">
            <a:avLst/>
          </a:prstGeom>
        </p:spPr>
      </p:pic>
      <p:cxnSp>
        <p:nvCxnSpPr>
          <p:cNvPr id="12" name="Gerade Verbindung 13"/>
          <p:cNvCxnSpPr/>
          <p:nvPr userDrawn="1"/>
        </p:nvCxnSpPr>
        <p:spPr bwMode="auto">
          <a:xfrm>
            <a:off x="425116" y="1268635"/>
            <a:ext cx="7759117" cy="273"/>
          </a:xfrm>
          <a:prstGeom prst="line">
            <a:avLst/>
          </a:prstGeom>
          <a:solidFill>
            <a:srgbClr val="F8D30D"/>
          </a:solidFill>
          <a:ln w="19050" cap="rnd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264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4740" y="180336"/>
            <a:ext cx="1019135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850" tIns="34925" rIns="69850" bIns="34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Mein neuer Titel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648" y="6453188"/>
            <a:ext cx="2532184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92">
                <a:solidFill>
                  <a:schemeClr val="bg2">
                    <a:lumMod val="75000"/>
                  </a:schemeClr>
                </a:solidFill>
                <a:latin typeface="Arial" charset="0"/>
              </a:defRPr>
            </a:lvl1pPr>
          </a:lstStyle>
          <a:p>
            <a:fld id="{3494F44A-3BFA-A34E-B51A-F7153CCAF9D7}" type="datetime1">
              <a:rPr lang="de-DE" sz="1108" smtClean="0"/>
              <a:pPr/>
              <a:t>06.05.2022</a:t>
            </a:fld>
            <a:endParaRPr lang="de-DE" sz="1108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3" y="6453188"/>
            <a:ext cx="3751384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108" dirty="0" smtClean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115" y="1484784"/>
            <a:ext cx="1143097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011292" y="64928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108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fld id="{FC51FD00-A5E7-2740-B1FF-C42AFF1C9198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3" r:id="rId2"/>
  </p:sldLayoutIdLst>
  <p:hf hdr="0"/>
  <p:txStyles>
    <p:titleStyle>
      <a:lvl1pPr algn="l" defTabSz="395664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defTabSz="395664" rtl="0" eaLnBrk="0" fontAlgn="base" hangingPunct="0">
        <a:spcBef>
          <a:spcPct val="0"/>
        </a:spcBef>
        <a:spcAft>
          <a:spcPct val="0"/>
        </a:spcAft>
        <a:defRPr sz="2585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395664" rtl="0" eaLnBrk="0" fontAlgn="base" hangingPunct="0">
        <a:spcBef>
          <a:spcPct val="0"/>
        </a:spcBef>
        <a:spcAft>
          <a:spcPct val="0"/>
        </a:spcAft>
        <a:defRPr sz="2585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395664" rtl="0" eaLnBrk="0" fontAlgn="base" hangingPunct="0">
        <a:spcBef>
          <a:spcPct val="0"/>
        </a:spcBef>
        <a:spcAft>
          <a:spcPct val="0"/>
        </a:spcAft>
        <a:defRPr sz="2585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395664" rtl="0" eaLnBrk="0" fontAlgn="base" hangingPunct="0">
        <a:spcBef>
          <a:spcPct val="0"/>
        </a:spcBef>
        <a:spcAft>
          <a:spcPct val="0"/>
        </a:spcAft>
        <a:defRPr sz="2585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22041" algn="l" defTabSz="395664" rtl="0" eaLnBrk="0" fontAlgn="base" hangingPunct="0">
        <a:spcBef>
          <a:spcPct val="0"/>
        </a:spcBef>
        <a:spcAft>
          <a:spcPct val="0"/>
        </a:spcAft>
        <a:defRPr sz="2585">
          <a:solidFill>
            <a:schemeClr val="tx2"/>
          </a:solidFill>
          <a:latin typeface="Arial" charset="0"/>
          <a:cs typeface="Arial" charset="0"/>
        </a:defRPr>
      </a:lvl6pPr>
      <a:lvl7pPr marL="844083" algn="l" defTabSz="395664" rtl="0" eaLnBrk="0" fontAlgn="base" hangingPunct="0">
        <a:spcBef>
          <a:spcPct val="0"/>
        </a:spcBef>
        <a:spcAft>
          <a:spcPct val="0"/>
        </a:spcAft>
        <a:defRPr sz="2585">
          <a:solidFill>
            <a:schemeClr val="tx2"/>
          </a:solidFill>
          <a:latin typeface="Arial" charset="0"/>
          <a:cs typeface="Arial" charset="0"/>
        </a:defRPr>
      </a:lvl7pPr>
      <a:lvl8pPr marL="1266124" algn="l" defTabSz="395664" rtl="0" eaLnBrk="0" fontAlgn="base" hangingPunct="0">
        <a:spcBef>
          <a:spcPct val="0"/>
        </a:spcBef>
        <a:spcAft>
          <a:spcPct val="0"/>
        </a:spcAft>
        <a:defRPr sz="2585">
          <a:solidFill>
            <a:schemeClr val="tx2"/>
          </a:solidFill>
          <a:latin typeface="Arial" charset="0"/>
          <a:cs typeface="Arial" charset="0"/>
        </a:defRPr>
      </a:lvl8pPr>
      <a:lvl9pPr marL="1688165" algn="l" defTabSz="395664" rtl="0" eaLnBrk="0" fontAlgn="base" hangingPunct="0">
        <a:spcBef>
          <a:spcPct val="0"/>
        </a:spcBef>
        <a:spcAft>
          <a:spcPct val="0"/>
        </a:spcAft>
        <a:defRPr sz="2585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91268" indent="-391268" algn="l" defTabSz="1077085" rtl="0" eaLnBrk="0" fontAlgn="base" hangingPunct="0">
        <a:spcBef>
          <a:spcPct val="20000"/>
        </a:spcBef>
        <a:spcAft>
          <a:spcPct val="0"/>
        </a:spcAft>
        <a:buFont typeface="Lucida Grande"/>
        <a:buChar char="●"/>
        <a:defRPr sz="2800" b="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848479" indent="-326789" algn="l" defTabSz="1077085" rtl="0" eaLnBrk="0" fontAlgn="base" hangingPunct="0">
        <a:spcBef>
          <a:spcPct val="20000"/>
        </a:spcBef>
        <a:spcAft>
          <a:spcPct val="0"/>
        </a:spcAft>
        <a:buFont typeface="Symbol" charset="2"/>
        <a:buChar char="-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305691" indent="-260845" algn="l" defTabSz="1077085" rtl="0" eaLnBrk="0" fontAlgn="base" hangingPunct="0">
        <a:spcBef>
          <a:spcPct val="20000"/>
        </a:spcBef>
        <a:spcAft>
          <a:spcPct val="0"/>
        </a:spcAft>
        <a:buFont typeface="Symbol" charset="2"/>
        <a:buChar char="-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827381" indent="-260845" algn="l" defTabSz="1077085" rtl="0" eaLnBrk="0" fontAlgn="base" hangingPunct="0">
        <a:spcBef>
          <a:spcPct val="20000"/>
        </a:spcBef>
        <a:spcAft>
          <a:spcPct val="0"/>
        </a:spcAft>
        <a:buFont typeface="Symbol" charset="2"/>
        <a:buChar char="-"/>
        <a:defRPr sz="2400">
          <a:solidFill>
            <a:schemeClr val="tx1"/>
          </a:solidFill>
          <a:latin typeface="+mn-lt"/>
          <a:ea typeface="Arial" charset="0"/>
          <a:cs typeface="+mn-cs"/>
        </a:defRPr>
      </a:lvl4pPr>
      <a:lvl5pPr marL="2350536" indent="-260845" algn="l" defTabSz="1077085" rtl="0" eaLnBrk="0" fontAlgn="base" hangingPunct="0">
        <a:spcBef>
          <a:spcPct val="20000"/>
        </a:spcBef>
        <a:spcAft>
          <a:spcPct val="0"/>
        </a:spcAft>
        <a:buFont typeface="Symbol" charset="2"/>
        <a:buChar char="-"/>
        <a:defRPr sz="2400">
          <a:solidFill>
            <a:schemeClr val="tx1"/>
          </a:solidFill>
          <a:latin typeface="+mn-lt"/>
          <a:ea typeface="Arial" charset="0"/>
          <a:cs typeface="+mn-cs"/>
        </a:defRPr>
      </a:lvl5pPr>
      <a:lvl6pPr marL="2772577" indent="-260845" algn="l" defTabSz="1077085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3194618" indent="-260845" algn="l" defTabSz="1077085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616660" indent="-260845" algn="l" defTabSz="1077085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4038701" indent="-260845" algn="l" defTabSz="1077085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arokai.github.io/Furnit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Peter S. Knittl-Frank, HCC21, </a:t>
            </a:r>
            <a:r>
              <a:rPr lang="en-GB" dirty="0">
                <a:hlinkClick r:id="rId2"/>
              </a:rPr>
              <a:t>https://barokai.github.io/FurnitAR/</a:t>
            </a:r>
            <a:r>
              <a:rPr lang="en-GB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51FD00-A5E7-2740-B1FF-C42AFF1C9198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FurnitAR</a:t>
            </a:r>
            <a:r>
              <a:rPr lang="en-GB" dirty="0"/>
              <a:t> – Furniture Placement in AR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71D4-D043-4543-B1E7-DE9B576FF530}" type="datetime1">
              <a:rPr lang="de-DE" smtClean="0"/>
              <a:t>06.05.2022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Android 8+</a:t>
            </a:r>
          </a:p>
          <a:p>
            <a:pPr lvl="1"/>
            <a:r>
              <a:rPr lang="en-GB" dirty="0"/>
              <a:t>Device with </a:t>
            </a:r>
            <a:r>
              <a:rPr lang="en-GB" dirty="0" err="1"/>
              <a:t>ARCore</a:t>
            </a:r>
            <a:r>
              <a:rPr lang="en-GB" dirty="0"/>
              <a:t> Support required</a:t>
            </a:r>
          </a:p>
          <a:p>
            <a:r>
              <a:rPr lang="en-GB" dirty="0"/>
              <a:t>Image Targets</a:t>
            </a:r>
          </a:p>
          <a:p>
            <a:pPr lvl="1"/>
            <a:r>
              <a:rPr lang="en-GB" dirty="0"/>
              <a:t>Choose &amp; rotate models</a:t>
            </a:r>
          </a:p>
          <a:p>
            <a:pPr lvl="1"/>
            <a:r>
              <a:rPr lang="en-GB" dirty="0"/>
              <a:t>Choose materials</a:t>
            </a:r>
          </a:p>
          <a:p>
            <a:r>
              <a:rPr lang="en-GB" dirty="0" err="1"/>
              <a:t>Groundplane</a:t>
            </a:r>
            <a:endParaRPr lang="en-GB" dirty="0"/>
          </a:p>
          <a:p>
            <a:pPr lvl="1"/>
            <a:r>
              <a:rPr lang="en-GB" dirty="0"/>
              <a:t>Place model (with chosen material) on ground, desk, …</a:t>
            </a:r>
          </a:p>
          <a:p>
            <a:r>
              <a:rPr lang="en-GB" dirty="0"/>
              <a:t>Share your furniture ideas</a:t>
            </a:r>
          </a:p>
          <a:p>
            <a:r>
              <a:rPr lang="en-GB" dirty="0"/>
              <a:t>Place more or reset &amp; restart</a:t>
            </a:r>
          </a:p>
          <a:p>
            <a:r>
              <a:rPr lang="en-GB" dirty="0"/>
              <a:t>Technology used</a:t>
            </a:r>
          </a:p>
          <a:p>
            <a:pPr lvl="1"/>
            <a:r>
              <a:rPr lang="en-GB" dirty="0"/>
              <a:t>Unity 2021.3.0f1 Personal (current recommended version)</a:t>
            </a:r>
          </a:p>
          <a:p>
            <a:pPr lvl="1"/>
            <a:r>
              <a:rPr lang="en-GB" dirty="0"/>
              <a:t>Vuforia Engine 10.6.3 (latest version) </a:t>
            </a:r>
          </a:p>
        </p:txBody>
      </p:sp>
    </p:spTree>
    <p:extLst>
      <p:ext uri="{BB962C8B-B14F-4D97-AF65-F5344CB8AC3E}">
        <p14:creationId xmlns:p14="http://schemas.microsoft.com/office/powerpoint/2010/main" val="3705904306"/>
      </p:ext>
    </p:extLst>
  </p:cSld>
  <p:clrMapOvr>
    <a:masterClrMapping/>
  </p:clrMapOvr>
</p:sld>
</file>

<file path=ppt/theme/theme1.xml><?xml version="1.0" encoding="utf-8"?>
<a:theme xmlns:a="http://schemas.openxmlformats.org/drawingml/2006/main" name="logovo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logovo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D30D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lg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8D30D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lg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logovor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vo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vor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vor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vor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vor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vor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Lucida Grande</vt:lpstr>
      <vt:lpstr>Symbol</vt:lpstr>
      <vt:lpstr>Times New Roman</vt:lpstr>
      <vt:lpstr>logovor</vt:lpstr>
      <vt:lpstr>FurnitAR – Furniture Placement in AR</vt:lpstr>
    </vt:vector>
  </TitlesOfParts>
  <Company>Leibniz 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Erika Krimmer</dc:creator>
  <cp:lastModifiedBy>Peter Knittl-Frank</cp:lastModifiedBy>
  <cp:revision>858</cp:revision>
  <cp:lastPrinted>2017-03-21T11:48:08Z</cp:lastPrinted>
  <dcterms:created xsi:type="dcterms:W3CDTF">2007-07-06T14:28:17Z</dcterms:created>
  <dcterms:modified xsi:type="dcterms:W3CDTF">2022-05-06T14:17:38Z</dcterms:modified>
</cp:coreProperties>
</file>