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300" r:id="rId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Medium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ANr1EEBOe/LwcryqLWRnYDE+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95" d="100"/>
          <a:sy n="95" d="100"/>
        </p:scale>
        <p:origin x="19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Pada session kali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membahas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mempraktikkan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Algorithm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Bahasa Python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063232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3063232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Materi2 </a:t>
            </a:r>
            <a:r>
              <a:rPr lang="en-US" sz="1400" dirty="0"/>
              <a:t>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bahas</a:t>
            </a:r>
            <a:r>
              <a:rPr lang="en-US" sz="1400" dirty="0"/>
              <a:t> pada session 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Algorithm,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dan </a:t>
            </a:r>
            <a:r>
              <a:rPr lang="en-US" sz="1400" dirty="0" err="1"/>
              <a:t>mempraktikkan</a:t>
            </a:r>
            <a:r>
              <a:rPr lang="en-US" sz="1400" dirty="0"/>
              <a:t> </a:t>
            </a:r>
            <a:r>
              <a:rPr lang="en-US" sz="1400" dirty="0" err="1"/>
              <a:t>FizzBuzz</a:t>
            </a:r>
            <a:r>
              <a:rPr lang="en-US" sz="1400" dirty="0"/>
              <a:t>, Fibonacci, </a:t>
            </a:r>
            <a:r>
              <a:rPr lang="en-US" sz="1400" dirty="0" err="1"/>
              <a:t>membalikkan</a:t>
            </a:r>
            <a:r>
              <a:rPr lang="en-US" sz="1400" dirty="0"/>
              <a:t> list di </a:t>
            </a:r>
            <a:r>
              <a:rPr lang="en-US" sz="1400" dirty="0" err="1"/>
              <a:t>tempat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Bubble Sort, dan juga </a:t>
            </a:r>
            <a:r>
              <a:rPr lang="en-ID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lang="en-ID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Mean, Median, dan Modus.</a:t>
            </a:r>
            <a:endParaRPr lang="en-ID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d69dbd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96d69dbd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Ok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,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mengulang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pembahasan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Algorithm/</a:t>
            </a:r>
            <a:r>
              <a:rPr lang="en-US" sz="1400" dirty="0" err="1"/>
              <a:t>Algoritma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Intinya</a:t>
            </a:r>
            <a:r>
              <a:rPr lang="en-US" sz="1400" dirty="0"/>
              <a:t>, algorithm </a:t>
            </a:r>
            <a:r>
              <a:rPr lang="en-US" sz="1400" dirty="0" err="1"/>
              <a:t>hanyalah</a:t>
            </a:r>
            <a:r>
              <a:rPr lang="en-US" sz="1400" dirty="0"/>
              <a:t> </a:t>
            </a:r>
            <a:r>
              <a:rPr lang="en-US" sz="1400" dirty="0" err="1"/>
              <a:t>serangkaian</a:t>
            </a:r>
            <a:r>
              <a:rPr lang="en-US" sz="1400" dirty="0"/>
              <a:t> </a:t>
            </a:r>
            <a:r>
              <a:rPr lang="en-US" sz="1400" dirty="0" err="1"/>
              <a:t>instruksi</a:t>
            </a:r>
            <a:r>
              <a:rPr lang="en-US" sz="1400" dirty="0"/>
              <a:t> yang </a:t>
            </a:r>
            <a:r>
              <a:rPr lang="en-US" sz="1400" dirty="0" err="1"/>
              <a:t>diikuti</a:t>
            </a:r>
            <a:r>
              <a:rPr lang="en-US" sz="1400" dirty="0"/>
              <a:t>, </a:t>
            </a:r>
            <a:r>
              <a:rPr lang="en-US" sz="1400" dirty="0" err="1"/>
              <a:t>langkah</a:t>
            </a:r>
            <a:r>
              <a:rPr lang="en-US" sz="1400" dirty="0"/>
              <a:t> demi </a:t>
            </a:r>
            <a:r>
              <a:rPr lang="en-US" sz="1400" dirty="0" err="1"/>
              <a:t>langkah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sesuatu</a:t>
            </a:r>
            <a:r>
              <a:rPr lang="en-US" sz="1400" dirty="0"/>
              <a:t> yang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memecahkan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Kita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menganggap</a:t>
            </a:r>
            <a:r>
              <a:rPr lang="en-US" sz="1400" dirty="0"/>
              <a:t> </a:t>
            </a:r>
            <a:r>
              <a:rPr lang="en-US" sz="1400" dirty="0" err="1"/>
              <a:t>resep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algorithm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kue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, algorithm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.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daftar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rinci</a:t>
            </a:r>
            <a:r>
              <a:rPr lang="en-ID" dirty="0"/>
              <a:t>,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Jadi </a:t>
            </a:r>
            <a:r>
              <a:rPr lang="en-ID" dirty="0" err="1"/>
              <a:t>simplenya</a:t>
            </a:r>
            <a:r>
              <a:rPr lang="en-ID" dirty="0"/>
              <a:t>, Algorithm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dibilang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manual yang </a:t>
            </a:r>
            <a:r>
              <a:rPr lang="en-ID" dirty="0" err="1"/>
              <a:t>memberitahu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memanipulasi</a:t>
            </a:r>
            <a:r>
              <a:rPr lang="en-ID" dirty="0"/>
              <a:t> data yang </a:t>
            </a:r>
            <a:r>
              <a:rPr lang="en-ID" dirty="0" err="1"/>
              <a:t>diberikan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/>
              <a:t>Di </a:t>
            </a:r>
            <a:r>
              <a:rPr lang="en-ID" dirty="0" err="1"/>
              <a:t>beberapa</a:t>
            </a:r>
            <a:r>
              <a:rPr lang="en-ID" dirty="0"/>
              <a:t> video </a:t>
            </a:r>
            <a:r>
              <a:rPr lang="en-ID" dirty="0" err="1"/>
              <a:t>berikutnya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dan </a:t>
            </a:r>
            <a:r>
              <a:rPr lang="en-ID" dirty="0" err="1"/>
              <a:t>mempraktikkan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algorithm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35633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8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 b="1" u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801711" y="511935"/>
            <a:ext cx="2944800" cy="329700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Modul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/>
          <p:nvPr/>
        </p:nvSpPr>
        <p:spPr>
          <a:xfrm>
            <a:off x="0" y="1412906"/>
            <a:ext cx="9144000" cy="198720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3888" y="1762125"/>
            <a:ext cx="78867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Medium"/>
              <a:buNone/>
              <a:defRPr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3888" y="2743201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 Medium"/>
              <a:buNone/>
              <a:defRPr sz="4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3888" y="3442100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None/>
              <a:defRPr sz="27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Medium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Medium"/>
              <a:buNone/>
              <a:defRPr sz="3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85800" y="841773"/>
            <a:ext cx="7772400" cy="23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800" dirty="0"/>
              <a:t>Algorithms</a:t>
            </a:r>
            <a:endParaRPr sz="48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685800" y="3267075"/>
            <a:ext cx="7772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Algorithm Introduction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774235" y="507258"/>
            <a:ext cx="2983481" cy="334515"/>
          </a:xfrm>
          <a:prstGeom prst="rect">
            <a:avLst/>
          </a:prstGeom>
          <a:solidFill>
            <a:srgbClr val="037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74235" y="507258"/>
            <a:ext cx="29834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SESSION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9</a:t>
            </a:r>
            <a:endParaRPr sz="14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063232f1_0_3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94335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775" tIns="34875" rIns="69775" bIns="34875" anchor="t" anchorCtr="0">
            <a:noAutofit/>
          </a:bodyPr>
          <a:lstStyle/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Algorithm Introduction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FizzBuzz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Fibonacci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Reverse List in Place</a:t>
            </a: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Bubble Sort</a:t>
            </a:r>
          </a:p>
          <a:p>
            <a:pPr marL="457200" lvl="0" indent="-3175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Calculate Mean, Median, and Mode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ga3063232f1_0_3"/>
          <p:cNvSpPr/>
          <p:nvPr/>
        </p:nvSpPr>
        <p:spPr>
          <a:xfrm>
            <a:off x="628659" y="337711"/>
            <a:ext cx="3254400" cy="798900"/>
          </a:xfrm>
          <a:prstGeom prst="rect">
            <a:avLst/>
          </a:prstGeom>
          <a:solidFill>
            <a:srgbClr val="009999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2695575" marR="1032510" lvl="0" indent="-2608262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0B05473-D86E-4E54-A4E0-AAAB69E2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200"/>
          </a:xfrm>
        </p:spPr>
        <p:txBody>
          <a:bodyPr/>
          <a:lstStyle/>
          <a:p>
            <a:r>
              <a:rPr lang="en-US" dirty="0"/>
              <a:t>Algorithm Review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29DBB-F7D4-4C60-B6F9-C90CBD581921}"/>
              </a:ext>
            </a:extLst>
          </p:cNvPr>
          <p:cNvSpPr txBox="1"/>
          <p:nvPr/>
        </p:nvSpPr>
        <p:spPr>
          <a:xfrm>
            <a:off x="628649" y="1367415"/>
            <a:ext cx="80330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essence, algorithms are simply a series of instructions that are followed, step by step, to do something useful or solve a problem. For example, we can think of a cake recipe as an algorithm for baking a cake.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9E79F-740F-4E91-899B-501178B7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80392"/>
            <a:ext cx="2282394" cy="2963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1221-6445-4439-B84C-4EF746EB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in Programming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6B881-9543-4A90-BFDE-5256E1FC4AE9}"/>
              </a:ext>
            </a:extLst>
          </p:cNvPr>
          <p:cNvSpPr txBox="1"/>
          <p:nvPr/>
        </p:nvSpPr>
        <p:spPr>
          <a:xfrm>
            <a:off x="628650" y="1268046"/>
            <a:ext cx="73798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programming, algorithms provide computers with a sequential guide to complete various actions. They consist of a list of instructions that describe in detail, the precise way to complete a task.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6FA57-2C50-488A-8A6C-4B0D8CF72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85" b="13209"/>
          <a:stretch/>
        </p:blipFill>
        <p:spPr>
          <a:xfrm>
            <a:off x="628650" y="2262246"/>
            <a:ext cx="3661996" cy="25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6463"/>
      </p:ext>
    </p:extLst>
  </p:cSld>
  <p:clrMapOvr>
    <a:masterClrMapping/>
  </p:clrMapOvr>
</p:sld>
</file>

<file path=ppt/theme/theme1.xml><?xml version="1.0" encoding="utf-8"?>
<a:theme xmlns:a="http://schemas.openxmlformats.org/drawingml/2006/main" name="purwadhika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288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Montserrat Medium</vt:lpstr>
      <vt:lpstr>Montserrat</vt:lpstr>
      <vt:lpstr>Calibri</vt:lpstr>
      <vt:lpstr>Arial</vt:lpstr>
      <vt:lpstr>Arial Black</vt:lpstr>
      <vt:lpstr>Roboto</vt:lpstr>
      <vt:lpstr>purwadhika</vt:lpstr>
      <vt:lpstr>Algorithms</vt:lpstr>
      <vt:lpstr>PowerPoint Presentation</vt:lpstr>
      <vt:lpstr>Algorithm Review</vt:lpstr>
      <vt:lpstr>Algorithm in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Classes &amp; Objects</dc:title>
  <dc:creator>rochafi</dc:creator>
  <cp:lastModifiedBy>Baron</cp:lastModifiedBy>
  <cp:revision>483</cp:revision>
  <dcterms:modified xsi:type="dcterms:W3CDTF">2021-02-23T02:44:33Z</dcterms:modified>
</cp:coreProperties>
</file>