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Medium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iANr1EEBOe/LwcryqLWRnYDE+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27" autoAdjust="0"/>
  </p:normalViewPr>
  <p:slideViewPr>
    <p:cSldViewPr snapToGrid="0">
      <p:cViewPr varScale="1">
        <p:scale>
          <a:sx n="95" d="100"/>
          <a:sy n="95" d="100"/>
        </p:scale>
        <p:origin x="19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61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980a2320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9980a2320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Melanjuti</a:t>
            </a:r>
            <a:r>
              <a:rPr lang="en-US" sz="1100" dirty="0"/>
              <a:t> </a:t>
            </a:r>
            <a:r>
              <a:rPr lang="en-US" sz="1100" dirty="0" err="1"/>
              <a:t>sesi</a:t>
            </a:r>
            <a:r>
              <a:rPr lang="en-US" sz="1100" dirty="0"/>
              <a:t> </a:t>
            </a:r>
            <a:r>
              <a:rPr lang="en-US" sz="1100" dirty="0" err="1"/>
              <a:t>materi</a:t>
            </a:r>
            <a:r>
              <a:rPr lang="en-US" sz="1100" dirty="0"/>
              <a:t> Algorithms,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 err="1"/>
              <a:t>Sekarang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membahas</a:t>
            </a:r>
            <a:r>
              <a:rPr lang="en-US" sz="1100" dirty="0"/>
              <a:t> dan </a:t>
            </a:r>
            <a:r>
              <a:rPr lang="en-US" sz="1100" dirty="0" err="1"/>
              <a:t>mempraktikkan</a:t>
            </a:r>
            <a:r>
              <a:rPr lang="en-US" sz="1100" dirty="0"/>
              <a:t> Algorithm Bubble Sort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06901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Bubble Sort?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Bubble Sort </a:t>
            </a:r>
            <a:r>
              <a:rPr lang="en-ID" dirty="0" err="1"/>
              <a:t>adalah</a:t>
            </a:r>
            <a:r>
              <a:rPr lang="en-ID" dirty="0"/>
              <a:t> algorithm </a:t>
            </a:r>
            <a:r>
              <a:rPr lang="en-ID" dirty="0" err="1"/>
              <a:t>pengurutan</a:t>
            </a:r>
            <a:r>
              <a:rPr lang="en-ID" dirty="0"/>
              <a:t> yang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Algorithm Bubble Sort </a:t>
            </a:r>
            <a:r>
              <a:rPr lang="en-ID" dirty="0" err="1"/>
              <a:t>adalah</a:t>
            </a:r>
            <a:r>
              <a:rPr lang="en-ID" dirty="0"/>
              <a:t> algorithm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, di mana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berdekatan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dan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ditukar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72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Bubble Sort,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Kita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list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5 </a:t>
            </a:r>
            <a:r>
              <a:rPr lang="en-ID" dirty="0" err="1"/>
              <a:t>angka</a:t>
            </a:r>
            <a:r>
              <a:rPr lang="en-ID" dirty="0"/>
              <a:t> di </a:t>
            </a:r>
            <a:r>
              <a:rPr lang="en-ID" dirty="0" err="1"/>
              <a:t>dalamnya</a:t>
            </a:r>
            <a:r>
              <a:rPr lang="en-ID" dirty="0"/>
              <a:t> dan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mengurutkannya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terkecil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kali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Bubble sort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membandingkannya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mana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41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19,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urutannya</a:t>
            </a:r>
            <a:r>
              <a:rPr lang="en-ID" dirty="0"/>
              <a:t>. </a:t>
            </a:r>
            <a:r>
              <a:rPr lang="en-ID" dirty="0" err="1"/>
              <a:t>Selanjutnya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41 </a:t>
            </a:r>
            <a:r>
              <a:rPr lang="en-ID" dirty="0" err="1"/>
              <a:t>dengan</a:t>
            </a:r>
            <a:r>
              <a:rPr lang="en-ID" dirty="0"/>
              <a:t> 24.</a:t>
            </a:r>
          </a:p>
        </p:txBody>
      </p:sp>
    </p:spTree>
    <p:extLst>
      <p:ext uri="{BB962C8B-B14F-4D97-AF65-F5344CB8AC3E}">
        <p14:creationId xmlns:p14="http://schemas.microsoft.com/office/powerpoint/2010/main" val="202667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/>
              <a:t>Kita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24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41 dan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ditukar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List </a:t>
            </a:r>
            <a:r>
              <a:rPr lang="en-ID" dirty="0" err="1"/>
              <a:t>barunya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41 dan 50. Kita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pada </a:t>
            </a:r>
            <a:r>
              <a:rPr lang="en-ID" dirty="0" err="1"/>
              <a:t>posisi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diurutkan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461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pindah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50 dan 12.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Kita tau </a:t>
            </a:r>
            <a:r>
              <a:rPr lang="en-ID" dirty="0" err="1"/>
              <a:t>bahwa</a:t>
            </a:r>
            <a:r>
              <a:rPr lang="en-ID" dirty="0"/>
              <a:t> 12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50. 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terurut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,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menukar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listnya</a:t>
            </a:r>
            <a:r>
              <a:rPr lang="en-ID" dirty="0"/>
              <a:t>. Setelah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, </a:t>
            </a:r>
            <a:r>
              <a:rPr lang="en-ID" dirty="0" err="1"/>
              <a:t>listnya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534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Tepatnya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list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. Setelah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, </a:t>
            </a:r>
            <a:r>
              <a:rPr lang="en-ID" dirty="0" err="1"/>
              <a:t>listnya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, </a:t>
            </a:r>
            <a:r>
              <a:rPr lang="en-ID" dirty="0" err="1"/>
              <a:t>setidaknya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di </a:t>
            </a:r>
            <a:r>
              <a:rPr lang="en-ID" dirty="0" err="1"/>
              <a:t>akhir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Dan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penukaran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, bubble sort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list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sepenuhnya</a:t>
            </a:r>
            <a:r>
              <a:rPr lang="en-ID" dirty="0"/>
              <a:t> </a:t>
            </a:r>
            <a:r>
              <a:rPr lang="en-ID" dirty="0" err="1"/>
              <a:t>diurutkan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351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code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bubbleSortnya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Python.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dan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bubbleSort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vs code.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827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8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801711" y="511935"/>
            <a:ext cx="2944800" cy="329700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Modul 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1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0" y="1412906"/>
            <a:ext cx="9144000" cy="198720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23888" y="1762125"/>
            <a:ext cx="7886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Medium"/>
              <a:buNone/>
              <a:defRPr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23888" y="2743201"/>
            <a:ext cx="788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 Medium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3888" y="3442100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Medium"/>
              <a:buNone/>
              <a:defRPr sz="3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980a23209_0_134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Bubble Sort</a:t>
            </a:r>
            <a:endParaRPr dirty="0"/>
          </a:p>
        </p:txBody>
      </p:sp>
      <p:sp>
        <p:nvSpPr>
          <p:cNvPr id="345" name="Google Shape;345;g9980a23209_0_134"/>
          <p:cNvSpPr/>
          <p:nvPr/>
        </p:nvSpPr>
        <p:spPr>
          <a:xfrm>
            <a:off x="774235" y="507258"/>
            <a:ext cx="2983500" cy="334500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9980a23209_0_134"/>
          <p:cNvSpPr txBox="1"/>
          <p:nvPr/>
        </p:nvSpPr>
        <p:spPr>
          <a:xfrm>
            <a:off x="774235" y="507258"/>
            <a:ext cx="298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1F288A2C-267B-4C37-90A5-3799A90E386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Algorithms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33947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8A80-DFAC-40F3-ABB9-D6CBD8AE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19DFA-2C0C-44A6-AC1D-FD6800245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49122"/>
            <a:ext cx="7886700" cy="312660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What is </a:t>
            </a:r>
            <a:r>
              <a:rPr lang="en-US" sz="1600" b="1" dirty="0"/>
              <a:t>Bubble Sort</a:t>
            </a:r>
            <a:r>
              <a:rPr lang="en-US" sz="1600" dirty="0"/>
              <a:t>?</a:t>
            </a:r>
          </a:p>
          <a:p>
            <a:pPr marL="114300" indent="0">
              <a:buNone/>
            </a:pPr>
            <a:endParaRPr lang="en-ID" dirty="0"/>
          </a:p>
          <a:p>
            <a:pPr marL="114300" indent="0">
              <a:buNone/>
            </a:pPr>
            <a:r>
              <a:rPr lang="en-US" sz="1600" b="1" dirty="0"/>
              <a:t>Bubble Sort </a:t>
            </a:r>
            <a:r>
              <a:rPr lang="en-US" sz="1600" dirty="0"/>
              <a:t>is a very simple sorting algorithm. </a:t>
            </a:r>
          </a:p>
          <a:p>
            <a:pPr marL="114300" indent="0">
              <a:buNone/>
            </a:pPr>
            <a:endParaRPr lang="en-US" sz="1600" b="1" dirty="0"/>
          </a:p>
          <a:p>
            <a:pPr marL="114300" indent="0">
              <a:buNone/>
            </a:pPr>
            <a:r>
              <a:rPr lang="en-US" sz="1600" b="1" dirty="0"/>
              <a:t>Bubble Sort </a:t>
            </a:r>
            <a:r>
              <a:rPr lang="en-US" sz="1600" dirty="0"/>
              <a:t>algorithm is a comparison-based algorithm in which each pair of adjacent elements is compared and the elements are swapped if they are not in order.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63499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C2AA-E21A-4810-B51E-4B4B02A0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Bubble Sort Works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1B42A-4701-4C3C-B95B-0925B180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8" y="1234396"/>
            <a:ext cx="7430130" cy="584775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We'll be using an unordered list with 5 numbers in it and we'll sort it from smallest to largest for this example.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B4115-47F8-4115-B063-FFF375152067}"/>
              </a:ext>
            </a:extLst>
          </p:cNvPr>
          <p:cNvSpPr txBox="1"/>
          <p:nvPr/>
        </p:nvSpPr>
        <p:spPr>
          <a:xfrm>
            <a:off x="2437353" y="1940021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19, 41, 24, 50, 12</a:t>
            </a:r>
            <a:endParaRPr lang="en-ID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B9D4F-287D-4C38-951C-36FE938307BB}"/>
              </a:ext>
            </a:extLst>
          </p:cNvPr>
          <p:cNvSpPr txBox="1"/>
          <p:nvPr/>
        </p:nvSpPr>
        <p:spPr>
          <a:xfrm>
            <a:off x="2437352" y="3079522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>
                <a:solidFill>
                  <a:schemeClr val="accent1"/>
                </a:solidFill>
              </a:rPr>
              <a:t>19, 41</a:t>
            </a:r>
            <a:r>
              <a:rPr lang="en-US" sz="1800" dirty="0"/>
              <a:t>, 24, 50, 12</a:t>
            </a:r>
            <a:endParaRPr lang="en-ID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8B82D-CCD1-4FD3-BFB1-A85BF5F9E33C}"/>
              </a:ext>
            </a:extLst>
          </p:cNvPr>
          <p:cNvSpPr txBox="1"/>
          <p:nvPr/>
        </p:nvSpPr>
        <p:spPr>
          <a:xfrm>
            <a:off x="628649" y="2492384"/>
            <a:ext cx="7631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Bubble sort starts with very first two elements, comparing them to check which one is greater.</a:t>
            </a:r>
            <a:endParaRPr lang="en-ID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29262-31A1-45F1-A51C-418DBFCB6819}"/>
              </a:ext>
            </a:extLst>
          </p:cNvPr>
          <p:cNvSpPr txBox="1"/>
          <p:nvPr/>
        </p:nvSpPr>
        <p:spPr>
          <a:xfrm>
            <a:off x="628649" y="3604029"/>
            <a:ext cx="7188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 this case, value 41 is greater than 19, so it is already in sorted locations. Next, we compare 41 with 24.</a:t>
            </a:r>
            <a:endParaRPr lang="en-ID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25869-81A7-425A-8263-8AAA0FF41A99}"/>
              </a:ext>
            </a:extLst>
          </p:cNvPr>
          <p:cNvSpPr txBox="1"/>
          <p:nvPr/>
        </p:nvSpPr>
        <p:spPr>
          <a:xfrm>
            <a:off x="2460275" y="4343979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19, </a:t>
            </a:r>
            <a:r>
              <a:rPr lang="en-US" sz="1800" dirty="0">
                <a:solidFill>
                  <a:schemeClr val="accent1"/>
                </a:solidFill>
              </a:rPr>
              <a:t>41, 24</a:t>
            </a:r>
            <a:r>
              <a:rPr lang="en-US" sz="1800" dirty="0"/>
              <a:t>, 50, 12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54390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E8C2-51C8-4DE7-B26E-168ECA37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Bubble Sort Works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0D6AE-A2B4-4629-804D-3F71F080041E}"/>
              </a:ext>
            </a:extLst>
          </p:cNvPr>
          <p:cNvSpPr txBox="1"/>
          <p:nvPr/>
        </p:nvSpPr>
        <p:spPr>
          <a:xfrm>
            <a:off x="628650" y="1268046"/>
            <a:ext cx="6918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We find that 24 is smaller than 41 and these two values must be swapped.</a:t>
            </a:r>
            <a:endParaRPr lang="en-ID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53C3E-300A-4D3F-9072-1F4DED796C43}"/>
              </a:ext>
            </a:extLst>
          </p:cNvPr>
          <p:cNvSpPr txBox="1"/>
          <p:nvPr/>
        </p:nvSpPr>
        <p:spPr>
          <a:xfrm>
            <a:off x="2367015" y="1782382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19, </a:t>
            </a:r>
            <a:r>
              <a:rPr lang="en-US" sz="1800" dirty="0">
                <a:solidFill>
                  <a:srgbClr val="FF0000"/>
                </a:solidFill>
              </a:rPr>
              <a:t>41, 24</a:t>
            </a:r>
            <a:r>
              <a:rPr lang="en-US" sz="1800" dirty="0"/>
              <a:t>, 50, 12</a:t>
            </a:r>
            <a:endParaRPr lang="en-ID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0AC1E-3CB5-4195-A857-0274A27885FC}"/>
              </a:ext>
            </a:extLst>
          </p:cNvPr>
          <p:cNvSpPr txBox="1"/>
          <p:nvPr/>
        </p:nvSpPr>
        <p:spPr>
          <a:xfrm>
            <a:off x="628650" y="232749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new list should look like this</a:t>
            </a:r>
            <a:endParaRPr lang="en-ID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92B42-8741-4F9A-B967-C701587B6F85}"/>
              </a:ext>
            </a:extLst>
          </p:cNvPr>
          <p:cNvSpPr txBox="1"/>
          <p:nvPr/>
        </p:nvSpPr>
        <p:spPr>
          <a:xfrm>
            <a:off x="2367015" y="2841832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19, 24, 41, 50, 12</a:t>
            </a:r>
            <a:endParaRPr lang="en-ID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E869EF-4F6F-4176-94C1-C2E85BF5EDFC}"/>
              </a:ext>
            </a:extLst>
          </p:cNvPr>
          <p:cNvSpPr txBox="1"/>
          <p:nvPr/>
        </p:nvSpPr>
        <p:spPr>
          <a:xfrm>
            <a:off x="628650" y="3386946"/>
            <a:ext cx="7319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 we compare 41 and 50. We find that both are in already sorted positions.</a:t>
            </a:r>
            <a:endParaRPr lang="en-ID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7D4CD-A544-4C76-B2A2-C61B0AC1EC5B}"/>
              </a:ext>
            </a:extLst>
          </p:cNvPr>
          <p:cNvSpPr txBox="1"/>
          <p:nvPr/>
        </p:nvSpPr>
        <p:spPr>
          <a:xfrm>
            <a:off x="2367014" y="3921835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19, 24, </a:t>
            </a:r>
            <a:r>
              <a:rPr lang="en-US" sz="1800" dirty="0">
                <a:solidFill>
                  <a:schemeClr val="accent1"/>
                </a:solidFill>
              </a:rPr>
              <a:t>41, 50</a:t>
            </a:r>
            <a:r>
              <a:rPr lang="en-US" sz="1800" dirty="0"/>
              <a:t>, 12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1082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E8C2-51C8-4DE7-B26E-168ECA37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Bubble Sort Works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215A9-E896-418B-BBBB-E7E11311E9C1}"/>
              </a:ext>
            </a:extLst>
          </p:cNvPr>
          <p:cNvSpPr txBox="1"/>
          <p:nvPr/>
        </p:nvSpPr>
        <p:spPr>
          <a:xfrm>
            <a:off x="628649" y="1268046"/>
            <a:ext cx="5912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 we move to the next two values, 50 and 12.</a:t>
            </a:r>
            <a:endParaRPr lang="en-ID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0A932-5A9C-4CD5-B7BB-C969FCFC27CD}"/>
              </a:ext>
            </a:extLst>
          </p:cNvPr>
          <p:cNvSpPr txBox="1"/>
          <p:nvPr/>
        </p:nvSpPr>
        <p:spPr>
          <a:xfrm>
            <a:off x="2367015" y="1736513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19, 24, 41, </a:t>
            </a:r>
            <a:r>
              <a:rPr lang="en-US" sz="1800" dirty="0">
                <a:solidFill>
                  <a:schemeClr val="accent1"/>
                </a:solidFill>
              </a:rPr>
              <a:t>50, 12</a:t>
            </a:r>
            <a:endParaRPr lang="en-ID" sz="18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6D665-62CC-4D09-A22D-D7EBD0E12A91}"/>
              </a:ext>
            </a:extLst>
          </p:cNvPr>
          <p:cNvSpPr txBox="1"/>
          <p:nvPr/>
        </p:nvSpPr>
        <p:spPr>
          <a:xfrm>
            <a:off x="628648" y="2262246"/>
            <a:ext cx="72693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We know then that 12 is smaller than 50. Therefore they haven't been sorted correctly, so we swap these values. </a:t>
            </a:r>
            <a:endParaRPr lang="en-ID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2953D-50B9-480D-B047-FD41CAB38DB8}"/>
              </a:ext>
            </a:extLst>
          </p:cNvPr>
          <p:cNvSpPr txBox="1"/>
          <p:nvPr/>
        </p:nvSpPr>
        <p:spPr>
          <a:xfrm>
            <a:off x="2367013" y="2973584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19, 24, 41, </a:t>
            </a:r>
            <a:r>
              <a:rPr lang="en-US" sz="1800" dirty="0">
                <a:solidFill>
                  <a:srgbClr val="FF0000"/>
                </a:solidFill>
              </a:rPr>
              <a:t>50, 12</a:t>
            </a:r>
            <a:endParaRPr lang="en-ID" sz="18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5E7E1-6348-41F9-A648-8F62CF4C4CD4}"/>
              </a:ext>
            </a:extLst>
          </p:cNvPr>
          <p:cNvSpPr txBox="1"/>
          <p:nvPr/>
        </p:nvSpPr>
        <p:spPr>
          <a:xfrm>
            <a:off x="628648" y="3469479"/>
            <a:ext cx="77717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Then after that, we find that we have reached the end of the list. After one iteration, the list should look like this</a:t>
            </a:r>
            <a:endParaRPr lang="en-ID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3E459-EAC2-4051-9186-D4EF7D247CEF}"/>
              </a:ext>
            </a:extLst>
          </p:cNvPr>
          <p:cNvSpPr txBox="1"/>
          <p:nvPr/>
        </p:nvSpPr>
        <p:spPr>
          <a:xfrm>
            <a:off x="2367014" y="4261274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19, 24, 41, 12, </a:t>
            </a:r>
            <a:r>
              <a:rPr lang="en-US" sz="1800" dirty="0">
                <a:solidFill>
                  <a:srgbClr val="00B050"/>
                </a:solidFill>
              </a:rPr>
              <a:t>50</a:t>
            </a:r>
            <a:endParaRPr lang="en-ID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5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BCAD-174C-41A3-AAD8-D91A1B1A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Bubble Sort Works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5CDE4-961B-4CAD-8B57-F52C4FA5B7B9}"/>
              </a:ext>
            </a:extLst>
          </p:cNvPr>
          <p:cNvSpPr txBox="1"/>
          <p:nvPr/>
        </p:nvSpPr>
        <p:spPr>
          <a:xfrm>
            <a:off x="628649" y="1268046"/>
            <a:ext cx="78866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be precise, we are now showing how the list should look like after each iteration. After the second iteration, it should look like this</a:t>
            </a:r>
            <a:endParaRPr lang="en-ID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9984C-5754-432E-ADC7-8D7B9ABA7A7B}"/>
              </a:ext>
            </a:extLst>
          </p:cNvPr>
          <p:cNvSpPr txBox="1"/>
          <p:nvPr/>
        </p:nvSpPr>
        <p:spPr>
          <a:xfrm>
            <a:off x="2367013" y="2077580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19, 24, 12, </a:t>
            </a:r>
            <a:r>
              <a:rPr lang="en-US" sz="1800" dirty="0">
                <a:solidFill>
                  <a:srgbClr val="00B050"/>
                </a:solidFill>
              </a:rPr>
              <a:t>41, 50</a:t>
            </a:r>
            <a:endParaRPr lang="en-ID" sz="18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E822D-E11A-4DCF-8141-91F6CA46B313}"/>
              </a:ext>
            </a:extLst>
          </p:cNvPr>
          <p:cNvSpPr txBox="1"/>
          <p:nvPr/>
        </p:nvSpPr>
        <p:spPr>
          <a:xfrm>
            <a:off x="628648" y="2671671"/>
            <a:ext cx="6967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Notice that after each iteration, at least one value moves at the end.</a:t>
            </a:r>
            <a:endParaRPr lang="en-ID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DEF8B-27AE-4362-A401-2B323F271A83}"/>
              </a:ext>
            </a:extLst>
          </p:cNvPr>
          <p:cNvSpPr txBox="1"/>
          <p:nvPr/>
        </p:nvSpPr>
        <p:spPr>
          <a:xfrm>
            <a:off x="2367013" y="3164477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19, 12, </a:t>
            </a:r>
            <a:r>
              <a:rPr lang="en-US" sz="1800" dirty="0">
                <a:solidFill>
                  <a:srgbClr val="00B050"/>
                </a:solidFill>
              </a:rPr>
              <a:t>24, 41, 50</a:t>
            </a:r>
            <a:endParaRPr lang="en-ID" sz="18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BC49B-302A-4888-997A-4FCBD6FBE811}"/>
              </a:ext>
            </a:extLst>
          </p:cNvPr>
          <p:cNvSpPr txBox="1"/>
          <p:nvPr/>
        </p:nvSpPr>
        <p:spPr>
          <a:xfrm>
            <a:off x="628648" y="3688061"/>
            <a:ext cx="78866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And when there's no swap required, bubble sorts learns that the list is completely sorted.</a:t>
            </a:r>
            <a:endParaRPr lang="en-ID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69963-69F2-40D8-AD08-8C35E229A974}"/>
              </a:ext>
            </a:extLst>
          </p:cNvPr>
          <p:cNvSpPr txBox="1"/>
          <p:nvPr/>
        </p:nvSpPr>
        <p:spPr>
          <a:xfrm>
            <a:off x="2367013" y="4272836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>
                <a:solidFill>
                  <a:srgbClr val="00B050"/>
                </a:solidFill>
              </a:rPr>
              <a:t>12, 19, 24, 41, 50</a:t>
            </a:r>
            <a:endParaRPr lang="en-ID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5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B10D02-5342-4717-9E21-01C8584F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2" y="0"/>
            <a:ext cx="58166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33564"/>
      </p:ext>
    </p:extLst>
  </p:cSld>
  <p:clrMapOvr>
    <a:masterClrMapping/>
  </p:clrMapOvr>
</p:sld>
</file>

<file path=ppt/theme/theme1.xml><?xml version="1.0" encoding="utf-8"?>
<a:theme xmlns:a="http://schemas.openxmlformats.org/drawingml/2006/main" name="purwadhika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7842</TotalTime>
  <Words>714</Words>
  <Application>Microsoft Office PowerPoint</Application>
  <PresentationFormat>On-screen Show (16:9)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Montserrat Medium</vt:lpstr>
      <vt:lpstr>Montserrat</vt:lpstr>
      <vt:lpstr>Calibri</vt:lpstr>
      <vt:lpstr>Roboto</vt:lpstr>
      <vt:lpstr>purwadhika</vt:lpstr>
      <vt:lpstr>Algorithms</vt:lpstr>
      <vt:lpstr>Bubble Sort</vt:lpstr>
      <vt:lpstr>How Bubble Sort Works</vt:lpstr>
      <vt:lpstr>How Bubble Sort Works</vt:lpstr>
      <vt:lpstr>How Bubble Sort Works</vt:lpstr>
      <vt:lpstr>How Bubble Sort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Classes &amp; Objects</dc:title>
  <dc:creator>rochafi</dc:creator>
  <cp:lastModifiedBy>Baron</cp:lastModifiedBy>
  <cp:revision>635</cp:revision>
  <dcterms:modified xsi:type="dcterms:W3CDTF">2021-02-25T06:49:53Z</dcterms:modified>
</cp:coreProperties>
</file>