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81" r:id="rId2"/>
    <p:sldId id="297" r:id="rId3"/>
    <p:sldId id="304" r:id="rId4"/>
    <p:sldId id="305" r:id="rId5"/>
  </p:sldIdLst>
  <p:sldSz cx="9144000" cy="5143500" type="screen16x9"/>
  <p:notesSz cx="6858000" cy="9144000"/>
  <p:embeddedFontLst>
    <p:embeddedFont>
      <p:font typeface="Arial Black" panose="020B0A04020102020204" pitchFamily="34" charset="0"/>
      <p:regular r:id="rId7"/>
      <p:bold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Montserrat" panose="020B0604020202020204" charset="0"/>
      <p:regular r:id="rId13"/>
      <p:bold r:id="rId14"/>
      <p:italic r:id="rId15"/>
      <p:boldItalic r:id="rId16"/>
    </p:embeddedFont>
    <p:embeddedFont>
      <p:font typeface="Montserrat Medium" panose="020B0604020202020204" charset="0"/>
      <p:regular r:id="rId17"/>
      <p:bold r:id="rId18"/>
      <p:italic r:id="rId19"/>
      <p:boldItalic r:id="rId20"/>
    </p:embeddedFont>
    <p:embeddedFont>
      <p:font typeface="Roboto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9" roundtripDataSignature="AMtx7miANr1EEBOe/LwcryqLWRnYDE+0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6627" autoAdjust="0"/>
  </p:normalViewPr>
  <p:slideViewPr>
    <p:cSldViewPr snapToGrid="0">
      <p:cViewPr varScale="1">
        <p:scale>
          <a:sx n="95" d="100"/>
          <a:sy n="95" d="100"/>
        </p:scale>
        <p:origin x="198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15.fntdata"/><Relationship Id="rId63" Type="http://schemas.openxmlformats.org/officeDocument/2006/relationships/tableStyles" Target="tableStyle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59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font" Target="fonts/font18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font" Target="fonts/font17.fntdata"/><Relationship Id="rId61" Type="http://schemas.openxmlformats.org/officeDocument/2006/relationships/viewProps" Target="viewProps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9980a23209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7" name="Google Shape;297;g9980a23209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400" dirty="0" err="1"/>
              <a:t>Melanjuti</a:t>
            </a:r>
            <a:r>
              <a:rPr lang="en-US" sz="1400" dirty="0"/>
              <a:t> </a:t>
            </a:r>
            <a:r>
              <a:rPr lang="en-US" sz="1400" dirty="0" err="1"/>
              <a:t>sesi</a:t>
            </a:r>
            <a:r>
              <a:rPr lang="en-US" sz="1400" dirty="0"/>
              <a:t> </a:t>
            </a:r>
            <a:r>
              <a:rPr lang="en-US" sz="1400" dirty="0" err="1"/>
              <a:t>materi</a:t>
            </a:r>
            <a:r>
              <a:rPr lang="en-US" sz="1400" dirty="0"/>
              <a:t> Algorithms,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4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 dirty="0" err="1"/>
              <a:t>Sekarang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membahas</a:t>
            </a:r>
            <a:r>
              <a:rPr lang="en-US" sz="1400" dirty="0"/>
              <a:t> dan </a:t>
            </a:r>
            <a:r>
              <a:rPr lang="en-US" sz="1400" dirty="0" err="1"/>
              <a:t>mempraktikkan</a:t>
            </a:r>
            <a:r>
              <a:rPr lang="en-US" sz="1400" dirty="0"/>
              <a:t> Algorithm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menampilkan</a:t>
            </a:r>
            <a:r>
              <a:rPr lang="en-US" sz="1400" dirty="0"/>
              <a:t> </a:t>
            </a:r>
            <a:r>
              <a:rPr lang="en-US" sz="1400" dirty="0" err="1"/>
              <a:t>deret</a:t>
            </a:r>
            <a:r>
              <a:rPr lang="en-US" sz="1400" dirty="0"/>
              <a:t> </a:t>
            </a:r>
            <a:r>
              <a:rPr lang="en-US" sz="1400" dirty="0" err="1"/>
              <a:t>angka</a:t>
            </a:r>
            <a:r>
              <a:rPr lang="en-US" sz="1400" dirty="0"/>
              <a:t> Fibonacci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menggunakan</a:t>
            </a:r>
            <a:r>
              <a:rPr lang="en-US" sz="1400" dirty="0"/>
              <a:t> Python.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ID" dirty="0" err="1"/>
              <a:t>Apa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Deret</a:t>
            </a:r>
            <a:r>
              <a:rPr lang="en-ID" dirty="0"/>
              <a:t> </a:t>
            </a:r>
            <a:r>
              <a:rPr lang="en-ID" dirty="0" err="1"/>
              <a:t>angka</a:t>
            </a:r>
            <a:r>
              <a:rPr lang="en-ID" dirty="0"/>
              <a:t> Fibonacci?</a:t>
            </a:r>
          </a:p>
          <a:p>
            <a:pPr marL="158750" indent="0">
              <a:buNone/>
            </a:pPr>
            <a:endParaRPr lang="en-ID" dirty="0"/>
          </a:p>
          <a:p>
            <a:pPr marL="158750" indent="0">
              <a:buNone/>
            </a:pPr>
            <a:r>
              <a:rPr lang="en-ID" dirty="0" err="1"/>
              <a:t>Deret</a:t>
            </a:r>
            <a:r>
              <a:rPr lang="en-ID" dirty="0"/>
              <a:t> </a:t>
            </a:r>
            <a:r>
              <a:rPr lang="en-ID" dirty="0" err="1"/>
              <a:t>angka</a:t>
            </a:r>
            <a:r>
              <a:rPr lang="en-ID" dirty="0"/>
              <a:t> Fibonacci,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deretan</a:t>
            </a:r>
            <a:r>
              <a:rPr lang="en-ID" dirty="0"/>
              <a:t> </a:t>
            </a:r>
            <a:r>
              <a:rPr lang="en-ID" dirty="0" err="1"/>
              <a:t>angka</a:t>
            </a:r>
            <a:r>
              <a:rPr lang="en-ID" dirty="0"/>
              <a:t> </a:t>
            </a:r>
            <a:r>
              <a:rPr lang="en-ID" dirty="0" err="1"/>
              <a:t>dimana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angka</a:t>
            </a:r>
            <a:r>
              <a:rPr lang="en-ID" dirty="0"/>
              <a:t> </a:t>
            </a:r>
            <a:r>
              <a:rPr lang="en-ID" dirty="0" err="1"/>
              <a:t>setelah</a:t>
            </a:r>
            <a:r>
              <a:rPr lang="en-ID" dirty="0"/>
              <a:t> </a:t>
            </a:r>
            <a:r>
              <a:rPr lang="en-ID" dirty="0" err="1"/>
              <a:t>dua</a:t>
            </a:r>
            <a:r>
              <a:rPr lang="en-ID" dirty="0"/>
              <a:t> </a:t>
            </a:r>
            <a:r>
              <a:rPr lang="en-ID" dirty="0" err="1"/>
              <a:t>angka</a:t>
            </a:r>
            <a:r>
              <a:rPr lang="en-ID" dirty="0"/>
              <a:t> </a:t>
            </a:r>
            <a:r>
              <a:rPr lang="en-ID" dirty="0" err="1"/>
              <a:t>pertama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dua</a:t>
            </a:r>
            <a:r>
              <a:rPr lang="en-ID" dirty="0"/>
              <a:t> </a:t>
            </a:r>
            <a:r>
              <a:rPr lang="en-ID" dirty="0" err="1"/>
              <a:t>angka</a:t>
            </a:r>
            <a:r>
              <a:rPr lang="en-ID" dirty="0"/>
              <a:t> </a:t>
            </a:r>
            <a:r>
              <a:rPr lang="en-ID" dirty="0" err="1"/>
              <a:t>sebelumnya</a:t>
            </a:r>
            <a:r>
              <a:rPr lang="en-ID" dirty="0"/>
              <a:t>.</a:t>
            </a:r>
          </a:p>
          <a:p>
            <a:pPr marL="158750" indent="0">
              <a:buNone/>
            </a:pPr>
            <a:endParaRPr lang="en-ID" dirty="0"/>
          </a:p>
          <a:p>
            <a:pPr marL="158750" indent="0">
              <a:buNone/>
            </a:pPr>
            <a:r>
              <a:rPr lang="en-ID" dirty="0" err="1"/>
              <a:t>Berikut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deret</a:t>
            </a:r>
            <a:r>
              <a:rPr lang="en-ID" dirty="0"/>
              <a:t> </a:t>
            </a:r>
            <a:r>
              <a:rPr lang="en-ID" dirty="0" err="1"/>
              <a:t>angka</a:t>
            </a:r>
            <a:r>
              <a:rPr lang="en-ID" dirty="0"/>
              <a:t> Fibonacci yang </a:t>
            </a:r>
            <a:r>
              <a:rPr lang="en-ID" dirty="0" err="1"/>
              <a:t>dimulai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angka</a:t>
            </a:r>
            <a:r>
              <a:rPr lang="en-ID" dirty="0"/>
              <a:t> 1.</a:t>
            </a:r>
          </a:p>
        </p:txBody>
      </p:sp>
    </p:spTree>
    <p:extLst>
      <p:ext uri="{BB962C8B-B14F-4D97-AF65-F5344CB8AC3E}">
        <p14:creationId xmlns:p14="http://schemas.microsoft.com/office/powerpoint/2010/main" val="1918896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Ok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function </a:t>
            </a:r>
            <a:r>
              <a:rPr lang="en-US" dirty="0" err="1"/>
              <a:t>bernama</a:t>
            </a:r>
            <a:r>
              <a:rPr lang="en-US" dirty="0"/>
              <a:t> </a:t>
            </a:r>
            <a:r>
              <a:rPr lang="en-US" dirty="0" err="1"/>
              <a:t>fibonacci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1 </a:t>
            </a:r>
            <a:r>
              <a:rPr lang="en-US" dirty="0" err="1"/>
              <a:t>argumen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.</a:t>
            </a:r>
          </a:p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r>
              <a:rPr lang="en-US" dirty="0"/>
              <a:t>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function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dipanggil</a:t>
            </a:r>
            <a:r>
              <a:rPr lang="en-US" dirty="0"/>
              <a:t>,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mengembalikan</a:t>
            </a:r>
            <a:r>
              <a:rPr lang="en-US" dirty="0"/>
              <a:t> list </a:t>
            </a:r>
            <a:r>
              <a:rPr lang="en-US" dirty="0" err="1"/>
              <a:t>deret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Fibonacci yang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1,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data/</a:t>
            </a:r>
            <a:r>
              <a:rPr lang="en-US" dirty="0" err="1"/>
              <a:t>angka</a:t>
            </a:r>
            <a:r>
              <a:rPr lang="en-US" dirty="0"/>
              <a:t> pada </a:t>
            </a:r>
            <a:r>
              <a:rPr lang="en-US" dirty="0" err="1"/>
              <a:t>deret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Fibonaccinya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argumen</a:t>
            </a:r>
            <a:r>
              <a:rPr lang="en-US" dirty="0"/>
              <a:t> yang </a:t>
            </a:r>
            <a:r>
              <a:rPr lang="en-US" dirty="0" err="1"/>
              <a:t>diberikan</a:t>
            </a:r>
            <a:endParaRPr lang="en-US" dirty="0"/>
          </a:p>
          <a:p>
            <a:pPr marL="158750" indent="0">
              <a:buNone/>
            </a:pP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functionnya</a:t>
            </a:r>
            <a:r>
              <a:rPr lang="en-US" dirty="0"/>
              <a:t>.</a:t>
            </a:r>
          </a:p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r>
              <a:rPr lang="en-US" dirty="0" err="1"/>
              <a:t>Berikut</a:t>
            </a:r>
            <a:r>
              <a:rPr lang="en-US" dirty="0"/>
              <a:t> 3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pemanggilan</a:t>
            </a:r>
            <a:r>
              <a:rPr lang="en-US" dirty="0"/>
              <a:t> dan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function </a:t>
            </a:r>
            <a:r>
              <a:rPr lang="en-US" dirty="0" err="1"/>
              <a:t>fibonaccinya</a:t>
            </a:r>
            <a:r>
              <a:rPr lang="en-US" dirty="0"/>
              <a:t> </a:t>
            </a:r>
            <a:r>
              <a:rPr lang="en-US" dirty="0" err="1"/>
              <a:t>beserta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outputnya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9781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Dan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code </a:t>
            </a:r>
            <a:r>
              <a:rPr lang="en-US" dirty="0" err="1"/>
              <a:t>dari</a:t>
            </a:r>
            <a:r>
              <a:rPr lang="en-US" dirty="0"/>
              <a:t> function </a:t>
            </a:r>
            <a:r>
              <a:rPr lang="en-US" dirty="0" err="1"/>
              <a:t>fibonaccinya</a:t>
            </a:r>
            <a:r>
              <a:rPr lang="en-US" dirty="0"/>
              <a:t> yang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Bahasa Python.</a:t>
            </a:r>
          </a:p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r>
              <a:rPr lang="en-US" dirty="0"/>
              <a:t>Mari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lanjut</a:t>
            </a:r>
            <a:r>
              <a:rPr lang="en-US" dirty="0"/>
              <a:t> </a:t>
            </a:r>
            <a:r>
              <a:rPr lang="en-US" dirty="0" err="1"/>
              <a:t>bahas</a:t>
            </a:r>
            <a:r>
              <a:rPr lang="en-US" dirty="0"/>
              <a:t> dan </a:t>
            </a:r>
            <a:r>
              <a:rPr lang="en-US" dirty="0" err="1"/>
              <a:t>praktikkan</a:t>
            </a:r>
            <a:r>
              <a:rPr lang="en-US" dirty="0"/>
              <a:t> </a:t>
            </a:r>
            <a:r>
              <a:rPr lang="en-US" dirty="0" err="1"/>
              <a:t>fibonacci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di vs code.</a:t>
            </a:r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47616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28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7"/>
          <p:cNvSpPr txBox="1">
            <a:spLocks noGrp="1"/>
          </p:cNvSpPr>
          <p:nvPr>
            <p:ph type="ctrTitle"/>
          </p:nvPr>
        </p:nvSpPr>
        <p:spPr>
          <a:xfrm>
            <a:off x="685800" y="841773"/>
            <a:ext cx="7772400" cy="23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Montserrat"/>
              <a:buNone/>
              <a:defRPr sz="5000" b="1" u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ubTitle" idx="1"/>
          </p:nvPr>
        </p:nvSpPr>
        <p:spPr>
          <a:xfrm>
            <a:off x="685800" y="3267075"/>
            <a:ext cx="7772400" cy="6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  <p:sp>
        <p:nvSpPr>
          <p:cNvPr id="17" name="Google Shape;17;p7"/>
          <p:cNvSpPr/>
          <p:nvPr/>
        </p:nvSpPr>
        <p:spPr>
          <a:xfrm>
            <a:off x="801711" y="511935"/>
            <a:ext cx="2944800" cy="329700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Modul 3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628650" y="27384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5350051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349476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8"/>
          <p:cNvSpPr txBox="1">
            <a:spLocks noGrp="1"/>
          </p:cNvSpPr>
          <p:nvPr>
            <p:ph type="title"/>
          </p:nvPr>
        </p:nvSpPr>
        <p:spPr>
          <a:xfrm>
            <a:off x="628650" y="27384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1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ftr" idx="11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9"/>
          <p:cNvSpPr/>
          <p:nvPr/>
        </p:nvSpPr>
        <p:spPr>
          <a:xfrm>
            <a:off x="0" y="1412906"/>
            <a:ext cx="9144000" cy="198720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9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ftr" idx="11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623888" y="1762125"/>
            <a:ext cx="7886700" cy="8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 Medium"/>
              <a:buNone/>
              <a:defRPr sz="3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1"/>
          </p:nvPr>
        </p:nvSpPr>
        <p:spPr>
          <a:xfrm>
            <a:off x="623888" y="2743201"/>
            <a:ext cx="78867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623888" y="1282306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ontserrat Medium"/>
              <a:buNone/>
              <a:defRPr sz="4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body" idx="1"/>
          </p:nvPr>
        </p:nvSpPr>
        <p:spPr>
          <a:xfrm>
            <a:off x="623888" y="3442100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ftr" idx="11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1"/>
          <p:cNvSpPr txBox="1">
            <a:spLocks noGrp="1"/>
          </p:cNvSpPr>
          <p:nvPr>
            <p:ph type="title"/>
          </p:nvPr>
        </p:nvSpPr>
        <p:spPr>
          <a:xfrm>
            <a:off x="628650" y="27384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Roboto"/>
              <a:buNone/>
              <a:defRPr sz="27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ftr" idx="11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629841" y="27384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Roboto"/>
              <a:buNone/>
              <a:defRPr sz="27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3"/>
          </p:nvPr>
        </p:nvSpPr>
        <p:spPr>
          <a:xfrm>
            <a:off x="4629151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body" idx="4"/>
          </p:nvPr>
        </p:nvSpPr>
        <p:spPr>
          <a:xfrm>
            <a:off x="4629151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628650" y="27384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629842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Medium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3887391" y="740571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629842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629842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Medium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3887391" y="740571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629842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628650" y="27384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ontserrat Medium"/>
              <a:buNone/>
              <a:defRPr sz="3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9980a23209_0_101"/>
          <p:cNvSpPr txBox="1">
            <a:spLocks noGrp="1"/>
          </p:cNvSpPr>
          <p:nvPr>
            <p:ph type="subTitle" idx="1"/>
          </p:nvPr>
        </p:nvSpPr>
        <p:spPr>
          <a:xfrm>
            <a:off x="685800" y="3267075"/>
            <a:ext cx="7772400" cy="6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Fibonacci</a:t>
            </a:r>
            <a:endParaRPr dirty="0"/>
          </a:p>
        </p:txBody>
      </p:sp>
      <p:sp>
        <p:nvSpPr>
          <p:cNvPr id="301" name="Google Shape;301;g9980a23209_0_101"/>
          <p:cNvSpPr/>
          <p:nvPr/>
        </p:nvSpPr>
        <p:spPr>
          <a:xfrm>
            <a:off x="774235" y="507258"/>
            <a:ext cx="2983500" cy="334500"/>
          </a:xfrm>
          <a:prstGeom prst="rect">
            <a:avLst/>
          </a:prstGeom>
          <a:solidFill>
            <a:srgbClr val="037A7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g9980a23209_0_101"/>
          <p:cNvSpPr txBox="1"/>
          <p:nvPr/>
        </p:nvSpPr>
        <p:spPr>
          <a:xfrm>
            <a:off x="774235" y="507258"/>
            <a:ext cx="2983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SESSION</a:t>
            </a:r>
            <a:r>
              <a:rPr lang="en-US" sz="14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 7</a:t>
            </a:r>
            <a:endParaRPr sz="1400" b="0" i="0" u="none" strike="noStrike" cap="non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" name="Google Shape;102;p1">
            <a:extLst>
              <a:ext uri="{FF2B5EF4-FFF2-40B4-BE49-F238E27FC236}">
                <a16:creationId xmlns:a16="http://schemas.microsoft.com/office/drawing/2014/main" id="{276A2BDE-ECF7-4415-8053-CBF7E685A93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85800" y="841773"/>
            <a:ext cx="7772400" cy="23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 sz="4800" dirty="0"/>
              <a:t>Algorithms</a:t>
            </a:r>
            <a:endParaRPr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CA5D0-8D45-49BE-914C-C1C7767F4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Sequence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C33D5-5104-4B20-9B67-B11F19A72048}"/>
              </a:ext>
            </a:extLst>
          </p:cNvPr>
          <p:cNvSpPr txBox="1"/>
          <p:nvPr/>
        </p:nvSpPr>
        <p:spPr>
          <a:xfrm>
            <a:off x="628649" y="1395943"/>
            <a:ext cx="722916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What is </a:t>
            </a:r>
            <a:r>
              <a:rPr lang="en-US" b="1" dirty="0"/>
              <a:t>Fibonacci Sequence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b="1" dirty="0"/>
              <a:t>Fibonacci Sequence</a:t>
            </a:r>
            <a:r>
              <a:rPr lang="en-US" dirty="0"/>
              <a:t>, is a sequence of numbers where every number after the first two numbers is the sum of the two preceding ones :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A5D159-A6B1-403C-9992-8CC7390E4E48}"/>
              </a:ext>
            </a:extLst>
          </p:cNvPr>
          <p:cNvSpPr txBox="1"/>
          <p:nvPr/>
        </p:nvSpPr>
        <p:spPr>
          <a:xfrm>
            <a:off x="2143124" y="2571750"/>
            <a:ext cx="4857751" cy="9541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it-IT" sz="2800" b="1" dirty="0"/>
              <a:t>1, 1, 2, 3, 5, 8, 13, 21, 34, 55, 89, 144...</a:t>
            </a:r>
            <a:endParaRPr lang="en-ID" sz="2800" b="1" dirty="0"/>
          </a:p>
        </p:txBody>
      </p:sp>
    </p:spTree>
    <p:extLst>
      <p:ext uri="{BB962C8B-B14F-4D97-AF65-F5344CB8AC3E}">
        <p14:creationId xmlns:p14="http://schemas.microsoft.com/office/powerpoint/2010/main" val="3056387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587A4-9672-41C4-94E6-D368ACD9C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52"/>
            <a:ext cx="7886700" cy="994200"/>
          </a:xfrm>
        </p:spPr>
        <p:txBody>
          <a:bodyPr/>
          <a:lstStyle/>
          <a:p>
            <a:r>
              <a:rPr lang="en-US" dirty="0"/>
              <a:t>Fibonacci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F99B9D-D2E9-41DA-B9AE-F5C031F4FC41}"/>
              </a:ext>
            </a:extLst>
          </p:cNvPr>
          <p:cNvSpPr txBox="1"/>
          <p:nvPr/>
        </p:nvSpPr>
        <p:spPr>
          <a:xfrm>
            <a:off x="628650" y="996752"/>
            <a:ext cx="5942972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 are going to make a function called </a:t>
            </a:r>
            <a:r>
              <a:rPr lang="en-US" sz="1600" dirty="0" err="1"/>
              <a:t>fibonacci</a:t>
            </a:r>
            <a:r>
              <a:rPr lang="en-US" sz="1600" dirty="0"/>
              <a:t> that will accept 1 argument that is a number.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What this function will do when called, is return a list of Fibonacci Sequence that starts from 1, where the count of the numbers in the Fibonacci Sequence equals to the given argument.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Examples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lvl="1" indent="19050">
              <a:buFont typeface="+mj-lt"/>
              <a:buAutoNum type="arabicPeriod"/>
            </a:pPr>
            <a:r>
              <a:rPr lang="it-IT" sz="1600" dirty="0"/>
              <a:t>print(fibonacci(0)) =&gt; []</a:t>
            </a:r>
          </a:p>
          <a:p>
            <a:pPr marL="342900" lvl="1" indent="19050">
              <a:buFont typeface="+mj-lt"/>
              <a:buAutoNum type="arabicPeriod"/>
            </a:pPr>
            <a:r>
              <a:rPr lang="it-IT" sz="1600" dirty="0"/>
              <a:t>print(fibonacci(5)) =&gt; [1, 1, 2, 3, 5]</a:t>
            </a:r>
          </a:p>
          <a:p>
            <a:pPr marL="342900" lvl="1" indent="19050">
              <a:buFont typeface="+mj-lt"/>
              <a:buAutoNum type="arabicPeriod"/>
            </a:pPr>
            <a:r>
              <a:rPr lang="it-IT" sz="1600" dirty="0"/>
              <a:t>print(fibonacci(7)) =&gt; [1, 1, 2, 3, 5, 8, 13]</a:t>
            </a:r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431281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E20E2C-A454-4DB5-A258-A287E929E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962" y="645344"/>
            <a:ext cx="5804075" cy="33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744656"/>
      </p:ext>
    </p:extLst>
  </p:cSld>
  <p:clrMapOvr>
    <a:masterClrMapping/>
  </p:clrMapOvr>
</p:sld>
</file>

<file path=ppt/theme/theme1.xml><?xml version="1.0" encoding="utf-8"?>
<a:theme xmlns:a="http://schemas.openxmlformats.org/drawingml/2006/main" name="purwadhika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7389</TotalTime>
  <Words>318</Words>
  <Application>Microsoft Office PowerPoint</Application>
  <PresentationFormat>On-screen Show (16:9)</PresentationFormat>
  <Paragraphs>35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Montserrat Medium</vt:lpstr>
      <vt:lpstr>Montserrat</vt:lpstr>
      <vt:lpstr>Calibri</vt:lpstr>
      <vt:lpstr>Arial</vt:lpstr>
      <vt:lpstr>Roboto</vt:lpstr>
      <vt:lpstr>Arial Black</vt:lpstr>
      <vt:lpstr>purwadhika</vt:lpstr>
      <vt:lpstr>Algorithms</vt:lpstr>
      <vt:lpstr>Fibonacci Sequence</vt:lpstr>
      <vt:lpstr>Fibonacci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Classes &amp; Objects</dc:title>
  <dc:creator>rochafi</dc:creator>
  <cp:lastModifiedBy>Baron</cp:lastModifiedBy>
  <cp:revision>541</cp:revision>
  <dcterms:modified xsi:type="dcterms:W3CDTF">2021-02-24T02:15:18Z</dcterms:modified>
</cp:coreProperties>
</file>