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3" r:id="rId2"/>
    <p:sldId id="301" r:id="rId3"/>
    <p:sldId id="302" r:id="rId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61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Algorithms,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Algorithm </a:t>
            </a:r>
            <a:r>
              <a:rPr lang="en-US" sz="1400" dirty="0" err="1"/>
              <a:t>FizzBuzz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Bahasa Python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9853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1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ID" dirty="0"/>
              <a:t>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function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argumen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functionnya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pengecualian</a:t>
            </a:r>
            <a:r>
              <a:rPr lang="en-ID" dirty="0"/>
              <a:t> :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Yang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habis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3,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di terminal </a:t>
            </a:r>
            <a:r>
              <a:rPr lang="en-ID" dirty="0" err="1"/>
              <a:t>adalah</a:t>
            </a:r>
            <a:r>
              <a:rPr lang="en-ID" dirty="0"/>
              <a:t> kata “Fizz”,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angkanya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Yang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sv-SE" dirty="0"/>
              <a:t>jika angkanya habis dibagi dengan 5, yang akan muncul di terminal adalah kata "Buzz", bukan angkanya.</a:t>
            </a:r>
          </a:p>
          <a:p>
            <a:pPr marL="158750" indent="0">
              <a:buNone/>
            </a:pPr>
            <a:endParaRPr lang="sv-SE" dirty="0"/>
          </a:p>
          <a:p>
            <a:pPr marL="158750" indent="0">
              <a:buNone/>
            </a:pPr>
            <a:r>
              <a:rPr lang="sv-SE" dirty="0"/>
              <a:t>Lalu yang terakhir, jika angkanya habis dibagi dengan 3 dan juga 5, functionnya akan mencetak kata "FizzBuzz", bukan angkanya.</a:t>
            </a:r>
          </a:p>
          <a:p>
            <a:pPr marL="158750" indent="0">
              <a:buNone/>
            </a:pPr>
            <a:endParaRPr lang="sv-SE" dirty="0"/>
          </a:p>
          <a:p>
            <a:pPr marL="158750" indent="0">
              <a:buNone/>
            </a:pPr>
            <a:r>
              <a:rPr lang="sv-SE" dirty="0"/>
              <a:t>Disamping ini adalah contoh hasil/output yang akan muncul di terminal bila kita menjalankan function fizzBuzz dan memberikan integer 20 sebagai argumentnya.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026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fizzBuzznya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Python.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vs code.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622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9</a:t>
            </a:r>
            <a:endParaRPr sz="1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978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A4-9672-41C4-94E6-D368ACD9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2"/>
            <a:ext cx="7886700" cy="994200"/>
          </a:xfrm>
        </p:spPr>
        <p:txBody>
          <a:bodyPr/>
          <a:lstStyle/>
          <a:p>
            <a:r>
              <a:rPr lang="en-US" dirty="0" err="1"/>
              <a:t>FizzBuzz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99B9D-D2E9-41DA-B9AE-F5C031F4FC41}"/>
              </a:ext>
            </a:extLst>
          </p:cNvPr>
          <p:cNvSpPr txBox="1"/>
          <p:nvPr/>
        </p:nvSpPr>
        <p:spPr>
          <a:xfrm>
            <a:off x="628650" y="996752"/>
            <a:ext cx="594297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going to make a function called </a:t>
            </a:r>
            <a:r>
              <a:rPr lang="en-US" sz="1600" dirty="0" err="1"/>
              <a:t>fizzBuzz</a:t>
            </a:r>
            <a:r>
              <a:rPr lang="en-US" sz="1600" dirty="0"/>
              <a:t> that will accept 1 argument that is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this function will do when called, is print all the numbers from 1 to the argument passed to the function, but there are three exceptions:</a:t>
            </a:r>
          </a:p>
          <a:p>
            <a:endParaRPr lang="en-US" dirty="0"/>
          </a:p>
          <a:p>
            <a:pPr marL="342900" lvl="2" indent="19050">
              <a:buFont typeface="+mj-lt"/>
              <a:buAutoNum type="arabicPeriod"/>
            </a:pPr>
            <a:r>
              <a:rPr lang="en-US" dirty="0"/>
              <a:t>For each number, if the number is divisible by 3, it’ll print the word “Fizz” instead of that number.</a:t>
            </a:r>
          </a:p>
          <a:p>
            <a:pPr marL="342900" lvl="2" indent="19050">
              <a:buFont typeface="+mj-lt"/>
              <a:buAutoNum type="arabicPeriod"/>
            </a:pPr>
            <a:endParaRPr lang="en-US" dirty="0"/>
          </a:p>
          <a:p>
            <a:pPr marL="342900" lvl="2" indent="19050">
              <a:buFont typeface="+mj-lt"/>
              <a:buAutoNum type="arabicPeriod"/>
            </a:pPr>
            <a:r>
              <a:rPr lang="en-US" dirty="0"/>
              <a:t>Next, if the number is divisible by 5, it’ll print the word “Buzz” instead of that number.</a:t>
            </a:r>
          </a:p>
          <a:p>
            <a:pPr marL="342900" lvl="2" indent="19050">
              <a:buFont typeface="+mj-lt"/>
              <a:buAutoNum type="arabicPeriod"/>
            </a:pPr>
            <a:endParaRPr lang="en-US" dirty="0"/>
          </a:p>
          <a:p>
            <a:pPr marL="342900" lvl="2" indent="19050">
              <a:buFont typeface="+mj-lt"/>
              <a:buAutoNum type="arabicPeriod"/>
            </a:pPr>
            <a:r>
              <a:rPr lang="en-US" dirty="0"/>
              <a:t>And finally, if the number is divisible by both 3 and 5, the function will print the word “</a:t>
            </a:r>
            <a:r>
              <a:rPr lang="en-US" dirty="0" err="1"/>
              <a:t>FizzBuzz</a:t>
            </a:r>
            <a:r>
              <a:rPr lang="en-US" dirty="0"/>
              <a:t>” instead of that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Beside is the result of </a:t>
            </a:r>
            <a:r>
              <a:rPr lang="en-US" sz="1600" dirty="0" err="1"/>
              <a:t>fizzBuzz</a:t>
            </a:r>
            <a:r>
              <a:rPr lang="en-US" sz="1600" dirty="0"/>
              <a:t> (20)</a:t>
            </a:r>
            <a:endParaRPr lang="en-ID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1AF8A-70EC-43BD-8B4F-1E429C2C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518" y="190919"/>
            <a:ext cx="864927" cy="43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2FA61A-24C3-4008-9794-8CF1E1AE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1" y="0"/>
            <a:ext cx="51904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5984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321</Words>
  <Application>Microsoft Office PowerPoint</Application>
  <PresentationFormat>On-screen Show (16:9)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Montserrat</vt:lpstr>
      <vt:lpstr>Calibri</vt:lpstr>
      <vt:lpstr>Montserrat Medium</vt:lpstr>
      <vt:lpstr>Roboto</vt:lpstr>
      <vt:lpstr>Arial</vt:lpstr>
      <vt:lpstr>Arial Black</vt:lpstr>
      <vt:lpstr>purwadhika</vt:lpstr>
      <vt:lpstr>Algorithms</vt:lpstr>
      <vt:lpstr>FizzBuzz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483</cp:revision>
  <dcterms:modified xsi:type="dcterms:W3CDTF">2021-02-23T02:44:50Z</dcterms:modified>
</cp:coreProperties>
</file>