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87" r:id="rId2"/>
    <p:sldId id="306" r:id="rId3"/>
    <p:sldId id="307" r:id="rId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Montserrat Medium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63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61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80a232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9980a232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Melanjuti</a:t>
            </a:r>
            <a:r>
              <a:rPr lang="en-US" sz="1100" dirty="0"/>
              <a:t> </a:t>
            </a:r>
            <a:r>
              <a:rPr lang="en-US" sz="1100" dirty="0" err="1"/>
              <a:t>sesi</a:t>
            </a:r>
            <a:r>
              <a:rPr lang="en-US" sz="1100" dirty="0"/>
              <a:t> </a:t>
            </a:r>
            <a:r>
              <a:rPr lang="en-US" sz="1100" dirty="0" err="1"/>
              <a:t>materi</a:t>
            </a:r>
            <a:r>
              <a:rPr lang="en-US" sz="11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Sekarang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membahas</a:t>
            </a:r>
            <a:r>
              <a:rPr lang="en-US" sz="1100" dirty="0"/>
              <a:t> dan </a:t>
            </a:r>
            <a:r>
              <a:rPr lang="en-US" sz="1100" dirty="0" err="1"/>
              <a:t>mempraktikkan</a:t>
            </a:r>
            <a:r>
              <a:rPr lang="en-US" sz="1100" dirty="0"/>
              <a:t> Algorithm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memutar</a:t>
            </a:r>
            <a:r>
              <a:rPr lang="en-US" sz="1100" dirty="0"/>
              <a:t> </a:t>
            </a:r>
            <a:r>
              <a:rPr lang="en-US" sz="1100" dirty="0" err="1"/>
              <a:t>urutan</a:t>
            </a:r>
            <a:r>
              <a:rPr lang="en-US" sz="1100" dirty="0"/>
              <a:t> data pada List di Python.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Ok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reverseList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1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List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dibalik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data pada list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functionnya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3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reverseList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22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reverseListnya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reverseList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173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80a23209_0_134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Reverse List in Place</a:t>
            </a:r>
            <a:endParaRPr dirty="0"/>
          </a:p>
        </p:txBody>
      </p:sp>
      <p:sp>
        <p:nvSpPr>
          <p:cNvPr id="345" name="Google Shape;345;g9980a23209_0_134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9980a23209_0_134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1F288A2C-267B-4C37-90A5-3799A90E38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7A4-9672-41C4-94E6-D368ACD9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2"/>
            <a:ext cx="7886700" cy="994200"/>
          </a:xfrm>
        </p:spPr>
        <p:txBody>
          <a:bodyPr/>
          <a:lstStyle/>
          <a:p>
            <a:r>
              <a:rPr lang="en-US" dirty="0"/>
              <a:t>Reverse List in Place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99B9D-D2E9-41DA-B9AE-F5C031F4FC41}"/>
              </a:ext>
            </a:extLst>
          </p:cNvPr>
          <p:cNvSpPr txBox="1"/>
          <p:nvPr/>
        </p:nvSpPr>
        <p:spPr>
          <a:xfrm>
            <a:off x="628650" y="996752"/>
            <a:ext cx="59429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going to make a function called </a:t>
            </a:r>
            <a:r>
              <a:rPr lang="en-US" sz="1600" dirty="0" err="1"/>
              <a:t>reverseList</a:t>
            </a:r>
            <a:r>
              <a:rPr lang="en-US" sz="1600" dirty="0"/>
              <a:t> that will accept 1 argument that is the List that want to be reversed.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this function will do when called, is reverse the order of the data in the List that is given as the argument to the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CAEE-29F2-4883-9428-D7A862CE3486}"/>
              </a:ext>
            </a:extLst>
          </p:cNvPr>
          <p:cNvSpPr txBox="1"/>
          <p:nvPr/>
        </p:nvSpPr>
        <p:spPr>
          <a:xfrm>
            <a:off x="628650" y="2696887"/>
            <a:ext cx="83947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print(reverseList([True, False])) =&gt; [False, True]</a:t>
            </a:r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print(reverseList(['andi', 'budi', 'leli', 'dedi', 'ceci’])) =&gt; ['ceci', 'dedi', 'leli', 'budi', 'andi']</a:t>
            </a:r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print(reverseList([1, 2, 3, 4, 5, 6])) =&gt; [6, 5, 4, 3, 2, 1]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9635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642486-82AF-48AB-984D-B72289C1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89557"/>
            <a:ext cx="7372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0900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238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Montserrat Medium</vt:lpstr>
      <vt:lpstr>Montserrat</vt:lpstr>
      <vt:lpstr>Calibri</vt:lpstr>
      <vt:lpstr>Roboto</vt:lpstr>
      <vt:lpstr>purwadhika</vt:lpstr>
      <vt:lpstr>Algorithms</vt:lpstr>
      <vt:lpstr>Reverse List in Place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635</cp:revision>
  <dcterms:modified xsi:type="dcterms:W3CDTF">2021-02-25T06:50:24Z</dcterms:modified>
</cp:coreProperties>
</file>