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92" r:id="rId5"/>
    <p:sldId id="273" r:id="rId6"/>
    <p:sldId id="274" r:id="rId7"/>
    <p:sldId id="275" r:id="rId8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Medium" panose="020B060402020202020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ANr1EEBOe/LwcryqLWRnYDE+0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27" autoAdjust="0"/>
  </p:normalViewPr>
  <p:slideViewPr>
    <p:cSldViewPr snapToGrid="0">
      <p:cViewPr varScale="1">
        <p:scale>
          <a:sx n="95" d="100"/>
          <a:sy n="95" d="100"/>
        </p:scale>
        <p:origin x="19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61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Pada session kali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membahas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dan Object </a:t>
            </a:r>
            <a:r>
              <a:rPr lang="en-US" sz="1400" dirty="0"/>
              <a:t>di Python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3063232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a3063232f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Materi2 </a:t>
            </a:r>
            <a:r>
              <a:rPr lang="en-US" sz="1400" dirty="0"/>
              <a:t>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bahas</a:t>
            </a:r>
            <a:r>
              <a:rPr lang="en-US" sz="1400" dirty="0"/>
              <a:t> pada session kali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dimulai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Class dan Object,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dan </a:t>
            </a:r>
            <a:r>
              <a:rPr lang="en-US" sz="1400" dirty="0" err="1"/>
              <a:t>menggunakan</a:t>
            </a:r>
            <a:r>
              <a:rPr lang="en-US" sz="1400" dirty="0"/>
              <a:t> class dan object di Python </a:t>
            </a:r>
            <a:r>
              <a:rPr lang="en-US" sz="1400" dirty="0" err="1"/>
              <a:t>beserta</a:t>
            </a:r>
            <a:r>
              <a:rPr lang="en-US" sz="1400" dirty="0"/>
              <a:t> aturan2nya,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juga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konsep</a:t>
            </a:r>
            <a:r>
              <a:rPr lang="en-US" sz="1400" dirty="0"/>
              <a:t> inheritance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warisan</a:t>
            </a:r>
            <a:r>
              <a:rPr lang="en-US" sz="1400" dirty="0"/>
              <a:t>, 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 Session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diakhiri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exercise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melatih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memastikan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kepemahaman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teman2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terhadap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materi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session kali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ID" sz="1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6d69dbd8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96d69dbd8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Python </a:t>
            </a:r>
            <a:r>
              <a:rPr lang="en-US" sz="1400" dirty="0" err="1"/>
              <a:t>adalah</a:t>
            </a:r>
            <a:r>
              <a:rPr lang="en-US" sz="1400" dirty="0"/>
              <a:t> Bahasa </a:t>
            </a:r>
            <a:r>
              <a:rPr lang="en-US" sz="1400" dirty="0" err="1"/>
              <a:t>pemrograman</a:t>
            </a:r>
            <a:r>
              <a:rPr lang="en-US" sz="1400" dirty="0"/>
              <a:t> yang </a:t>
            </a:r>
            <a:r>
              <a:rPr lang="en-US" sz="1400" dirty="0" err="1"/>
              <a:t>berorientasi</a:t>
            </a:r>
            <a:r>
              <a:rPr lang="en-US" sz="1400" dirty="0"/>
              <a:t> pada object.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Dimana </a:t>
            </a:r>
            <a:r>
              <a:rPr lang="en-US" sz="1400" dirty="0" err="1"/>
              <a:t>hampir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di Python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object.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Lalu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kalau</a:t>
            </a:r>
            <a:r>
              <a:rPr lang="en-US" sz="1400" dirty="0"/>
              <a:t> Class, class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konstruktor</a:t>
            </a:r>
            <a:r>
              <a:rPr lang="en-US" sz="1400" dirty="0"/>
              <a:t> object,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cetakan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object.</a:t>
            </a:r>
            <a:endParaRPr sz="14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teman-teman</a:t>
            </a:r>
            <a:r>
              <a:rPr lang="en-US" dirty="0"/>
              <a:t> </a:t>
            </a:r>
            <a:r>
              <a:rPr lang="en-US" dirty="0" err="1"/>
              <a:t>ingat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tipe-tipe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function type, yang </a:t>
            </a:r>
            <a:r>
              <a:rPr lang="en-US" dirty="0" err="1"/>
              <a:t>muncul</a:t>
            </a:r>
            <a:r>
              <a:rPr lang="en-US" dirty="0"/>
              <a:t> di terminal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class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Dimana </a:t>
            </a:r>
            <a:r>
              <a:rPr lang="en-US" dirty="0" err="1"/>
              <a:t>sebenarnya</a:t>
            </a:r>
            <a:r>
              <a:rPr lang="en-US" dirty="0"/>
              <a:t>, tipe2 data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class, dan data2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masing2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Dimana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tau, </a:t>
            </a:r>
            <a:r>
              <a:rPr lang="en-US" dirty="0" err="1"/>
              <a:t>setiap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dan </a:t>
            </a:r>
            <a:r>
              <a:rPr lang="en-US" dirty="0" err="1"/>
              <a:t>karakteristik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dan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value/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92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6d69dbd8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96d69dbd8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Supaya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jelas</a:t>
            </a:r>
            <a:r>
              <a:rPr lang="en-US" sz="1400" dirty="0"/>
              <a:t>, </a:t>
            </a:r>
            <a:r>
              <a:rPr lang="en-US" sz="1400" dirty="0" err="1"/>
              <a:t>mari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gunakan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analogi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class dan </a:t>
            </a:r>
            <a:r>
              <a:rPr lang="en-US" sz="1400" dirty="0" err="1"/>
              <a:t>objek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Coba</a:t>
            </a:r>
            <a:r>
              <a:rPr lang="en-US" sz="1400" dirty="0"/>
              <a:t>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bayangkan</a:t>
            </a:r>
            <a:r>
              <a:rPr lang="en-US" sz="1400" dirty="0"/>
              <a:t>, </a:t>
            </a:r>
            <a:r>
              <a:rPr lang="en-US" sz="1400" dirty="0" err="1"/>
              <a:t>andaikan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toko</a:t>
            </a:r>
            <a:r>
              <a:rPr lang="en-US" sz="1400" dirty="0"/>
              <a:t> yang </a:t>
            </a:r>
            <a:r>
              <a:rPr lang="en-US" sz="1400" dirty="0" err="1"/>
              <a:t>menjual</a:t>
            </a:r>
            <a:r>
              <a:rPr lang="en-US" sz="1400" dirty="0"/>
              <a:t> </a:t>
            </a:r>
            <a:r>
              <a:rPr lang="en-US" sz="1400" dirty="0" err="1"/>
              <a:t>aneka</a:t>
            </a:r>
            <a:r>
              <a:rPr lang="en-US" sz="1400" dirty="0"/>
              <a:t> </a:t>
            </a:r>
            <a:r>
              <a:rPr lang="en-US" sz="1400" dirty="0" err="1"/>
              <a:t>macam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coklat</a:t>
            </a:r>
            <a:r>
              <a:rPr lang="en-US" sz="1400" dirty="0"/>
              <a:t>, dan 2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coklat</a:t>
            </a:r>
            <a:r>
              <a:rPr lang="en-US" sz="1400" dirty="0"/>
              <a:t> yang paling </a:t>
            </a:r>
            <a:r>
              <a:rPr lang="en-US" sz="1400" dirty="0" err="1"/>
              <a:t>terkenal</a:t>
            </a:r>
            <a:r>
              <a:rPr lang="en-US" sz="1400" dirty="0"/>
              <a:t> di </a:t>
            </a:r>
            <a:r>
              <a:rPr lang="en-US" sz="1400" dirty="0" err="1"/>
              <a:t>toko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yang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dan juga </a:t>
            </a:r>
            <a:r>
              <a:rPr lang="en-US" sz="1400" dirty="0" err="1"/>
              <a:t>muka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rusa</a:t>
            </a:r>
            <a:r>
              <a:rPr lang="en-US" sz="1400" dirty="0"/>
              <a:t>. Jadi </a:t>
            </a:r>
            <a:r>
              <a:rPr lang="en-US" sz="1400" dirty="0" err="1"/>
              <a:t>kebanyakan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coklat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variasi</a:t>
            </a:r>
            <a:r>
              <a:rPr lang="en-US" sz="1400" dirty="0"/>
              <a:t> yang </a:t>
            </a:r>
            <a:r>
              <a:rPr lang="en-US" sz="1400" dirty="0" err="1"/>
              <a:t>berbeda</a:t>
            </a:r>
            <a:r>
              <a:rPr lang="en-US" sz="1400" dirty="0"/>
              <a:t>. </a:t>
            </a: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Setiap</a:t>
            </a:r>
            <a:r>
              <a:rPr lang="en-US" sz="1400" dirty="0"/>
              <a:t> yang </a:t>
            </a:r>
            <a:r>
              <a:rPr lang="en-US" sz="1400" dirty="0" err="1"/>
              <a:t>berbentuk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hiasan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, </a:t>
            </a:r>
            <a:r>
              <a:rPr lang="en-US" sz="1400" dirty="0" err="1"/>
              <a:t>mulut</a:t>
            </a:r>
            <a:r>
              <a:rPr lang="en-US" sz="1400" dirty="0"/>
              <a:t>, dan baju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kancing</a:t>
            </a:r>
            <a:r>
              <a:rPr lang="en-US" sz="1400" dirty="0"/>
              <a:t> </a:t>
            </a:r>
            <a:r>
              <a:rPr lang="en-US" sz="1400" dirty="0" err="1"/>
              <a:t>dibagian</a:t>
            </a:r>
            <a:r>
              <a:rPr lang="en-US" sz="1400" dirty="0"/>
              <a:t> </a:t>
            </a:r>
            <a:r>
              <a:rPr lang="en-US" sz="1400" dirty="0" err="1"/>
              <a:t>badannya</a:t>
            </a:r>
            <a:r>
              <a:rPr lang="en-US" sz="1400" dirty="0"/>
              <a:t>, </a:t>
            </a:r>
            <a:r>
              <a:rPr lang="en-US" sz="1400" dirty="0" err="1"/>
              <a:t>sedangkan</a:t>
            </a:r>
            <a:r>
              <a:rPr lang="en-US" sz="1400" dirty="0"/>
              <a:t> yang </a:t>
            </a:r>
            <a:r>
              <a:rPr lang="en-US" sz="1400" dirty="0" err="1"/>
              <a:t>berbentuk</a:t>
            </a:r>
            <a:r>
              <a:rPr lang="en-US" sz="1400" dirty="0"/>
              <a:t> </a:t>
            </a:r>
            <a:r>
              <a:rPr lang="en-US" sz="1400" dirty="0" err="1"/>
              <a:t>rusa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hiasan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, </a:t>
            </a:r>
            <a:r>
              <a:rPr lang="en-US" sz="1400" dirty="0" err="1"/>
              <a:t>hidung</a:t>
            </a:r>
            <a:r>
              <a:rPr lang="en-US" sz="1400" dirty="0"/>
              <a:t>, </a:t>
            </a:r>
            <a:r>
              <a:rPr lang="en-US" sz="1400" dirty="0" err="1"/>
              <a:t>telinga</a:t>
            </a:r>
            <a:r>
              <a:rPr lang="en-US" sz="1400" dirty="0"/>
              <a:t>, dan juga </a:t>
            </a:r>
            <a:r>
              <a:rPr lang="en-US" sz="1400" dirty="0" err="1"/>
              <a:t>mulut</a:t>
            </a:r>
            <a:r>
              <a:rPr lang="en-US" sz="1400" dirty="0"/>
              <a:t>.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walaupun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kuenya</a:t>
            </a:r>
            <a:r>
              <a:rPr lang="en-US" sz="1400" dirty="0"/>
              <a:t> </a:t>
            </a:r>
            <a:r>
              <a:rPr lang="en-US" sz="1400" dirty="0" err="1"/>
              <a:t>nanti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pola</a:t>
            </a:r>
            <a:r>
              <a:rPr lang="en-US" sz="1400" dirty="0"/>
              <a:t> </a:t>
            </a:r>
            <a:r>
              <a:rPr lang="en-US" sz="1400" dirty="0" err="1"/>
              <a:t>hiasan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kuenya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pola</a:t>
            </a:r>
            <a:r>
              <a:rPr lang="en-US" sz="1400" dirty="0"/>
              <a:t> </a:t>
            </a:r>
            <a:r>
              <a:rPr lang="en-US" sz="1400" dirty="0" err="1"/>
              <a:t>warna</a:t>
            </a:r>
            <a:r>
              <a:rPr lang="en-US" sz="1400" dirty="0"/>
              <a:t> yang </a:t>
            </a:r>
            <a:r>
              <a:rPr lang="en-US" sz="1400" dirty="0" err="1"/>
              <a:t>berbeda</a:t>
            </a:r>
            <a:r>
              <a:rPr lang="en-US" sz="1400" dirty="0"/>
              <a:t>.</a:t>
            </a: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Dimana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berbentuk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 </a:t>
            </a:r>
            <a:r>
              <a:rPr lang="en-US" sz="1400" dirty="0" err="1"/>
              <a:t>berwarna</a:t>
            </a:r>
            <a:r>
              <a:rPr lang="en-US" sz="1400" dirty="0"/>
              <a:t> </a:t>
            </a:r>
            <a:r>
              <a:rPr lang="en-US" sz="1400" dirty="0" err="1"/>
              <a:t>biru</a:t>
            </a:r>
            <a:r>
              <a:rPr lang="en-US" sz="1400" dirty="0"/>
              <a:t> dan </a:t>
            </a:r>
            <a:r>
              <a:rPr lang="en-US" sz="1400" dirty="0" err="1"/>
              <a:t>kancing</a:t>
            </a:r>
            <a:r>
              <a:rPr lang="en-US" sz="1400" dirty="0"/>
              <a:t> </a:t>
            </a:r>
            <a:r>
              <a:rPr lang="en-US" sz="1400" dirty="0" err="1"/>
              <a:t>berwarna</a:t>
            </a:r>
            <a:r>
              <a:rPr lang="en-US" sz="1400" dirty="0"/>
              <a:t> </a:t>
            </a:r>
            <a:r>
              <a:rPr lang="en-US" sz="1400" dirty="0" err="1"/>
              <a:t>coklat</a:t>
            </a:r>
            <a:r>
              <a:rPr lang="en-US" sz="1400" dirty="0"/>
              <a:t>, </a:t>
            </a:r>
            <a:r>
              <a:rPr lang="en-US" sz="1400" dirty="0" err="1"/>
              <a:t>atau</a:t>
            </a:r>
            <a:r>
              <a:rPr lang="en-US" sz="1400" dirty="0"/>
              <a:t> juga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 </a:t>
            </a:r>
            <a:r>
              <a:rPr lang="en-US" sz="1400" dirty="0" err="1"/>
              <a:t>berwarna</a:t>
            </a:r>
            <a:r>
              <a:rPr lang="en-US" sz="1400" dirty="0"/>
              <a:t> </a:t>
            </a:r>
            <a:r>
              <a:rPr lang="en-US" sz="1400" dirty="0" err="1"/>
              <a:t>hitam</a:t>
            </a:r>
            <a:r>
              <a:rPr lang="en-US" sz="1400" dirty="0"/>
              <a:t> dan </a:t>
            </a:r>
            <a:r>
              <a:rPr lang="en-US" sz="1400" dirty="0" err="1"/>
              <a:t>kancing</a:t>
            </a:r>
            <a:r>
              <a:rPr lang="en-US" sz="1400" dirty="0"/>
              <a:t> </a:t>
            </a:r>
            <a:r>
              <a:rPr lang="en-US" sz="1400" dirty="0" err="1"/>
              <a:t>berwarna</a:t>
            </a:r>
            <a:r>
              <a:rPr lang="en-US" sz="1400" dirty="0"/>
              <a:t> </a:t>
            </a:r>
            <a:r>
              <a:rPr lang="en-US" sz="1400" dirty="0" err="1"/>
              <a:t>merah</a:t>
            </a:r>
            <a:r>
              <a:rPr lang="en-US" sz="1400" dirty="0"/>
              <a:t>. Lalu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rusa</a:t>
            </a:r>
            <a:r>
              <a:rPr lang="en-US" sz="1400" dirty="0"/>
              <a:t> juga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 dan </a:t>
            </a:r>
            <a:r>
              <a:rPr lang="en-US" sz="1400" dirty="0" err="1"/>
              <a:t>hidung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warna</a:t>
            </a:r>
            <a:r>
              <a:rPr lang="en-US" sz="1400" dirty="0"/>
              <a:t> yang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ataupun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.</a:t>
            </a:r>
            <a:endParaRPr sz="14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980a2320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9980a2320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sang </a:t>
            </a:r>
            <a:r>
              <a:rPr lang="en-US" sz="1400" dirty="0" err="1"/>
              <a:t>penjual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mesin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cetakan</a:t>
            </a:r>
            <a:r>
              <a:rPr lang="en-US" sz="1400" dirty="0"/>
              <a:t> </a:t>
            </a:r>
            <a:r>
              <a:rPr lang="en-US" sz="1400" dirty="0" err="1"/>
              <a:t>lengkap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yang </a:t>
            </a:r>
            <a:r>
              <a:rPr lang="en-US" sz="1400" dirty="0" err="1"/>
              <a:t>memberi</a:t>
            </a:r>
            <a:r>
              <a:rPr lang="en-US" sz="1400" dirty="0"/>
              <a:t> </a:t>
            </a:r>
            <a:r>
              <a:rPr lang="en-US" sz="1400" dirty="0" err="1"/>
              <a:t>hiasan</a:t>
            </a:r>
            <a:r>
              <a:rPr lang="en-US" sz="1400" dirty="0"/>
              <a:t> agar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kuenya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dan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hiasan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. Sang </a:t>
            </a:r>
            <a:r>
              <a:rPr lang="en-US" sz="1400" dirty="0" err="1"/>
              <a:t>penjual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nantinya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</a:t>
            </a:r>
            <a:r>
              <a:rPr lang="en-US" sz="1400" dirty="0" err="1"/>
              <a:t>kuenya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warna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hiasannya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.</a:t>
            </a: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Jadi </a:t>
            </a:r>
            <a:r>
              <a:rPr lang="en-US" sz="1400" dirty="0" err="1"/>
              <a:t>nanti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1 </a:t>
            </a:r>
            <a:r>
              <a:rPr lang="en-US" sz="1400" dirty="0" err="1"/>
              <a:t>mesin</a:t>
            </a:r>
            <a:r>
              <a:rPr lang="en-US" sz="1400" dirty="0"/>
              <a:t> yang </a:t>
            </a:r>
            <a:r>
              <a:rPr lang="en-US" sz="1400" dirty="0" err="1"/>
              <a:t>menghasilkan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coklat</a:t>
            </a:r>
            <a:r>
              <a:rPr lang="en-US" sz="1400" dirty="0"/>
              <a:t> </a:t>
            </a:r>
            <a:r>
              <a:rPr lang="en-US" sz="1400" dirty="0" err="1"/>
              <a:t>berbentuk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hiasan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, </a:t>
            </a:r>
            <a:r>
              <a:rPr lang="en-US" sz="1400" dirty="0" err="1"/>
              <a:t>mulut</a:t>
            </a:r>
            <a:r>
              <a:rPr lang="en-US" sz="1400" dirty="0"/>
              <a:t>, dan baju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kancingnya</a:t>
            </a:r>
            <a:r>
              <a:rPr lang="en-US" sz="1400" dirty="0"/>
              <a:t>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juga 1 </a:t>
            </a:r>
            <a:r>
              <a:rPr lang="en-US" sz="1400" dirty="0" err="1"/>
              <a:t>mesin</a:t>
            </a:r>
            <a:r>
              <a:rPr lang="en-US" sz="1400" dirty="0"/>
              <a:t> yang </a:t>
            </a:r>
            <a:r>
              <a:rPr lang="en-US" sz="1400" dirty="0" err="1"/>
              <a:t>menghasilkan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berbentuk</a:t>
            </a:r>
            <a:r>
              <a:rPr lang="en-US" sz="1400" dirty="0"/>
              <a:t> </a:t>
            </a:r>
            <a:r>
              <a:rPr lang="en-US" sz="1400" dirty="0" err="1"/>
              <a:t>rusa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hiasan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, </a:t>
            </a:r>
            <a:r>
              <a:rPr lang="en-US" sz="1400" dirty="0" err="1"/>
              <a:t>hidung</a:t>
            </a:r>
            <a:r>
              <a:rPr lang="en-US" sz="1400" dirty="0"/>
              <a:t>, </a:t>
            </a:r>
            <a:r>
              <a:rPr lang="en-US" sz="1400" dirty="0" err="1"/>
              <a:t>telinga</a:t>
            </a:r>
            <a:r>
              <a:rPr lang="en-US" sz="1400" dirty="0"/>
              <a:t>, dan </a:t>
            </a:r>
            <a:r>
              <a:rPr lang="en-US" sz="1400" dirty="0" err="1"/>
              <a:t>mulutnya</a:t>
            </a:r>
            <a:r>
              <a:rPr lang="en-US" sz="1400" dirty="0"/>
              <a:t>.</a:t>
            </a:r>
            <a:endParaRPr sz="14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980a2320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9980a2320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pembuat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diibaratkan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di Python. Jika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pada toko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menghasilkan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Python,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menghasilkan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object. Dimana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menghasilkan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pola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hiasan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pada class pun juga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menghasilkan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object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property dan method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Lalu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apabila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menghasilkan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warna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hiasan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berbeda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pada class pun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nanti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menciptakan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banyak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object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property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saja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property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dibuat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berbeda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D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Nanti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jelas</a:t>
            </a:r>
            <a:r>
              <a:rPr lang="en-US" sz="1400" dirty="0"/>
              <a:t> </a:t>
            </a:r>
            <a:r>
              <a:rPr lang="en-US" sz="1400" dirty="0" err="1"/>
              <a:t>begitu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mempraktikan</a:t>
            </a:r>
            <a:r>
              <a:rPr lang="en-US" sz="1400" dirty="0"/>
              <a:t> dan </a:t>
            </a:r>
            <a:r>
              <a:rPr lang="en-US" sz="1400" dirty="0" err="1"/>
              <a:t>membahasnya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lanjut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8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801711" y="511935"/>
            <a:ext cx="2944800" cy="329700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Modul 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1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/>
          <p:nvPr/>
        </p:nvSpPr>
        <p:spPr>
          <a:xfrm>
            <a:off x="0" y="1412906"/>
            <a:ext cx="9144000" cy="198720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623888" y="1762125"/>
            <a:ext cx="7886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Medium"/>
              <a:buNone/>
              <a:defRPr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623888" y="2743201"/>
            <a:ext cx="788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 Medium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23888" y="3442100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Medium"/>
              <a:buNone/>
              <a:defRPr sz="3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Python Classes &amp; Objects</a:t>
            </a:r>
            <a:endParaRPr sz="4800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Class &amp; Object Introduction</a:t>
            </a:r>
            <a:endParaRPr dirty="0"/>
          </a:p>
        </p:txBody>
      </p:sp>
      <p:sp>
        <p:nvSpPr>
          <p:cNvPr id="104" name="Google Shape;104;p1"/>
          <p:cNvSpPr/>
          <p:nvPr/>
        </p:nvSpPr>
        <p:spPr>
          <a:xfrm>
            <a:off x="774235" y="507258"/>
            <a:ext cx="2983481" cy="334515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74235" y="507258"/>
            <a:ext cx="29834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7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3063232f1_0_3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3060300" cy="3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Class &amp; Object Introduction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Syntax Class &amp; Object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Inheritance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Exercise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ga3063232f1_0_3"/>
          <p:cNvSpPr/>
          <p:nvPr/>
        </p:nvSpPr>
        <p:spPr>
          <a:xfrm>
            <a:off x="628659" y="337711"/>
            <a:ext cx="3254400" cy="798900"/>
          </a:xfrm>
          <a:prstGeom prst="rect">
            <a:avLst/>
          </a:prstGeom>
          <a:solidFill>
            <a:srgbClr val="009999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2695575" marR="1032510" lvl="0" indent="-2608262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013791-A5D7-433D-B545-BEDD4BE4A970}"/>
              </a:ext>
            </a:extLst>
          </p:cNvPr>
          <p:cNvSpPr txBox="1"/>
          <p:nvPr/>
        </p:nvSpPr>
        <p:spPr>
          <a:xfrm>
            <a:off x="628650" y="1402199"/>
            <a:ext cx="64257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 is an object oriented programming language.</a:t>
            </a:r>
          </a:p>
          <a:p>
            <a:endParaRPr lang="en-US" dirty="0"/>
          </a:p>
          <a:p>
            <a:r>
              <a:rPr lang="en-US" dirty="0"/>
              <a:t>Almost everything in Python is an object.</a:t>
            </a:r>
          </a:p>
          <a:p>
            <a:endParaRPr lang="en-US" dirty="0"/>
          </a:p>
          <a:p>
            <a:r>
              <a:rPr lang="en-US" dirty="0"/>
              <a:t>A Class is like an object constructor, or a "blueprint" for creating objects.</a:t>
            </a:r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0B05473-D86E-4E54-A4E0-AAAB69E2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</p:spPr>
        <p:txBody>
          <a:bodyPr/>
          <a:lstStyle/>
          <a:p>
            <a:r>
              <a:rPr lang="en-US" dirty="0"/>
              <a:t>Python Classes/Objects</a:t>
            </a: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7AF2-6F79-41CC-BDC5-4F84FD6D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Classes/Objects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FFFC9-078A-474F-A565-4EB132C3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74" y="1209857"/>
            <a:ext cx="5495925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DE8F4-4FAC-47DA-8DF5-42413B234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74" y="3345654"/>
            <a:ext cx="1352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7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96d69dbd83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119" y="869899"/>
            <a:ext cx="5547273" cy="3239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9980a23209_0_37"/>
          <p:cNvPicPr preferRelativeResize="0"/>
          <p:nvPr/>
        </p:nvPicPr>
        <p:blipFill rotWithShape="1">
          <a:blip r:embed="rId3">
            <a:alphaModFix/>
          </a:blip>
          <a:srcRect b="10346"/>
          <a:stretch/>
        </p:blipFill>
        <p:spPr>
          <a:xfrm>
            <a:off x="152400" y="135250"/>
            <a:ext cx="3163525" cy="22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9980a23209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50" y="271975"/>
            <a:ext cx="1182726" cy="118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9980a23209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3250" y="271975"/>
            <a:ext cx="1182726" cy="118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9980a23209_0_37"/>
          <p:cNvPicPr preferRelativeResize="0"/>
          <p:nvPr/>
        </p:nvPicPr>
        <p:blipFill rotWithShape="1">
          <a:blip r:embed="rId5">
            <a:alphaModFix/>
          </a:blip>
          <a:srcRect l="20438" t="12174" r="51673" b="30535"/>
          <a:stretch/>
        </p:blipFill>
        <p:spPr>
          <a:xfrm>
            <a:off x="7013250" y="2736075"/>
            <a:ext cx="1357001" cy="16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9980a23209_0_37"/>
          <p:cNvPicPr preferRelativeResize="0"/>
          <p:nvPr/>
        </p:nvPicPr>
        <p:blipFill rotWithShape="1">
          <a:blip r:embed="rId5">
            <a:alphaModFix/>
          </a:blip>
          <a:srcRect t="35417" r="72112" b="18339"/>
          <a:stretch/>
        </p:blipFill>
        <p:spPr>
          <a:xfrm>
            <a:off x="4716300" y="2897500"/>
            <a:ext cx="1357001" cy="1351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9980a23209_0_37"/>
          <p:cNvCxnSpPr/>
          <p:nvPr/>
        </p:nvCxnSpPr>
        <p:spPr>
          <a:xfrm>
            <a:off x="5421250" y="1827650"/>
            <a:ext cx="0" cy="7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g9980a23209_0_37"/>
          <p:cNvCxnSpPr/>
          <p:nvPr/>
        </p:nvCxnSpPr>
        <p:spPr>
          <a:xfrm>
            <a:off x="7604613" y="1709588"/>
            <a:ext cx="0" cy="7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9980a23209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25" y="173475"/>
            <a:ext cx="1182726" cy="118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9980a23209_0_56"/>
          <p:cNvPicPr preferRelativeResize="0"/>
          <p:nvPr/>
        </p:nvPicPr>
        <p:blipFill rotWithShape="1">
          <a:blip r:embed="rId4">
            <a:alphaModFix/>
          </a:blip>
          <a:srcRect t="35417" r="72112" b="18339"/>
          <a:stretch/>
        </p:blipFill>
        <p:spPr>
          <a:xfrm>
            <a:off x="721895" y="1871350"/>
            <a:ext cx="810200" cy="8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9980a23209_0_56"/>
          <p:cNvSpPr txBox="1"/>
          <p:nvPr/>
        </p:nvSpPr>
        <p:spPr>
          <a:xfrm>
            <a:off x="5537475" y="173475"/>
            <a:ext cx="24294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ourier New"/>
                <a:ea typeface="Courier New"/>
                <a:cs typeface="Courier New"/>
                <a:sym typeface="Courier New"/>
              </a:rPr>
              <a:t>{ CLASS } 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g9980a23209_0_56"/>
          <p:cNvSpPr txBox="1"/>
          <p:nvPr/>
        </p:nvSpPr>
        <p:spPr>
          <a:xfrm>
            <a:off x="5088825" y="2348350"/>
            <a:ext cx="1761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 OBJECT } 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0" name="Google Shape;250;g9980a23209_0_56"/>
          <p:cNvPicPr preferRelativeResize="0"/>
          <p:nvPr/>
        </p:nvPicPr>
        <p:blipFill rotWithShape="1">
          <a:blip r:embed="rId4">
            <a:alphaModFix/>
          </a:blip>
          <a:srcRect t="35417" r="72112" b="18339"/>
          <a:stretch/>
        </p:blipFill>
        <p:spPr>
          <a:xfrm>
            <a:off x="1837320" y="1871350"/>
            <a:ext cx="810200" cy="8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9980a23209_0_56"/>
          <p:cNvPicPr preferRelativeResize="0"/>
          <p:nvPr/>
        </p:nvPicPr>
        <p:blipFill rotWithShape="1">
          <a:blip r:embed="rId4">
            <a:alphaModFix/>
          </a:blip>
          <a:srcRect t="35417" r="72112" b="18339"/>
          <a:stretch/>
        </p:blipFill>
        <p:spPr>
          <a:xfrm>
            <a:off x="721895" y="2942200"/>
            <a:ext cx="810200" cy="8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9980a23209_0_56"/>
          <p:cNvPicPr preferRelativeResize="0"/>
          <p:nvPr/>
        </p:nvPicPr>
        <p:blipFill rotWithShape="1">
          <a:blip r:embed="rId4">
            <a:alphaModFix/>
          </a:blip>
          <a:srcRect t="35417" r="72112" b="18339"/>
          <a:stretch/>
        </p:blipFill>
        <p:spPr>
          <a:xfrm>
            <a:off x="1837320" y="2942200"/>
            <a:ext cx="810200" cy="8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9980a23209_0_56"/>
          <p:cNvPicPr preferRelativeResize="0"/>
          <p:nvPr/>
        </p:nvPicPr>
        <p:blipFill rotWithShape="1">
          <a:blip r:embed="rId4">
            <a:alphaModFix/>
          </a:blip>
          <a:srcRect t="35417" r="72112" b="18339"/>
          <a:stretch/>
        </p:blipFill>
        <p:spPr>
          <a:xfrm>
            <a:off x="721895" y="3868700"/>
            <a:ext cx="810200" cy="8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9980a23209_0_56"/>
          <p:cNvPicPr preferRelativeResize="0"/>
          <p:nvPr/>
        </p:nvPicPr>
        <p:blipFill rotWithShape="1">
          <a:blip r:embed="rId4">
            <a:alphaModFix/>
          </a:blip>
          <a:srcRect t="35417" r="72112" b="18339"/>
          <a:stretch/>
        </p:blipFill>
        <p:spPr>
          <a:xfrm>
            <a:off x="1837320" y="3868700"/>
            <a:ext cx="810200" cy="8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9980a23209_0_56"/>
          <p:cNvSpPr txBox="1"/>
          <p:nvPr/>
        </p:nvSpPr>
        <p:spPr>
          <a:xfrm>
            <a:off x="6850725" y="2348350"/>
            <a:ext cx="1761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 OBJECT } 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g9980a23209_0_56"/>
          <p:cNvSpPr txBox="1"/>
          <p:nvPr/>
        </p:nvSpPr>
        <p:spPr>
          <a:xfrm>
            <a:off x="5088825" y="2861550"/>
            <a:ext cx="1761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 OBJECT } 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g9980a23209_0_56"/>
          <p:cNvSpPr txBox="1"/>
          <p:nvPr/>
        </p:nvSpPr>
        <p:spPr>
          <a:xfrm>
            <a:off x="6850725" y="2861550"/>
            <a:ext cx="1761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 OBJECT } 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g9980a23209_0_56"/>
          <p:cNvSpPr txBox="1"/>
          <p:nvPr/>
        </p:nvSpPr>
        <p:spPr>
          <a:xfrm>
            <a:off x="5066900" y="3374750"/>
            <a:ext cx="1761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 OBJECT } 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g9980a23209_0_56"/>
          <p:cNvSpPr txBox="1"/>
          <p:nvPr/>
        </p:nvSpPr>
        <p:spPr>
          <a:xfrm>
            <a:off x="6828800" y="3374750"/>
            <a:ext cx="1761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 OBJECT } 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rwadhika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671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Roboto</vt:lpstr>
      <vt:lpstr>Courier New</vt:lpstr>
      <vt:lpstr>Calibri</vt:lpstr>
      <vt:lpstr>Arial</vt:lpstr>
      <vt:lpstr>Montserrat</vt:lpstr>
      <vt:lpstr>Montserrat Medium</vt:lpstr>
      <vt:lpstr>Arial Black</vt:lpstr>
      <vt:lpstr>purwadhika</vt:lpstr>
      <vt:lpstr>Python Classes &amp; Objects</vt:lpstr>
      <vt:lpstr>PowerPoint Presentation</vt:lpstr>
      <vt:lpstr>Python Classes/Objects</vt:lpstr>
      <vt:lpstr>Python Classes/Objects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Classes &amp; Objects</dc:title>
  <dc:creator>rochafi</dc:creator>
  <cp:lastModifiedBy>Baron</cp:lastModifiedBy>
  <cp:revision>248</cp:revision>
  <dcterms:modified xsi:type="dcterms:W3CDTF">2021-02-16T08:02:22Z</dcterms:modified>
</cp:coreProperties>
</file>