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87" r:id="rId2"/>
    <p:sldId id="298" r:id="rId3"/>
    <p:sldId id="290" r:id="rId4"/>
    <p:sldId id="299" r:id="rId5"/>
    <p:sldId id="291" r:id="rId6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63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Sekarang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menguji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pengetahuan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python class dan object,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python class dan object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Riwayat </a:t>
            </a:r>
            <a:r>
              <a:rPr lang="en-US" dirty="0" err="1"/>
              <a:t>transaksi</a:t>
            </a:r>
            <a:r>
              <a:rPr lang="en-US" dirty="0"/>
              <a:t> pada app market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Dimana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6 menu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marketnya</a:t>
            </a:r>
            <a:r>
              <a:rPr lang="en-US" dirty="0"/>
              <a:t>. Dan Menu </a:t>
            </a:r>
            <a:r>
              <a:rPr lang="en-US" dirty="0" err="1"/>
              <a:t>ke</a:t>
            </a:r>
            <a:r>
              <a:rPr lang="en-US" dirty="0"/>
              <a:t> 5nya </a:t>
            </a:r>
            <a:r>
              <a:rPr lang="en-US" dirty="0" err="1"/>
              <a:t>menjadi</a:t>
            </a:r>
            <a:r>
              <a:rPr lang="en-US" dirty="0"/>
              <a:t> 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Riwayat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 kali </a:t>
            </a:r>
            <a:r>
              <a:rPr lang="en-US" dirty="0" err="1"/>
              <a:t>itu</a:t>
            </a:r>
            <a:r>
              <a:rPr lang="en-US" dirty="0"/>
              <a:t>. 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dan juga total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476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d9ae470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d9ae470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pada menu </a:t>
            </a:r>
            <a:r>
              <a:rPr lang="en-US" sz="1400" dirty="0" err="1"/>
              <a:t>ke</a:t>
            </a:r>
            <a:r>
              <a:rPr lang="en-US" sz="1400" dirty="0"/>
              <a:t> 4 </a:t>
            </a:r>
            <a:r>
              <a:rPr lang="en-US" sz="1400" dirty="0" err="1"/>
              <a:t>dari</a:t>
            </a:r>
            <a:r>
              <a:rPr lang="en-US" sz="1400" dirty="0"/>
              <a:t> program market, </a:t>
            </a:r>
            <a:r>
              <a:rPr lang="en-US" sz="1400" dirty="0" err="1"/>
              <a:t>yaitu</a:t>
            </a:r>
            <a:r>
              <a:rPr lang="en-US" sz="1400" dirty="0"/>
              <a:t> menu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buah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Dimana </a:t>
            </a: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selain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pembayarannya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</a:t>
            </a:r>
            <a:r>
              <a:rPr lang="en-US" sz="1400" dirty="0"/>
              <a:t> Namanya.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yang user input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pembayarannya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, </a:t>
            </a:r>
            <a:r>
              <a:rPr lang="en-US" sz="1400" dirty="0" err="1"/>
              <a:t>cukup</a:t>
            </a:r>
            <a:r>
              <a:rPr lang="en-US" sz="1400" dirty="0"/>
              <a:t>,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. Dan juga </a:t>
            </a:r>
            <a:r>
              <a:rPr lang="en-US" sz="1400" dirty="0" err="1"/>
              <a:t>nama</a:t>
            </a:r>
            <a:r>
              <a:rPr lang="en-US" sz="1400" dirty="0"/>
              <a:t> yang user input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beserta</a:t>
            </a: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Dengan</a:t>
            </a:r>
            <a:r>
              <a:rPr lang="en-US" sz="1400" dirty="0"/>
              <a:t> total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transaksinya</a:t>
            </a:r>
            <a:r>
              <a:rPr lang="en-US" sz="1400" dirty="0"/>
              <a:t> di Riwayat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2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menu </a:t>
            </a:r>
            <a:r>
              <a:rPr lang="en-US" sz="1400" dirty="0" err="1"/>
              <a:t>ke</a:t>
            </a:r>
            <a:r>
              <a:rPr lang="en-US" sz="1400" dirty="0"/>
              <a:t> 4 yang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yang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menu </a:t>
            </a:r>
            <a:r>
              <a:rPr lang="en-US" dirty="0" err="1"/>
              <a:t>ke</a:t>
            </a:r>
            <a:r>
              <a:rPr lang="en-US" dirty="0"/>
              <a:t> 5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111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Saya </a:t>
            </a:r>
            <a:r>
              <a:rPr lang="en-US" dirty="0" err="1"/>
              <a:t>sarankan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Latihan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dan pada video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7E453-7194-476D-BA3A-46A7416D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66" y="998710"/>
            <a:ext cx="5344468" cy="283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63348-8754-410C-BAB7-B01B907C4574}"/>
              </a:ext>
            </a:extLst>
          </p:cNvPr>
          <p:cNvSpPr txBox="1"/>
          <p:nvPr/>
        </p:nvSpPr>
        <p:spPr>
          <a:xfrm>
            <a:off x="301450" y="24116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Lanjutkan</a:t>
            </a:r>
            <a:r>
              <a:rPr lang="en-US" b="1" dirty="0"/>
              <a:t> Program Market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090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37E9EA-EB0C-4380-85AC-65E71CBF694C}"/>
              </a:ext>
            </a:extLst>
          </p:cNvPr>
          <p:cNvSpPr txBox="1"/>
          <p:nvPr/>
        </p:nvSpPr>
        <p:spPr>
          <a:xfrm>
            <a:off x="3776717" y="53538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Menu 4. </a:t>
            </a:r>
            <a:r>
              <a:rPr lang="en-US" b="1" dirty="0" err="1"/>
              <a:t>Membeli</a:t>
            </a:r>
            <a:r>
              <a:rPr lang="en-US" b="1" dirty="0"/>
              <a:t> </a:t>
            </a:r>
            <a:r>
              <a:rPr lang="en-US" b="1" dirty="0" err="1"/>
              <a:t>Buah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09B0B0-AC85-4806-907A-F74854BA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649"/>
            <a:ext cx="3958604" cy="391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D638C-0645-4A74-829E-105B11C1A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61" y="1113104"/>
            <a:ext cx="4222520" cy="3808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A2E319-AAD3-4F13-B4A4-20FCF72E8402}"/>
              </a:ext>
            </a:extLst>
          </p:cNvPr>
          <p:cNvSpPr txBox="1"/>
          <p:nvPr/>
        </p:nvSpPr>
        <p:spPr>
          <a:xfrm>
            <a:off x="1256044" y="63304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Transaksi</a:t>
            </a:r>
            <a:r>
              <a:rPr lang="en-US" b="1" dirty="0"/>
              <a:t> 1</a:t>
            </a:r>
            <a:endParaRPr lang="en-ID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A5C9B-FE1F-495F-A941-90119EB49AAC}"/>
              </a:ext>
            </a:extLst>
          </p:cNvPr>
          <p:cNvSpPr txBox="1"/>
          <p:nvPr/>
        </p:nvSpPr>
        <p:spPr>
          <a:xfrm>
            <a:off x="6446466" y="63304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Transaksi</a:t>
            </a:r>
            <a:r>
              <a:rPr lang="en-US" b="1" dirty="0"/>
              <a:t> 2</a:t>
            </a:r>
            <a:endParaRPr lang="en-ID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8F748-A81D-4916-AE38-51A8539CF0B6}"/>
              </a:ext>
            </a:extLst>
          </p:cNvPr>
          <p:cNvSpPr txBox="1"/>
          <p:nvPr/>
        </p:nvSpPr>
        <p:spPr>
          <a:xfrm>
            <a:off x="3776717" y="53538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Menu 5.  Riwayat </a:t>
            </a:r>
            <a:r>
              <a:rPr lang="en-US" b="1" dirty="0" err="1"/>
              <a:t>Transaksi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DDE90-7986-4EB1-B9A8-B70B9DC6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42" y="572756"/>
            <a:ext cx="3957115" cy="45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"/>
          <p:cNvSpPr txBox="1"/>
          <p:nvPr/>
        </p:nvSpPr>
        <p:spPr>
          <a:xfrm>
            <a:off x="4183194" y="65314"/>
            <a:ext cx="777611" cy="31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319" y="1169048"/>
            <a:ext cx="2003360" cy="200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271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Montserrat</vt:lpstr>
      <vt:lpstr>Montserrat Medium</vt:lpstr>
      <vt:lpstr>Calibri</vt:lpstr>
      <vt:lpstr>Roboto</vt:lpstr>
      <vt:lpstr>purwadhika</vt:lpstr>
      <vt:lpstr>Python Classes &amp; Objects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329</cp:revision>
  <dcterms:modified xsi:type="dcterms:W3CDTF">2021-02-18T10:09:19Z</dcterms:modified>
</cp:coreProperties>
</file>