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81" r:id="rId2"/>
    <p:sldId id="297" r:id="rId3"/>
    <p:sldId id="282" r:id="rId4"/>
    <p:sldId id="283" r:id="rId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Medium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80a232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9980a232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python class dan object,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Inheritance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warisan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Inheritance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yang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method dan property </a:t>
            </a:r>
            <a:r>
              <a:rPr lang="en-ID" dirty="0" err="1"/>
              <a:t>dari</a:t>
            </a:r>
            <a:r>
              <a:rPr lang="en-ID" dirty="0"/>
              <a:t> class lain.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Parent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class yang </a:t>
            </a:r>
            <a:r>
              <a:rPr lang="en-ID" dirty="0" err="1"/>
              <a:t>mewariskan</a:t>
            </a:r>
            <a:r>
              <a:rPr lang="en-ID" dirty="0"/>
              <a:t>, dan juga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base class.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Child class </a:t>
            </a:r>
            <a:r>
              <a:rPr lang="en-ID" dirty="0" err="1"/>
              <a:t>adalah</a:t>
            </a:r>
            <a:r>
              <a:rPr lang="en-ID" dirty="0"/>
              <a:t> class yang </a:t>
            </a:r>
            <a:r>
              <a:rPr lang="en-ID" dirty="0" err="1"/>
              <a:t>diturunkan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lain,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dirty="0" err="1"/>
              <a:t>sebagai</a:t>
            </a:r>
            <a:r>
              <a:rPr lang="en-ID" dirty="0"/>
              <a:t> derived class.</a:t>
            </a:r>
          </a:p>
          <a:p>
            <a:pPr marL="158750" indent="0">
              <a:buNone/>
            </a:pPr>
            <a:endParaRPr lang="en-ID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Inheritance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biasa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ketika</a:t>
            </a:r>
            <a:r>
              <a:rPr lang="en-US" sz="1100" dirty="0"/>
              <a:t> paling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dua</a:t>
            </a:r>
            <a:r>
              <a:rPr lang="en-US" sz="1100" dirty="0"/>
              <a:t> class yang </a:t>
            </a:r>
            <a:r>
              <a:rPr lang="en-US" sz="1100" dirty="0" err="1"/>
              <a:t>memiliki</a:t>
            </a:r>
            <a:r>
              <a:rPr lang="en-US" sz="1100" dirty="0"/>
              <a:t> property dan method yang </a:t>
            </a:r>
            <a:r>
              <a:rPr lang="en-US" sz="1100" dirty="0" err="1"/>
              <a:t>sama</a:t>
            </a:r>
            <a:r>
              <a:rPr lang="en-US" sz="1100" dirty="0"/>
              <a:t>, </a:t>
            </a:r>
            <a:r>
              <a:rPr lang="en-US" sz="1100" dirty="0" err="1"/>
              <a:t>terlebih</a:t>
            </a:r>
            <a:r>
              <a:rPr lang="en-US" sz="1100" dirty="0"/>
              <a:t> </a:t>
            </a:r>
            <a:r>
              <a:rPr lang="en-US" sz="1100" dirty="0" err="1"/>
              <a:t>lagi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property dan </a:t>
            </a:r>
            <a:r>
              <a:rPr lang="en-US" sz="1100" dirty="0" err="1"/>
              <a:t>methodnya</a:t>
            </a:r>
            <a:r>
              <a:rPr lang="en-US" sz="1100" dirty="0"/>
              <a:t>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inheritance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solusi</a:t>
            </a:r>
            <a:r>
              <a:rPr lang="en-US" sz="1100" dirty="0"/>
              <a:t> yang </a:t>
            </a:r>
            <a:r>
              <a:rPr lang="en-US" sz="1100" dirty="0" err="1"/>
              <a:t>baik</a:t>
            </a:r>
            <a:r>
              <a:rPr lang="en-US" sz="110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Karena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program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jadi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menghemat</a:t>
            </a:r>
            <a:r>
              <a:rPr lang="en-US" sz="1100" dirty="0"/>
              <a:t> space dan juga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mudah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di maintain.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889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6d69dbd8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96d69dbd8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3 class </a:t>
            </a:r>
            <a:r>
              <a:rPr lang="en-US" sz="1400" dirty="0" err="1"/>
              <a:t>yaitu</a:t>
            </a:r>
            <a:r>
              <a:rPr lang="en-US" sz="1400" dirty="0"/>
              <a:t> class </a:t>
            </a:r>
            <a:r>
              <a:rPr lang="en-US" sz="1400" dirty="0" err="1"/>
              <a:t>manusia</a:t>
            </a:r>
            <a:r>
              <a:rPr lang="en-US" sz="1400" dirty="0"/>
              <a:t>, </a:t>
            </a:r>
            <a:r>
              <a:rPr lang="en-US" sz="1400" dirty="0" err="1"/>
              <a:t>hewan</a:t>
            </a:r>
            <a:r>
              <a:rPr lang="en-US" sz="1400" dirty="0"/>
              <a:t>, dan </a:t>
            </a:r>
            <a:r>
              <a:rPr lang="en-US" sz="1400" dirty="0" err="1"/>
              <a:t>tumbuhan</a:t>
            </a:r>
            <a:r>
              <a:rPr lang="en-US" sz="1400" dirty="0"/>
              <a:t>. </a:t>
            </a:r>
            <a:r>
              <a:rPr lang="en-US" sz="1400" dirty="0" err="1"/>
              <a:t>Seperti</a:t>
            </a:r>
            <a:r>
              <a:rPr lang="en-US" sz="1400" dirty="0"/>
              <a:t> yang </a:t>
            </a:r>
            <a:r>
              <a:rPr lang="en-US" sz="1400" dirty="0" err="1"/>
              <a:t>teman-teman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lihat</a:t>
            </a:r>
            <a:r>
              <a:rPr lang="en-US" sz="1400" dirty="0"/>
              <a:t>, </a:t>
            </a:r>
            <a:r>
              <a:rPr lang="en-US" sz="1400" dirty="0" err="1"/>
              <a:t>ke</a:t>
            </a:r>
            <a:r>
              <a:rPr lang="en-US" sz="1400" dirty="0"/>
              <a:t> 3 class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property yang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property </a:t>
            </a:r>
            <a:r>
              <a:rPr lang="en-US" sz="1400" dirty="0" err="1"/>
              <a:t>nama</a:t>
            </a:r>
            <a:r>
              <a:rPr lang="en-US" sz="1400" dirty="0"/>
              <a:t>, </a:t>
            </a:r>
            <a:r>
              <a:rPr lang="en-US" sz="1400" dirty="0" err="1"/>
              <a:t>umur</a:t>
            </a:r>
            <a:r>
              <a:rPr lang="en-US" sz="1400" dirty="0"/>
              <a:t>, dan juga property </a:t>
            </a:r>
            <a:r>
              <a:rPr lang="en-US" sz="1400" dirty="0" err="1"/>
              <a:t>masihHidup</a:t>
            </a:r>
            <a:r>
              <a:rPr lang="en-US" sz="1400" dirty="0"/>
              <a:t>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3 class </a:t>
            </a:r>
            <a:r>
              <a:rPr lang="en-US" sz="1400" dirty="0" err="1"/>
              <a:t>ini</a:t>
            </a:r>
            <a:r>
              <a:rPr lang="en-US" sz="1400" dirty="0"/>
              <a:t> juga </a:t>
            </a:r>
            <a:r>
              <a:rPr lang="en-US" sz="1400" dirty="0" err="1"/>
              <a:t>memiliki</a:t>
            </a:r>
            <a:r>
              <a:rPr lang="en-US" sz="1400" dirty="0"/>
              <a:t> function/method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function/method </a:t>
            </a:r>
            <a:r>
              <a:rPr lang="en-US" sz="1400" dirty="0" err="1"/>
              <a:t>bernafas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Jika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lihat</a:t>
            </a:r>
            <a:r>
              <a:rPr lang="en-US" sz="1400" dirty="0"/>
              <a:t>, </a:t>
            </a: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perulangan</a:t>
            </a:r>
            <a:r>
              <a:rPr lang="en-US" sz="1400" dirty="0"/>
              <a:t> </a:t>
            </a:r>
            <a:r>
              <a:rPr lang="en-US" sz="1400" dirty="0" err="1"/>
              <a:t>penulisan</a:t>
            </a:r>
            <a:r>
              <a:rPr lang="en-US" sz="1400" dirty="0"/>
              <a:t>, dan </a:t>
            </a:r>
            <a:r>
              <a:rPr lang="en-US" sz="1400" dirty="0" err="1"/>
              <a:t>teman</a:t>
            </a:r>
            <a:r>
              <a:rPr lang="en-US" sz="1400" dirty="0"/>
              <a:t> - </a:t>
            </a:r>
            <a:r>
              <a:rPr lang="en-US" sz="1400" dirty="0" err="1"/>
              <a:t>teman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terlintas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menulisnya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merepotkan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merubah</a:t>
            </a:r>
            <a:r>
              <a:rPr lang="en-US" sz="1400" dirty="0"/>
              <a:t> property </a:t>
            </a:r>
            <a:r>
              <a:rPr lang="en-US" sz="1400" dirty="0" err="1"/>
              <a:t>atau</a:t>
            </a:r>
            <a:r>
              <a:rPr lang="en-US" sz="1400" dirty="0"/>
              <a:t> method yang </a:t>
            </a:r>
            <a:r>
              <a:rPr lang="en-US" sz="1400" dirty="0" err="1"/>
              <a:t>sama</a:t>
            </a:r>
            <a:r>
              <a:rPr lang="en-US" sz="1400" dirty="0"/>
              <a:t>, yang </a:t>
            </a:r>
            <a:r>
              <a:rPr lang="en-US" sz="1400" dirty="0" err="1"/>
              <a:t>ada</a:t>
            </a:r>
            <a:r>
              <a:rPr lang="en-US" sz="1400" dirty="0"/>
              <a:t> pada </a:t>
            </a:r>
            <a:r>
              <a:rPr lang="en-US" sz="1400" dirty="0" err="1"/>
              <a:t>ketiga</a:t>
            </a:r>
            <a:r>
              <a:rPr lang="en-US" sz="1400" dirty="0"/>
              <a:t> class </a:t>
            </a:r>
            <a:r>
              <a:rPr lang="en-US" sz="1400" dirty="0" err="1"/>
              <a:t>tersebut</a:t>
            </a:r>
            <a:r>
              <a:rPr lang="en-US" sz="1400" dirty="0"/>
              <a:t>. Karena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melakukannya</a:t>
            </a:r>
            <a:r>
              <a:rPr lang="en-US" sz="1400" dirty="0"/>
              <a:t> </a:t>
            </a:r>
            <a:r>
              <a:rPr lang="en-US" sz="1400" dirty="0" err="1"/>
              <a:t>sebanyak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 kali, </a:t>
            </a:r>
            <a:r>
              <a:rPr lang="en-US" sz="1400" dirty="0" err="1"/>
              <a:t>yaitu</a:t>
            </a:r>
            <a:r>
              <a:rPr lang="en-US" sz="1400" dirty="0"/>
              <a:t> pada class </a:t>
            </a:r>
            <a:r>
              <a:rPr lang="en-US" sz="1400" dirty="0" err="1"/>
              <a:t>manusia</a:t>
            </a:r>
            <a:r>
              <a:rPr lang="en-US" sz="1400" dirty="0"/>
              <a:t>, </a:t>
            </a:r>
            <a:r>
              <a:rPr lang="en-US" sz="1400" dirty="0" err="1"/>
              <a:t>hewan</a:t>
            </a:r>
            <a:r>
              <a:rPr lang="en-US" sz="1400" dirty="0"/>
              <a:t>, dan class </a:t>
            </a:r>
            <a:r>
              <a:rPr lang="en-US" sz="1400" dirty="0" err="1"/>
              <a:t>tumbuhan</a:t>
            </a:r>
            <a:r>
              <a:rPr lang="en-US" sz="1400" dirty="0"/>
              <a:t>. </a:t>
            </a:r>
            <a:endParaRPr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6d69dbd8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96d69dbd8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Hal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diatasi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inheritance,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class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parent class, </a:t>
            </a:r>
            <a:r>
              <a:rPr lang="en-US" sz="1400" dirty="0" err="1"/>
              <a:t>gunanya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menampung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property dan method yang </a:t>
            </a:r>
            <a:r>
              <a:rPr lang="en-US" sz="1400" dirty="0" err="1"/>
              <a:t>sama</a:t>
            </a:r>
            <a:r>
              <a:rPr lang="en-US" sz="1400" dirty="0"/>
              <a:t>, yang </a:t>
            </a:r>
            <a:r>
              <a:rPr lang="en-US" sz="1400" dirty="0" err="1"/>
              <a:t>dimiliki</a:t>
            </a:r>
            <a:r>
              <a:rPr lang="en-US" sz="1400" dirty="0"/>
              <a:t> oleh </a:t>
            </a:r>
            <a:r>
              <a:rPr lang="en-US" sz="1400" dirty="0" err="1"/>
              <a:t>ketiga</a:t>
            </a:r>
            <a:r>
              <a:rPr lang="en-US" sz="1400" dirty="0"/>
              <a:t> class </a:t>
            </a:r>
            <a:r>
              <a:rPr lang="en-US" sz="1400" dirty="0" err="1"/>
              <a:t>tersebut</a:t>
            </a:r>
            <a:r>
              <a:rPr lang="en-US" sz="1400" dirty="0"/>
              <a:t>. Kita tau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 property dan 1 method yang </a:t>
            </a:r>
            <a:r>
              <a:rPr lang="en-US" sz="1400" dirty="0" err="1"/>
              <a:t>sama</a:t>
            </a:r>
            <a:r>
              <a:rPr lang="en-US" sz="1400" dirty="0"/>
              <a:t> pada </a:t>
            </a:r>
            <a:r>
              <a:rPr lang="en-US" sz="1400" dirty="0" err="1"/>
              <a:t>ketiga</a:t>
            </a:r>
            <a:r>
              <a:rPr lang="en-US" sz="1400" dirty="0"/>
              <a:t> class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menulis</a:t>
            </a:r>
            <a:r>
              <a:rPr lang="en-US" sz="1400" dirty="0"/>
              <a:t> property dan method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didalam</a:t>
            </a:r>
            <a:r>
              <a:rPr lang="en-US" sz="1400" dirty="0"/>
              <a:t> parent class. Setelah </a:t>
            </a:r>
            <a:r>
              <a:rPr lang="en-US" sz="1400" dirty="0" err="1"/>
              <a:t>menaruhnya</a:t>
            </a:r>
            <a:r>
              <a:rPr lang="en-US" sz="1400" dirty="0"/>
              <a:t> pada parent class yang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MakhlukHidup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kali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ketiga</a:t>
            </a:r>
            <a:r>
              <a:rPr lang="en-US" sz="1400" dirty="0"/>
              <a:t> class </a:t>
            </a:r>
            <a:r>
              <a:rPr lang="en-US" sz="1400" dirty="0" err="1"/>
              <a:t>lainnya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, </a:t>
            </a:r>
            <a:r>
              <a:rPr lang="en-US" sz="1400" dirty="0" err="1"/>
              <a:t>Hewan</a:t>
            </a:r>
            <a:r>
              <a:rPr lang="en-US" sz="1400" dirty="0"/>
              <a:t>, dan </a:t>
            </a:r>
            <a:r>
              <a:rPr lang="en-US" sz="1400" dirty="0" err="1"/>
              <a:t>Tumbuhan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penurunan</a:t>
            </a:r>
            <a:r>
              <a:rPr lang="en-US" sz="1400" dirty="0"/>
              <a:t> property dan method </a:t>
            </a:r>
            <a:r>
              <a:rPr lang="en-US" sz="1400" dirty="0" err="1"/>
              <a:t>dari</a:t>
            </a:r>
            <a:r>
              <a:rPr lang="en-US" sz="1400" dirty="0"/>
              <a:t> class </a:t>
            </a:r>
            <a:r>
              <a:rPr lang="en-US" sz="1400" dirty="0" err="1"/>
              <a:t>MakhlukHidup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pada class </a:t>
            </a:r>
            <a:r>
              <a:rPr lang="en-US" sz="1400" dirty="0" err="1"/>
              <a:t>MakhlukHidup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dimiliki</a:t>
            </a:r>
            <a:r>
              <a:rPr lang="en-US" sz="1400" dirty="0"/>
              <a:t> juga oleh child </a:t>
            </a:r>
            <a:r>
              <a:rPr lang="en-US" sz="1400" dirty="0" err="1"/>
              <a:t>classnya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, </a:t>
            </a:r>
            <a:r>
              <a:rPr lang="en-US" sz="1400" dirty="0" err="1"/>
              <a:t>Hewan</a:t>
            </a:r>
            <a:r>
              <a:rPr lang="en-US" sz="1400" dirty="0"/>
              <a:t>, dan </a:t>
            </a:r>
            <a:r>
              <a:rPr lang="en-US" sz="1400" dirty="0" err="1"/>
              <a:t>Tumbuhan</a:t>
            </a:r>
            <a:r>
              <a:rPr lang="en-US" sz="140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D" sz="14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dirty="0"/>
              <a:t>Mari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praktikan</a:t>
            </a:r>
            <a:r>
              <a:rPr lang="en-ID" sz="1400" dirty="0"/>
              <a:t> dan </a:t>
            </a:r>
            <a:r>
              <a:rPr lang="en-ID" sz="1400" dirty="0" err="1"/>
              <a:t>lanjut</a:t>
            </a:r>
            <a:r>
              <a:rPr lang="en-ID" sz="1400" dirty="0"/>
              <a:t> </a:t>
            </a:r>
            <a:r>
              <a:rPr lang="en-ID" sz="1400" dirty="0" err="1"/>
              <a:t>membahas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di vs code.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/>
              <a:t>(Live Code : Inheritance )</a:t>
            </a:r>
            <a:endParaRPr sz="14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80a23209_0_10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301" name="Google Shape;301;g9980a23209_0_101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9980a23209_0_101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" name="Google Shape;102;p1">
            <a:extLst>
              <a:ext uri="{FF2B5EF4-FFF2-40B4-BE49-F238E27FC236}">
                <a16:creationId xmlns:a16="http://schemas.microsoft.com/office/drawing/2014/main" id="{276A2BDE-ECF7-4415-8053-CBF7E685A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Python Classes &amp; Objects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5D0-8D45-49BE-914C-C1C7767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Inheritance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C33D5-5104-4B20-9B67-B11F19A72048}"/>
              </a:ext>
            </a:extLst>
          </p:cNvPr>
          <p:cNvSpPr txBox="1"/>
          <p:nvPr/>
        </p:nvSpPr>
        <p:spPr>
          <a:xfrm>
            <a:off x="628649" y="1395943"/>
            <a:ext cx="72291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Inheritance allows us to define a class that inherits all the methods and properties from another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Parent class </a:t>
            </a:r>
            <a:r>
              <a:rPr lang="en-US" dirty="0"/>
              <a:t>is the class being inherited from, also called base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Child class </a:t>
            </a:r>
            <a:r>
              <a:rPr lang="en-US" dirty="0"/>
              <a:t>is the class that inherits from another class, also called derived class.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38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B04F8-F971-403E-8EF7-318D09EF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8466" y="451547"/>
            <a:ext cx="4752975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EC937-6D47-4D3D-9DEB-4A205B35A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100" y="451547"/>
            <a:ext cx="4705350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3C536-9295-41A1-98FC-3D873BE97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255" y="3011681"/>
            <a:ext cx="4724400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248BE-8218-451F-9424-E2E5253E8C13}"/>
              </a:ext>
            </a:extLst>
          </p:cNvPr>
          <p:cNvSpPr txBox="1"/>
          <p:nvPr/>
        </p:nvSpPr>
        <p:spPr>
          <a:xfrm>
            <a:off x="633047" y="14377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4DEEB-D01F-4F68-91C0-C54EED0C16C8}"/>
              </a:ext>
            </a:extLst>
          </p:cNvPr>
          <p:cNvSpPr txBox="1"/>
          <p:nvPr/>
        </p:nvSpPr>
        <p:spPr>
          <a:xfrm>
            <a:off x="4983348" y="14376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6564B-1469-4D3B-A631-DCDEB926AFA8}"/>
              </a:ext>
            </a:extLst>
          </p:cNvPr>
          <p:cNvSpPr txBox="1"/>
          <p:nvPr/>
        </p:nvSpPr>
        <p:spPr>
          <a:xfrm>
            <a:off x="1466684" y="261819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F28C6-81B5-42AB-9552-61842A92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99" y="76200"/>
            <a:ext cx="4724400" cy="499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460</Words>
  <Application>Microsoft Office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Montserrat</vt:lpstr>
      <vt:lpstr>Montserrat Medium</vt:lpstr>
      <vt:lpstr>Arial</vt:lpstr>
      <vt:lpstr>Arial Black</vt:lpstr>
      <vt:lpstr>Roboto</vt:lpstr>
      <vt:lpstr>purwadhika</vt:lpstr>
      <vt:lpstr>Python Classes &amp; Objects</vt:lpstr>
      <vt:lpstr>Python Inheritance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280</cp:revision>
  <dcterms:modified xsi:type="dcterms:W3CDTF">2021-02-17T07:52:46Z</dcterms:modified>
</cp:coreProperties>
</file>