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44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6/13/2018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E2DEE6-97AD-4252-8E75-5969236E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400" dirty="0"/>
              <a:t>Switch statements using strings supported in Java 7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981201"/>
            <a:ext cx="3933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("attack" | "hit" | "obliterate" | ("launch" . "an" . "assault")) . ("with" | "using") . ["a"] . ("sword" | "blade" | ("something" . ("pointy" | "sharp")))</a:t>
            </a:r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209467"/>
              </p:ext>
            </p:extLst>
          </p:nvPr>
        </p:nvGraphicFramePr>
        <p:xfrm>
          <a:off x="3215640" y="2093168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weapon-blunt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1336</TotalTime>
  <Words>243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Voice Recognition RPG</vt:lpstr>
      <vt:lpstr>Adding Voice Commands</vt:lpstr>
      <vt:lpstr>3 years ago…</vt:lpstr>
      <vt:lpstr>1 year ago…</vt:lpstr>
      <vt:lpstr>PowerPoint Presentation</vt:lpstr>
      <vt:lpstr>Voice Recognition RPG project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115</cp:revision>
  <dcterms:created xsi:type="dcterms:W3CDTF">2017-08-31T19:27:08Z</dcterms:created>
  <dcterms:modified xsi:type="dcterms:W3CDTF">2018-06-12T23:59:09Z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