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1" r:id="rId2"/>
    <p:sldId id="257" r:id="rId3"/>
    <p:sldId id="262" r:id="rId4"/>
    <p:sldId id="263" r:id="rId5"/>
    <p:sldId id="264" r:id="rId6"/>
    <p:sldId id="265" r:id="rId7"/>
    <p:sldId id="266" r:id="rId8"/>
    <p:sldId id="268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8C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3" autoAdjust="0"/>
    <p:restoredTop sz="94706" autoAdjust="0"/>
  </p:normalViewPr>
  <p:slideViewPr>
    <p:cSldViewPr snapToGrid="0">
      <p:cViewPr varScale="1">
        <p:scale>
          <a:sx n="114" d="100"/>
          <a:sy n="114" d="100"/>
        </p:scale>
        <p:origin x="240" y="14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6/18/2018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6/18/2018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6/18/2018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6/18/2018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6/18/2018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6/18/2018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6/18/2018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6/18/2018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6/18/2018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Voice Recognition RPG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Baron Khan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Voice Commands to a Game</a:t>
            </a:r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Commands to attack with a sword:</a:t>
            </a:r>
          </a:p>
          <a:p>
            <a:pPr lvl="1"/>
            <a:r>
              <a:rPr lang="en-GB" dirty="0"/>
              <a:t>"attack with a sword"</a:t>
            </a:r>
          </a:p>
          <a:p>
            <a:pPr lvl="1"/>
            <a:r>
              <a:rPr lang="en-GB" dirty="0"/>
              <a:t>"hit with something sharp"</a:t>
            </a:r>
          </a:p>
          <a:p>
            <a:pPr lvl="1"/>
            <a:r>
              <a:rPr lang="en-GB" dirty="0"/>
              <a:t>"use a sword to fight"</a:t>
            </a:r>
          </a:p>
          <a:p>
            <a:pPr lvl="1"/>
            <a:r>
              <a:rPr lang="en-GB" dirty="0"/>
              <a:t>"launch an assault with the sword"</a:t>
            </a:r>
          </a:p>
          <a:p>
            <a:pPr lvl="1"/>
            <a:r>
              <a:rPr lang="en-GB" dirty="0"/>
              <a:t>"obliterate the enemy with a long weapon“</a:t>
            </a:r>
          </a:p>
          <a:p>
            <a:r>
              <a:rPr lang="en-GB" dirty="0"/>
              <a:t>Commands to heal the player:</a:t>
            </a:r>
          </a:p>
          <a:p>
            <a:pPr lvl="1"/>
            <a:r>
              <a:rPr lang="en-GB" dirty="0"/>
              <a:t>"heal"</a:t>
            </a:r>
          </a:p>
          <a:p>
            <a:pPr lvl="1"/>
            <a:r>
              <a:rPr lang="en-GB" dirty="0"/>
              <a:t>"recover"</a:t>
            </a:r>
          </a:p>
          <a:p>
            <a:pPr lvl="1"/>
            <a:r>
              <a:rPr lang="en-GB" dirty="0"/>
              <a:t>"rest"</a:t>
            </a:r>
          </a:p>
          <a:p>
            <a:pPr lvl="1"/>
            <a:r>
              <a:rPr lang="en-GB" dirty="0"/>
              <a:t>"heal with a potion"</a:t>
            </a:r>
          </a:p>
          <a:p>
            <a:pPr lvl="1"/>
            <a:r>
              <a:rPr lang="en-GB" dirty="0"/>
              <a:t>"regenerate using an elixir"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5E2DEE6-97AD-4252-8E75-5969236E3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16B68B-1D40-4F24-916A-1CF0E21B8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 years ago…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71DC5B-FB45-4B49-8650-2D5B7AC6C9F3}"/>
              </a:ext>
            </a:extLst>
          </p:cNvPr>
          <p:cNvSpPr txBox="1"/>
          <p:nvPr/>
        </p:nvSpPr>
        <p:spPr>
          <a:xfrm>
            <a:off x="8296012" y="6272577"/>
            <a:ext cx="2600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*"/>
            </a:pPr>
            <a:r>
              <a:rPr lang="en-GB" sz="1200" dirty="0"/>
              <a:t>Strings can be evaluated with a switch statement since Java 7.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74EA66-7C83-48CC-BFB4-30C366F362CD}"/>
              </a:ext>
            </a:extLst>
          </p:cNvPr>
          <p:cNvSpPr txBox="1"/>
          <p:nvPr/>
        </p:nvSpPr>
        <p:spPr>
          <a:xfrm>
            <a:off x="8706722" y="3671858"/>
            <a:ext cx="1779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/>
              <a:t>Ad infinitum…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F617F9-D430-4F3D-BCEB-681DFA16B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087" y="2006368"/>
            <a:ext cx="3933825" cy="37814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5208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B6155-8874-4951-BC3C-BB6C51A3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 year ago…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33607-5EA5-4C9B-A34D-62C66D6A8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/>
              <a:t>("attack" | "hit") . "with" . ["a"] . ("sword" | "blade")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Several minutes later…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("attack" | "hit" | "obliterate" | ("launch" . "an" . "assault")) . ("with" | "using") . ["a"] . ("sword" | "blade" | ("something" . ("pointy" | "sharp")))</a:t>
            </a:r>
          </a:p>
        </p:txBody>
      </p:sp>
    </p:spTree>
    <p:extLst>
      <p:ext uri="{BB962C8B-B14F-4D97-AF65-F5344CB8AC3E}">
        <p14:creationId xmlns:p14="http://schemas.microsoft.com/office/powerpoint/2010/main" val="128139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BE439-C5BA-4C7D-B763-3FF39910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Now…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21D0B50-5D0C-4FB6-9899-03C787AC67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2702916"/>
              </p:ext>
            </p:extLst>
          </p:nvPr>
        </p:nvGraphicFramePr>
        <p:xfrm>
          <a:off x="3215640" y="2093168"/>
          <a:ext cx="5760720" cy="22148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757576">
                  <a:extLst>
                    <a:ext uri="{9D8B030D-6E8A-4147-A177-3AD203B41FA5}">
                      <a16:colId xmlns:a16="http://schemas.microsoft.com/office/drawing/2014/main" val="1667491422"/>
                    </a:ext>
                  </a:extLst>
                </a:gridCol>
                <a:gridCol w="2082904">
                  <a:extLst>
                    <a:ext uri="{9D8B030D-6E8A-4147-A177-3AD203B41FA5}">
                      <a16:colId xmlns:a16="http://schemas.microsoft.com/office/drawing/2014/main" val="859951543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835155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heal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146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i="1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AttackDefault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HealDefault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945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i="1" dirty="0"/>
                        <a:t>weapon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AttackWeapon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898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0" i="1" dirty="0"/>
                        <a:t>weapon-sharp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AtkWeaponSharp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89548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GB" b="0" i="1"/>
                        <a:t>weapon-blunt</a:t>
                      </a:r>
                      <a:endParaRPr lang="en-GB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AtkWeaponBlunt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30077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GB" b="0" i="1" dirty="0"/>
                        <a:t>healing-item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HealWithItem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69615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5E4C2B4-FA5D-43C5-A4FB-9B92EC83CFB7}"/>
              </a:ext>
            </a:extLst>
          </p:cNvPr>
          <p:cNvSpPr txBox="1"/>
          <p:nvPr/>
        </p:nvSpPr>
        <p:spPr>
          <a:xfrm>
            <a:off x="4732789" y="4360695"/>
            <a:ext cx="2726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game-map.csv</a:t>
            </a:r>
          </a:p>
        </p:txBody>
      </p:sp>
    </p:spTree>
    <p:extLst>
      <p:ext uri="{BB962C8B-B14F-4D97-AF65-F5344CB8AC3E}">
        <p14:creationId xmlns:p14="http://schemas.microsoft.com/office/powerpoint/2010/main" val="344039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73CF1-0511-4C69-AB0C-64FF0F18D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Voice Recognition RPG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9216D-40B5-4CD8-BF0F-A6E2C9377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text-based role-playing game controlled using voice commands</a:t>
            </a:r>
          </a:p>
          <a:p>
            <a:r>
              <a:rPr lang="en-GB" dirty="0"/>
              <a:t>Reduce developer workload as much as possible</a:t>
            </a:r>
          </a:p>
          <a:p>
            <a:endParaRPr lang="en-GB" dirty="0"/>
          </a:p>
          <a:p>
            <a:r>
              <a:rPr lang="en-GB" dirty="0"/>
              <a:t>Three key areas for reducing workload: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b="1" dirty="0"/>
              <a:t>Adding voice commands without hard-coding every acceptable phrase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dirty="0"/>
              <a:t>Automatically assign physical properties to objects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dirty="0"/>
              <a:t>Generating new rooms in the game without manually placing objects</a:t>
            </a:r>
          </a:p>
        </p:txBody>
      </p:sp>
    </p:spTree>
    <p:extLst>
      <p:ext uri="{BB962C8B-B14F-4D97-AF65-F5344CB8AC3E}">
        <p14:creationId xmlns:p14="http://schemas.microsoft.com/office/powerpoint/2010/main" val="241698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1B1D1-A910-4C5E-9473-FBB21E05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EFF9D-C76E-4E34-8D37-77364639F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7068424" cy="3809999"/>
          </a:xfrm>
        </p:spPr>
        <p:txBody>
          <a:bodyPr>
            <a:normAutofit/>
          </a:bodyPr>
          <a:lstStyle/>
          <a:p>
            <a:r>
              <a:rPr lang="en-GB" dirty="0"/>
              <a:t>Online APIs such as </a:t>
            </a:r>
            <a:r>
              <a:rPr lang="en-GB" dirty="0" err="1"/>
              <a:t>Dialogflow</a:t>
            </a:r>
            <a:r>
              <a:rPr lang="en-GB" dirty="0"/>
              <a:t> and IBM’s Watson Conversation can be used to easily add voice commands.</a:t>
            </a:r>
          </a:p>
          <a:p>
            <a:endParaRPr lang="en-GB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dirty="0"/>
              <a:t>1 request = $$$$$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dirty="0"/>
              <a:t>Internet connection required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dirty="0"/>
              <a:t>Privacy?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2387AD2-F378-4693-8E2B-310C5030B9C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208963" y="1646238"/>
            <a:ext cx="2687637" cy="1509712"/>
            <a:chOff x="5171" y="1037"/>
            <a:chExt cx="1693" cy="951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39A9EBFB-8688-4C64-9CF6-C161AD50DE2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171" y="1037"/>
              <a:ext cx="1693" cy="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1029" name="Picture 5">
              <a:extLst>
                <a:ext uri="{FF2B5EF4-FFF2-40B4-BE49-F238E27FC236}">
                  <a16:creationId xmlns:a16="http://schemas.microsoft.com/office/drawing/2014/main" id="{95D0CB83-B029-4F2A-8491-D41F5CA7B6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1" y="1037"/>
              <a:ext cx="1694" cy="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E631B63-A04B-49B8-A21B-2840A6614EC9}"/>
              </a:ext>
            </a:extLst>
          </p:cNvPr>
          <p:cNvSpPr txBox="1"/>
          <p:nvPr/>
        </p:nvSpPr>
        <p:spPr>
          <a:xfrm>
            <a:off x="8137321" y="3204594"/>
            <a:ext cx="2827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A Star Trek VR Game uses IBM’s Watson Conversation</a:t>
            </a:r>
          </a:p>
        </p:txBody>
      </p:sp>
    </p:spTree>
    <p:extLst>
      <p:ext uri="{BB962C8B-B14F-4D97-AF65-F5344CB8AC3E}">
        <p14:creationId xmlns:p14="http://schemas.microsoft.com/office/powerpoint/2010/main" val="188032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67E90-14A5-47CB-9ED0-22427C340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RPG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1A022-D35C-483A-B831-A81D94FF1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Two different gameplay styles:</a:t>
            </a:r>
          </a:p>
          <a:p>
            <a:pPr lvl="1"/>
            <a:r>
              <a:rPr lang="en-GB" dirty="0"/>
              <a:t>Exploration – interacting with objects (</a:t>
            </a:r>
            <a:r>
              <a:rPr lang="en-GB" dirty="0" err="1"/>
              <a:t>Zork</a:t>
            </a:r>
            <a:r>
              <a:rPr lang="en-GB" dirty="0"/>
              <a:t>, point-and-click adventure games)</a:t>
            </a:r>
          </a:p>
          <a:p>
            <a:pPr lvl="1"/>
            <a:r>
              <a:rPr lang="en-GB" dirty="0"/>
              <a:t>Turn-based – fighting enemies (Pokémon, Final Fantasy)</a:t>
            </a:r>
          </a:p>
        </p:txBody>
      </p:sp>
    </p:spTree>
    <p:extLst>
      <p:ext uri="{BB962C8B-B14F-4D97-AF65-F5344CB8AC3E}">
        <p14:creationId xmlns:p14="http://schemas.microsoft.com/office/powerpoint/2010/main" val="79593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8D272-BB5C-45B5-8164-842FEC2E3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Heart of the System: WordNet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A3A50-ABAB-47CB-94E9-39BF0A823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Created by Princeton University</a:t>
            </a:r>
          </a:p>
          <a:p>
            <a:r>
              <a:rPr lang="en-GB" dirty="0"/>
              <a:t>Large lexical database for the English language</a:t>
            </a:r>
          </a:p>
          <a:p>
            <a:r>
              <a:rPr lang="en-GB" dirty="0"/>
              <a:t>Huge tree of words</a:t>
            </a:r>
          </a:p>
          <a:p>
            <a:pPr lvl="1"/>
            <a:r>
              <a:rPr lang="en-GB" dirty="0"/>
              <a:t>Each node is a set of synonyms (</a:t>
            </a:r>
            <a:r>
              <a:rPr lang="en-GB" i="1" dirty="0" err="1"/>
              <a:t>synset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Parent nodes: hypernyms</a:t>
            </a:r>
            <a:endParaRPr lang="en-GB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729EE1-A6C5-4B62-B6D8-D201C0219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648" y="2549066"/>
            <a:ext cx="3525930" cy="20648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872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2537</TotalTime>
  <Words>357</Words>
  <Application>Microsoft Office PowerPoint</Application>
  <PresentationFormat>Widescreen</PresentationFormat>
  <Paragraphs>65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Diamond Grid 16x9</vt:lpstr>
      <vt:lpstr>Voice Recognition RPG</vt:lpstr>
      <vt:lpstr>Adding Voice Commands to a Game</vt:lpstr>
      <vt:lpstr>3 years ago…</vt:lpstr>
      <vt:lpstr>1 year ago…</vt:lpstr>
      <vt:lpstr>Now…</vt:lpstr>
      <vt:lpstr>Voice Recognition RPG project</vt:lpstr>
      <vt:lpstr>Motivation</vt:lpstr>
      <vt:lpstr>RPG Demo</vt:lpstr>
      <vt:lpstr>Heart of the System: WordNet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Baron’s Internship</dc:title>
  <dc:creator>Baron Khan</dc:creator>
  <cp:lastModifiedBy>Baron Khan</cp:lastModifiedBy>
  <cp:revision>159</cp:revision>
  <dcterms:created xsi:type="dcterms:W3CDTF">2017-08-31T19:27:08Z</dcterms:created>
  <dcterms:modified xsi:type="dcterms:W3CDTF">2018-06-18T14:18:17Z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