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69" r:id="rId12"/>
    <p:sldId id="271" r:id="rId13"/>
    <p:sldId id="267" r:id="rId14"/>
    <p:sldId id="270" r:id="rId15"/>
    <p:sldId id="272" r:id="rId16"/>
    <p:sldId id="274" r:id="rId17"/>
    <p:sldId id="275" r:id="rId18"/>
    <p:sldId id="273" r:id="rId19"/>
    <p:sldId id="276" r:id="rId20"/>
    <p:sldId id="277" r:id="rId21"/>
    <p:sldId id="281" r:id="rId22"/>
    <p:sldId id="282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hyper-tree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9EE1-A6C5-4B62-B6D8-D201C021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99" y="1981201"/>
            <a:ext cx="3525930" cy="206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/ Sense Frequency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Most implementations provided by WS4J library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commands with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Cosine similarity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lvl="1"/>
            <a:r>
              <a:rPr lang="en-GB" dirty="0"/>
              <a:t>“call </a:t>
            </a:r>
            <a:r>
              <a:rPr lang="en-GB" dirty="0" err="1"/>
              <a:t>fred</a:t>
            </a:r>
            <a:r>
              <a:rPr lang="en-GB" dirty="0"/>
              <a:t> and jane”</a:t>
            </a:r>
          </a:p>
          <a:p>
            <a:pPr lvl="1"/>
            <a:r>
              <a:rPr lang="en-GB" dirty="0"/>
              <a:t>“mute my video”</a:t>
            </a:r>
          </a:p>
          <a:p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7" y="1981201"/>
            <a:ext cx="6954226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3376</TotalTime>
  <Words>879</Words>
  <Application>Microsoft Office PowerPoint</Application>
  <PresentationFormat>Widescreen</PresentationFormat>
  <Paragraphs>239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Context-Action Maps</vt:lpstr>
      <vt:lpstr>How it Works: Slot-Filling</vt:lpstr>
      <vt:lpstr>Heart of the System: WordNet</vt:lpstr>
      <vt:lpstr>Semantic Similarity Methods</vt:lpstr>
      <vt:lpstr>System Architecture</vt:lpstr>
      <vt:lpstr>System Features Improve Accuracy</vt:lpstr>
      <vt:lpstr>Sentence-Matching</vt:lpstr>
      <vt:lpstr>Applied to Other Domains</vt:lpstr>
      <vt:lpstr>Performance of Application</vt:lpstr>
      <vt:lpstr>Evaluation of Semantic Similarity Methods</vt:lpstr>
      <vt:lpstr>Correctness of Semantic Similarity Methods</vt:lpstr>
      <vt:lpstr>Performance of Semantic Similarity Methods</vt:lpstr>
      <vt:lpstr>PowerPoint Presentation</vt:lpstr>
      <vt:lpstr>Room Generation from Text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218</cp:revision>
  <dcterms:created xsi:type="dcterms:W3CDTF">2017-08-31T19:27:08Z</dcterms:created>
  <dcterms:modified xsi:type="dcterms:W3CDTF">2018-06-20T17:11:09Z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