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75" r:id="rId3"/>
    <p:sldId id="268" r:id="rId4"/>
    <p:sldId id="273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9FF-961E-4927-98AF-29C2B96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Context-Action Map Table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7732-3BAF-44DA-AB42-42087CD5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python generateTable.py game-map.csv </a:t>
            </a:r>
            <a:r>
              <a:rPr lang="en-GB" dirty="0" err="1">
                <a:latin typeface="Consolas" panose="020B0609020204030204" pitchFamily="49" charset="0"/>
              </a:rPr>
              <a:t>GameContextActionMap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BE0-082A-4B58-A03F-D8B308CD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98" y="1981201"/>
            <a:ext cx="4418204" cy="117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FE2B-9E65-4623-9274-0AEFF151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" b="1"/>
          <a:stretch/>
        </p:blipFill>
        <p:spPr>
          <a:xfrm>
            <a:off x="1295400" y="4758382"/>
            <a:ext cx="9601200" cy="1032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E75BE-8C5D-4111-86A7-867C976A79C1}"/>
              </a:ext>
            </a:extLst>
          </p:cNvPr>
          <p:cNvCxnSpPr>
            <a:cxnSpLocks/>
          </p:cNvCxnSpPr>
          <p:nvPr/>
        </p:nvCxnSpPr>
        <p:spPr>
          <a:xfrm>
            <a:off x="6096000" y="395121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which can be a potential target /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Build up list of potential targets / contexts in </a:t>
            </a:r>
            <a:r>
              <a:rPr lang="en-GB" dirty="0" err="1"/>
              <a:t>ContextActionMap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E8B39-F00A-4745-8E58-2B356B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608320"/>
            <a:ext cx="6410325" cy="20859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F6FB-CF2D-4E3C-9607-4C958EE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RPG Voice Commands are Imperative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DEF7-0E4D-4613-8F12-50063B9D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0" y="1981201"/>
            <a:ext cx="6842400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2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A2C-C000-4632-AD22-A0287F9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FA360-6EEA-4116-99ED-BA46A13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95" y="1981200"/>
            <a:ext cx="92040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2738</TotalTime>
  <Words>42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Consolas</vt:lpstr>
      <vt:lpstr>Diamond Grid 16x9</vt:lpstr>
      <vt:lpstr>System Architecture</vt:lpstr>
      <vt:lpstr>Context-Action Map Table Generator</vt:lpstr>
      <vt:lpstr>Entity</vt:lpstr>
      <vt:lpstr>Most RPG Voice Commands are Imperative</vt:lpstr>
      <vt:lpstr>Hybrid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169</cp:revision>
  <dcterms:created xsi:type="dcterms:W3CDTF">2017-08-31T19:27:08Z</dcterms:created>
  <dcterms:modified xsi:type="dcterms:W3CDTF">2018-06-20T17:11:31Z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