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6/20/2018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  <a:br>
              <a:rPr lang="en-US" sz="6600" dirty="0"/>
            </a:br>
            <a:r>
              <a:rPr lang="en-US" sz="2000" dirty="0"/>
              <a:t>Supplementary Slides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which can be a potential target /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E8B39-F00A-4745-8E58-2B356B4D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843212"/>
            <a:ext cx="6410325" cy="20859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2416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Diamond Grid 16x9</vt:lpstr>
      <vt:lpstr>Voice Recognition RPG Supplementary Slides</vt:lpstr>
      <vt:lpstr>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Baron’s Internship</dc:title>
  <dc:creator>Baron Khan</dc:creator>
  <cp:lastModifiedBy>Baron Khan</cp:lastModifiedBy>
  <cp:revision>159</cp:revision>
  <dcterms:created xsi:type="dcterms:W3CDTF">2017-08-31T19:27:08Z</dcterms:created>
  <dcterms:modified xsi:type="dcterms:W3CDTF">2018-06-19T23:56:50Z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