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6/17/2018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E2DEE6-97AD-4252-8E75-5969236E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2916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4C2B4-FA5D-43C5-A4FB-9B92EC83CFB7}"/>
              </a:ext>
            </a:extLst>
          </p:cNvPr>
          <p:cNvSpPr txBox="1"/>
          <p:nvPr/>
        </p:nvSpPr>
        <p:spPr>
          <a:xfrm>
            <a:off x="4732789" y="4360695"/>
            <a:ext cx="27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game-map.csv</a:t>
            </a:r>
          </a:p>
        </p:txBody>
      </p:sp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voice commands.</a:t>
            </a:r>
          </a:p>
          <a:p>
            <a:endParaRPr lang="en-GB" dirty="0"/>
          </a:p>
          <a:p>
            <a:r>
              <a:rPr lang="en-GB" dirty="0"/>
              <a:t>1 request = $$$$$</a:t>
            </a:r>
          </a:p>
          <a:p>
            <a:r>
              <a:rPr lang="en-GB" dirty="0"/>
              <a:t>Internet connection required</a:t>
            </a:r>
          </a:p>
          <a:p>
            <a:r>
              <a:rPr lang="en-GB" dirty="0"/>
              <a:t>Privacy?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08963" y="1646238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137321" y="3204594"/>
            <a:ext cx="282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Star Trek VR Game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2264</TotalTime>
  <Words>288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Voice Recognition RPG</vt:lpstr>
      <vt:lpstr>Adding Voice Commands to a Game</vt:lpstr>
      <vt:lpstr>3 years ago…</vt:lpstr>
      <vt:lpstr>1 year ago…</vt:lpstr>
      <vt:lpstr>Now…</vt:lpstr>
      <vt:lpstr>Voice Recognition RPG project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135</cp:revision>
  <dcterms:created xsi:type="dcterms:W3CDTF">2017-08-31T19:27:08Z</dcterms:created>
  <dcterms:modified xsi:type="dcterms:W3CDTF">2018-06-17T22:01:53Z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