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99" d="100"/>
          <a:sy n="99" d="100"/>
        </p:scale>
        <p:origin x="108" y="4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6/18/2018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E2DEE6-97AD-4252-8E75-5969236E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("attack" | "hit" | "obliterate" | ("launch" . "an" . "assault")) . ("with" | "using") . ["a"] . ("sword" | "blade" | ("something" . ("pointy" | "sharp")))</a:t>
            </a:r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02916"/>
              </p:ext>
            </p:extLst>
          </p:nvPr>
        </p:nvGraphicFramePr>
        <p:xfrm>
          <a:off x="3215640" y="2093168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E4C2B4-FA5D-43C5-A4FB-9B92EC83CFB7}"/>
              </a:ext>
            </a:extLst>
          </p:cNvPr>
          <p:cNvSpPr txBox="1"/>
          <p:nvPr/>
        </p:nvSpPr>
        <p:spPr>
          <a:xfrm>
            <a:off x="4732789" y="4360695"/>
            <a:ext cx="27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game-map.csv</a:t>
            </a:r>
          </a:p>
        </p:txBody>
      </p:sp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voice commands.</a:t>
            </a:r>
          </a:p>
          <a:p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1 request = $$$$$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Internet connection required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Privacy?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08963" y="1646238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137321" y="3204594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uses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D272-BB5C-45B5-8164-842FEC2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 of the System: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3A50-ABAB-47CB-94E9-39BF0A8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by Princeton University</a:t>
            </a:r>
          </a:p>
          <a:p>
            <a:r>
              <a:rPr lang="en-GB" dirty="0"/>
              <a:t>Large lexical database for the English language</a:t>
            </a:r>
          </a:p>
          <a:p>
            <a:r>
              <a:rPr lang="en-GB" dirty="0"/>
              <a:t>Huge tree of words</a:t>
            </a:r>
          </a:p>
          <a:p>
            <a:pPr lvl="1"/>
            <a:r>
              <a:rPr lang="en-GB" dirty="0"/>
              <a:t>Each node is a set of synonyms (</a:t>
            </a:r>
            <a:r>
              <a:rPr lang="en-GB" i="1" dirty="0" err="1"/>
              <a:t>synset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Parent nodes: hypernyms</a:t>
            </a: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29EE1-A6C5-4B62-B6D8-D201C021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648" y="2549066"/>
            <a:ext cx="3525930" cy="2064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2414</TotalTime>
  <Words>330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Voice Recognition RPG</vt:lpstr>
      <vt:lpstr>Adding Voice Commands to a Game</vt:lpstr>
      <vt:lpstr>3 years ago…</vt:lpstr>
      <vt:lpstr>1 year ago…</vt:lpstr>
      <vt:lpstr>Now…</vt:lpstr>
      <vt:lpstr>Voice Recognition RPG project</vt:lpstr>
      <vt:lpstr>Motivation</vt:lpstr>
      <vt:lpstr>Heart of the System: WordNet</vt:lpstr>
      <vt:lpstr>RPG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Baron’s Internship</dc:title>
  <dc:creator>Baron Khan</dc:creator>
  <cp:lastModifiedBy>Baron Khan</cp:lastModifiedBy>
  <cp:revision>156</cp:revision>
  <dcterms:created xsi:type="dcterms:W3CDTF">2017-08-31T19:27:08Z</dcterms:created>
  <dcterms:modified xsi:type="dcterms:W3CDTF">2018-06-18T00:38:38Z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