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1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240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6/18/2018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6/18/2018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Slot-Filling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D272-BB5C-45B5-8164-842FEC2E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Heart of the System: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3A50-ABAB-47CB-94E9-39BF0A82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by Princeton University</a:t>
            </a:r>
          </a:p>
          <a:p>
            <a:r>
              <a:rPr lang="en-GB" dirty="0"/>
              <a:t>Large lexical database for the English language</a:t>
            </a:r>
          </a:p>
          <a:p>
            <a:r>
              <a:rPr lang="en-GB" dirty="0"/>
              <a:t>Huge tree of words</a:t>
            </a:r>
          </a:p>
          <a:p>
            <a:pPr lvl="1"/>
            <a:r>
              <a:rPr lang="en-GB" dirty="0"/>
              <a:t>Each node is a set of synonyms (</a:t>
            </a:r>
            <a:r>
              <a:rPr lang="en-GB" i="1" dirty="0" err="1"/>
              <a:t>synset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Parent nodes: hypernyms</a:t>
            </a:r>
            <a:endParaRPr lang="en-GB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29EE1-A6C5-4B62-B6D8-D201C021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48" y="2549066"/>
            <a:ext cx="3525930" cy="2064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7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AFA-81AE-4864-BAC0-7F5464A5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Similarity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9EE8-788E-46CD-A7D9-A82FDC82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59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Voice Commands to a Game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Commands to attack with a sword:</a:t>
            </a:r>
          </a:p>
          <a:p>
            <a:pPr lvl="1"/>
            <a:r>
              <a:rPr lang="en-GB" dirty="0"/>
              <a:t>"attack with a sword"</a:t>
            </a:r>
          </a:p>
          <a:p>
            <a:pPr lvl="1"/>
            <a:r>
              <a:rPr lang="en-GB" dirty="0"/>
              <a:t>"hit with something sharp"</a:t>
            </a:r>
          </a:p>
          <a:p>
            <a:pPr lvl="1"/>
            <a:r>
              <a:rPr lang="en-GB" dirty="0"/>
              <a:t>"use a sword to fight"</a:t>
            </a:r>
          </a:p>
          <a:p>
            <a:pPr lvl="1"/>
            <a:r>
              <a:rPr lang="en-GB" dirty="0"/>
              <a:t>"launch an assault with the sword"</a:t>
            </a:r>
          </a:p>
          <a:p>
            <a:pPr lvl="1"/>
            <a:r>
              <a:rPr lang="en-GB" dirty="0"/>
              <a:t>"obliterate the enemy with a long weapon“</a:t>
            </a:r>
          </a:p>
          <a:p>
            <a:r>
              <a:rPr lang="en-GB" dirty="0"/>
              <a:t>Commands to heal the player:</a:t>
            </a:r>
          </a:p>
          <a:p>
            <a:pPr lvl="1"/>
            <a:r>
              <a:rPr lang="en-GB" dirty="0"/>
              <a:t>"heal"</a:t>
            </a:r>
          </a:p>
          <a:p>
            <a:pPr lvl="1"/>
            <a:r>
              <a:rPr lang="en-GB" dirty="0"/>
              <a:t>"recover"</a:t>
            </a:r>
          </a:p>
          <a:p>
            <a:pPr lvl="1"/>
            <a:r>
              <a:rPr lang="en-GB" dirty="0"/>
              <a:t>"rest"</a:t>
            </a:r>
          </a:p>
          <a:p>
            <a:pPr lvl="1"/>
            <a:r>
              <a:rPr lang="en-GB" dirty="0"/>
              <a:t>"heal with a potion"</a:t>
            </a:r>
          </a:p>
          <a:p>
            <a:pPr lvl="1"/>
            <a:r>
              <a:rPr lang="en-GB" dirty="0"/>
              <a:t>"regenerate using an elixir"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E2DEE6-97AD-4252-8E75-5969236E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6B68B-1D40-4F24-916A-1CF0E21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years ago…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1DC5B-FB45-4B49-8650-2D5B7AC6C9F3}"/>
              </a:ext>
            </a:extLst>
          </p:cNvPr>
          <p:cNvSpPr txBox="1"/>
          <p:nvPr/>
        </p:nvSpPr>
        <p:spPr>
          <a:xfrm>
            <a:off x="8296012" y="6272577"/>
            <a:ext cx="260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*"/>
            </a:pPr>
            <a:r>
              <a:rPr lang="en-GB" sz="1200" dirty="0"/>
              <a:t>Strings can be evaluated with a switch statement since Java 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4EA66-7C83-48CC-BFB4-30C366F362CD}"/>
              </a:ext>
            </a:extLst>
          </p:cNvPr>
          <p:cNvSpPr txBox="1"/>
          <p:nvPr/>
        </p:nvSpPr>
        <p:spPr>
          <a:xfrm>
            <a:off x="8706722" y="3671858"/>
            <a:ext cx="177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Ad infinitum…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617F9-D430-4F3D-BCEB-681DFA1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06368"/>
            <a:ext cx="39338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08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Several minutes later…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("attack" | "hit" | "obliterate" | ("launch" . "an" . "assault")) . ("with" | "using") . ["a"] . ("sword" | "blade" | ("something" . ("pointy" | "sharp")))</a:t>
            </a:r>
          </a:p>
        </p:txBody>
      </p:sp>
    </p:spTree>
    <p:extLst>
      <p:ext uri="{BB962C8B-B14F-4D97-AF65-F5344CB8AC3E}">
        <p14:creationId xmlns:p14="http://schemas.microsoft.com/office/powerpoint/2010/main" val="12813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E439-C5BA-4C7D-B763-3FF3991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D0B50-5D0C-4FB6-9899-03C787AC6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02916"/>
              </p:ext>
            </p:extLst>
          </p:nvPr>
        </p:nvGraphicFramePr>
        <p:xfrm>
          <a:off x="3215640" y="2093168"/>
          <a:ext cx="5760720" cy="221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1667491422"/>
                    </a:ext>
                  </a:extLst>
                </a:gridCol>
                <a:gridCol w="2082904">
                  <a:extLst>
                    <a:ext uri="{9D8B030D-6E8A-4147-A177-3AD203B41FA5}">
                      <a16:colId xmlns:a16="http://schemas.microsoft.com/office/drawing/2014/main" val="8599515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83515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AttackDefault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HealDefault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AttackWeapon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weapon-sharp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AtkWeaponSharp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54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/>
                        <a:t>weapon-blunt</a:t>
                      </a:r>
                      <a:endParaRPr lang="en-GB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AtkWeaponBlunt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007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 dirty="0"/>
                        <a:t>healing-item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HealWithItem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961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E4C2B4-FA5D-43C5-A4FB-9B92EC83CFB7}"/>
              </a:ext>
            </a:extLst>
          </p:cNvPr>
          <p:cNvSpPr txBox="1"/>
          <p:nvPr/>
        </p:nvSpPr>
        <p:spPr>
          <a:xfrm>
            <a:off x="4732789" y="4360695"/>
            <a:ext cx="27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game-map.csv</a:t>
            </a:r>
          </a:p>
        </p:txBody>
      </p:sp>
    </p:spTree>
    <p:extLst>
      <p:ext uri="{BB962C8B-B14F-4D97-AF65-F5344CB8AC3E}">
        <p14:creationId xmlns:p14="http://schemas.microsoft.com/office/powerpoint/2010/main" val="34403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CF1-0511-4C69-AB0C-64FF0F1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216D-40B5-4CD8-BF0F-A6E2C937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text-based role-playing game controlled using voice commands</a:t>
            </a:r>
          </a:p>
          <a:p>
            <a:r>
              <a:rPr lang="en-GB" dirty="0"/>
              <a:t>Reduce developer workload as much as possible</a:t>
            </a:r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Generating new rooms in the game without manually placing objects</a:t>
            </a:r>
          </a:p>
        </p:txBody>
      </p:sp>
    </p:spTree>
    <p:extLst>
      <p:ext uri="{BB962C8B-B14F-4D97-AF65-F5344CB8AC3E}">
        <p14:creationId xmlns:p14="http://schemas.microsoft.com/office/powerpoint/2010/main" val="24169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voice commands.</a:t>
            </a:r>
          </a:p>
          <a:p>
            <a:endParaRPr lang="en-GB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1 request = $$$$$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Internet connection required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Privacy?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08963" y="1646238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137321" y="3204594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uses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8803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different gameplay styles:</a:t>
            </a:r>
          </a:p>
          <a:p>
            <a:pPr lvl="1"/>
            <a:r>
              <a:rPr lang="en-GB" dirty="0"/>
              <a:t>Exploration – interacting with objects (</a:t>
            </a:r>
            <a:r>
              <a:rPr lang="en-GB" dirty="0" err="1"/>
              <a:t>Zork</a:t>
            </a:r>
            <a:r>
              <a:rPr lang="en-GB" dirty="0"/>
              <a:t>, point-and-click adventure games)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274320" lvl="1" indent="0">
              <a:buNone/>
            </a:pPr>
            <a:endParaRPr lang="en-GB" dirty="0"/>
          </a:p>
          <a:p>
            <a:pPr marL="274320" lvl="1" indent="0">
              <a:buNone/>
            </a:pPr>
            <a:endParaRPr lang="en-GB" dirty="0"/>
          </a:p>
          <a:p>
            <a:pPr lvl="1"/>
            <a:r>
              <a:rPr lang="en-GB" dirty="0"/>
              <a:t>Turn-based – fighting enemies (Pokémon, Final Fantasy)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2582DC-7EF5-4535-B3A0-0307D7EC6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21174"/>
              </p:ext>
            </p:extLst>
          </p:nvPr>
        </p:nvGraphicFramePr>
        <p:xfrm>
          <a:off x="3752850" y="4845691"/>
          <a:ext cx="4686300" cy="11430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13877420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4692127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2192218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2972531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0717962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68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102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AttackWeapon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8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35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healing-item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937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E52F3C-0DA8-4FA7-BBF5-27781367A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78436"/>
              </p:ext>
            </p:extLst>
          </p:nvPr>
        </p:nvGraphicFramePr>
        <p:xfrm>
          <a:off x="2603500" y="2989276"/>
          <a:ext cx="6985000" cy="11430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158468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302683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19593212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93916120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7787138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81467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7984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49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747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CutWeaponNotSharp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125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CutWeaponSharp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872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CutWeaponNotSharp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80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vision-item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3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9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Context-Action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2871</TotalTime>
  <Words>452</Words>
  <Application>Microsoft Office PowerPoint</Application>
  <PresentationFormat>Widescreen</PresentationFormat>
  <Paragraphs>144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Diamond Grid 16x9</vt:lpstr>
      <vt:lpstr>Voice Recognition RPG</vt:lpstr>
      <vt:lpstr>Adding Voice Commands to a Game</vt:lpstr>
      <vt:lpstr>3 years ago…</vt:lpstr>
      <vt:lpstr>1 year ago…</vt:lpstr>
      <vt:lpstr>Now…</vt:lpstr>
      <vt:lpstr>Voice Recognition RPG project</vt:lpstr>
      <vt:lpstr>Motivation</vt:lpstr>
      <vt:lpstr>RPG Demo</vt:lpstr>
      <vt:lpstr>How it Works: Context-Action Maps</vt:lpstr>
      <vt:lpstr>How it Works: Slot-Filling</vt:lpstr>
      <vt:lpstr>Heart of the System: WordNet</vt:lpstr>
      <vt:lpstr>Semantic Similarity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Baron’s Internship</dc:title>
  <dc:creator>Baron Khan</dc:creator>
  <cp:lastModifiedBy>Baron Khan</cp:lastModifiedBy>
  <cp:revision>164</cp:revision>
  <dcterms:created xsi:type="dcterms:W3CDTF">2017-08-31T19:27:08Z</dcterms:created>
  <dcterms:modified xsi:type="dcterms:W3CDTF">2018-06-18T21:02:16Z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