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2" r:id="rId17"/>
    <p:sldId id="273" r:id="rId18"/>
    <p:sldId id="281" r:id="rId19"/>
    <p:sldId id="282" r:id="rId20"/>
    <p:sldId id="277" r:id="rId21"/>
    <p:sldId id="274" r:id="rId22"/>
    <p:sldId id="276" r:id="rId23"/>
    <p:sldId id="278" r:id="rId24"/>
    <p:sldId id="279" r:id="rId25"/>
    <p:sldId id="280" r:id="rId26"/>
    <p:sldId id="296" r:id="rId27"/>
    <p:sldId id="29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7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6/22/2018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9093"/>
            <a:ext cx="9601200" cy="5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lvl="1"/>
            <a:r>
              <a:rPr lang="en-GB" dirty="0"/>
              <a:t>“call </a:t>
            </a:r>
            <a:r>
              <a:rPr lang="en-GB" dirty="0" err="1"/>
              <a:t>fred</a:t>
            </a:r>
            <a:r>
              <a:rPr lang="en-GB" dirty="0"/>
              <a:t> and jane”</a:t>
            </a:r>
          </a:p>
          <a:p>
            <a:pPr lvl="1"/>
            <a:r>
              <a:rPr lang="en-GB" dirty="0"/>
              <a:t>“mute my video”</a:t>
            </a:r>
          </a:p>
          <a:p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7" y="1981201"/>
            <a:ext cx="6954226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D1C-56CB-46BF-8F0D-173075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7FCF-DC8D-422D-943E-1DE096935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51" y="1651225"/>
            <a:ext cx="4039998" cy="201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3383C-3B7B-4C5A-8EEC-F42526A7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1225"/>
            <a:ext cx="4039998" cy="201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38940-EDED-4BEE-82E2-D5A6C3A0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668870"/>
            <a:ext cx="4039998" cy="2249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94995-6564-429B-A67E-D52DDC34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01" y="3668870"/>
            <a:ext cx="403999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4257</TotalTime>
  <Words>1063</Words>
  <Application>Microsoft Office PowerPoint</Application>
  <PresentationFormat>Widescreen</PresentationFormat>
  <Paragraphs>277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System Architecture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  <vt:lpstr>Sentence-Matching</vt:lpstr>
      <vt:lpstr>Survey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260</cp:revision>
  <dcterms:created xsi:type="dcterms:W3CDTF">2017-08-31T19:27:08Z</dcterms:created>
  <dcterms:modified xsi:type="dcterms:W3CDTF">2018-06-22T23:06:09Z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