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91" r:id="rId3"/>
    <p:sldId id="257" r:id="rId4"/>
    <p:sldId id="292" r:id="rId5"/>
    <p:sldId id="293" r:id="rId6"/>
    <p:sldId id="294" r:id="rId7"/>
    <p:sldId id="295" r:id="rId8"/>
    <p:sldId id="296" r:id="rId9"/>
    <p:sldId id="297" r:id="rId10"/>
    <p:sldId id="299" r:id="rId11"/>
    <p:sldId id="300" r:id="rId12"/>
  </p:sldIdLst>
  <p:sldSz cx="9144000" cy="5143500" type="screen16x9"/>
  <p:notesSz cx="6858000" cy="9144000"/>
  <p:embeddedFontLst>
    <p:embeddedFont>
      <p:font typeface="Bahnschrift SemiBold" panose="020B0502040204020203" pitchFamily="34" charset="0"/>
      <p:bold r:id="rId14"/>
    </p:embeddedFont>
    <p:embeddedFont>
      <p:font typeface="Bebas Neue" panose="020B0606020202050201" pitchFamily="34" charset="0"/>
      <p:regular r:id="rId15"/>
    </p:embeddedFont>
    <p:embeddedFont>
      <p:font typeface="Catamaran" panose="020B0604020202020204" charset="0"/>
      <p:regular r:id="rId16"/>
      <p:bold r:id="rId17"/>
    </p:embeddedFont>
    <p:embeddedFont>
      <p:font typeface="Erica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8D66A7-7EB8-4E54-A850-DB30B98726AF}">
  <a:tblStyle styleId="{288D66A7-7EB8-4E54-A850-DB30B98726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6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1e4188fae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1e4188fae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475" y="-38100"/>
            <a:ext cx="9229360" cy="3735453"/>
            <a:chOff x="0" y="-38100"/>
            <a:chExt cx="9144318" cy="3735453"/>
          </a:xfrm>
        </p:grpSpPr>
        <p:sp>
          <p:nvSpPr>
            <p:cNvPr id="10" name="Google Shape;10;p2"/>
            <p:cNvSpPr/>
            <p:nvPr/>
          </p:nvSpPr>
          <p:spPr>
            <a:xfrm rot="10800000" flipH="1">
              <a:off x="175" y="3213555"/>
              <a:ext cx="9144143" cy="483798"/>
            </a:xfrm>
            <a:custGeom>
              <a:avLst/>
              <a:gdLst/>
              <a:ahLst/>
              <a:cxnLst/>
              <a:rect l="l" t="t" r="r" b="b"/>
              <a:pathLst>
                <a:path w="285420" h="15101" extrusionOk="0">
                  <a:moveTo>
                    <a:pt x="15647" y="1"/>
                  </a:moveTo>
                  <a:cubicBezTo>
                    <a:pt x="13937" y="1"/>
                    <a:pt x="12240" y="654"/>
                    <a:pt x="10947" y="1931"/>
                  </a:cubicBezTo>
                  <a:cubicBezTo>
                    <a:pt x="10064" y="2841"/>
                    <a:pt x="9181" y="3778"/>
                    <a:pt x="8244" y="4661"/>
                  </a:cubicBezTo>
                  <a:cubicBezTo>
                    <a:pt x="7001" y="5882"/>
                    <a:pt x="5330" y="6555"/>
                    <a:pt x="3627" y="6555"/>
                  </a:cubicBezTo>
                  <a:cubicBezTo>
                    <a:pt x="3203" y="6555"/>
                    <a:pt x="2777" y="6513"/>
                    <a:pt x="2355" y="6428"/>
                  </a:cubicBezTo>
                  <a:cubicBezTo>
                    <a:pt x="1552" y="6294"/>
                    <a:pt x="803" y="5946"/>
                    <a:pt x="0" y="5919"/>
                  </a:cubicBezTo>
                  <a:lnTo>
                    <a:pt x="0" y="15100"/>
                  </a:lnTo>
                  <a:lnTo>
                    <a:pt x="284331" y="15100"/>
                  </a:lnTo>
                  <a:cubicBezTo>
                    <a:pt x="284427" y="15100"/>
                    <a:pt x="284514" y="15100"/>
                    <a:pt x="284592" y="15100"/>
                  </a:cubicBezTo>
                  <a:cubicBezTo>
                    <a:pt x="285420" y="15100"/>
                    <a:pt x="285375" y="15055"/>
                    <a:pt x="285375" y="14029"/>
                  </a:cubicBezTo>
                  <a:lnTo>
                    <a:pt x="285375" y="1851"/>
                  </a:lnTo>
                  <a:cubicBezTo>
                    <a:pt x="285375" y="753"/>
                    <a:pt x="285322" y="646"/>
                    <a:pt x="284278" y="325"/>
                  </a:cubicBezTo>
                  <a:cubicBezTo>
                    <a:pt x="284144" y="272"/>
                    <a:pt x="284010" y="245"/>
                    <a:pt x="283876" y="218"/>
                  </a:cubicBezTo>
                  <a:cubicBezTo>
                    <a:pt x="283277" y="90"/>
                    <a:pt x="282692" y="25"/>
                    <a:pt x="282125" y="25"/>
                  </a:cubicBezTo>
                  <a:cubicBezTo>
                    <a:pt x="280311" y="25"/>
                    <a:pt x="278672" y="691"/>
                    <a:pt x="277265" y="2118"/>
                  </a:cubicBezTo>
                  <a:cubicBezTo>
                    <a:pt x="276355" y="3028"/>
                    <a:pt x="275499" y="3992"/>
                    <a:pt x="274535" y="4822"/>
                  </a:cubicBezTo>
                  <a:cubicBezTo>
                    <a:pt x="273197" y="6019"/>
                    <a:pt x="271720" y="6602"/>
                    <a:pt x="270142" y="6602"/>
                  </a:cubicBezTo>
                  <a:cubicBezTo>
                    <a:pt x="269321" y="6602"/>
                    <a:pt x="268473" y="6445"/>
                    <a:pt x="267603" y="6133"/>
                  </a:cubicBezTo>
                  <a:cubicBezTo>
                    <a:pt x="266318" y="5625"/>
                    <a:pt x="265194" y="4795"/>
                    <a:pt x="264338" y="3724"/>
                  </a:cubicBezTo>
                  <a:cubicBezTo>
                    <a:pt x="263829" y="3109"/>
                    <a:pt x="263267" y="2520"/>
                    <a:pt x="262678" y="1985"/>
                  </a:cubicBezTo>
                  <a:cubicBezTo>
                    <a:pt x="262009" y="1315"/>
                    <a:pt x="261206" y="807"/>
                    <a:pt x="260323" y="486"/>
                  </a:cubicBezTo>
                  <a:cubicBezTo>
                    <a:pt x="259443" y="184"/>
                    <a:pt x="258597" y="32"/>
                    <a:pt x="257784" y="32"/>
                  </a:cubicBezTo>
                  <a:cubicBezTo>
                    <a:pt x="256074" y="32"/>
                    <a:pt x="254511" y="704"/>
                    <a:pt x="253096" y="2065"/>
                  </a:cubicBezTo>
                  <a:cubicBezTo>
                    <a:pt x="252159" y="2948"/>
                    <a:pt x="251276" y="3885"/>
                    <a:pt x="250366" y="4795"/>
                  </a:cubicBezTo>
                  <a:cubicBezTo>
                    <a:pt x="249188" y="5919"/>
                    <a:pt x="247582" y="6561"/>
                    <a:pt x="245949" y="6588"/>
                  </a:cubicBezTo>
                  <a:cubicBezTo>
                    <a:pt x="245870" y="6591"/>
                    <a:pt x="245792" y="6592"/>
                    <a:pt x="245714" y="6592"/>
                  </a:cubicBezTo>
                  <a:cubicBezTo>
                    <a:pt x="243474" y="6592"/>
                    <a:pt x="241749" y="5489"/>
                    <a:pt x="240275" y="3885"/>
                  </a:cubicBezTo>
                  <a:cubicBezTo>
                    <a:pt x="239686" y="3243"/>
                    <a:pt x="239097" y="2573"/>
                    <a:pt x="238455" y="1985"/>
                  </a:cubicBezTo>
                  <a:cubicBezTo>
                    <a:pt x="237134" y="676"/>
                    <a:pt x="235414" y="27"/>
                    <a:pt x="233696" y="27"/>
                  </a:cubicBezTo>
                  <a:cubicBezTo>
                    <a:pt x="231934" y="27"/>
                    <a:pt x="230174" y="710"/>
                    <a:pt x="228846" y="2065"/>
                  </a:cubicBezTo>
                  <a:cubicBezTo>
                    <a:pt x="227936" y="2948"/>
                    <a:pt x="227080" y="3858"/>
                    <a:pt x="226170" y="4741"/>
                  </a:cubicBezTo>
                  <a:cubicBezTo>
                    <a:pt x="224888" y="5983"/>
                    <a:pt x="223232" y="6605"/>
                    <a:pt x="221576" y="6605"/>
                  </a:cubicBezTo>
                  <a:cubicBezTo>
                    <a:pt x="219946" y="6605"/>
                    <a:pt x="218317" y="6003"/>
                    <a:pt x="217043" y="4795"/>
                  </a:cubicBezTo>
                  <a:cubicBezTo>
                    <a:pt x="216052" y="3858"/>
                    <a:pt x="215115" y="2868"/>
                    <a:pt x="214152" y="1931"/>
                  </a:cubicBezTo>
                  <a:cubicBezTo>
                    <a:pt x="212834" y="666"/>
                    <a:pt x="211139" y="37"/>
                    <a:pt x="209448" y="37"/>
                  </a:cubicBezTo>
                  <a:cubicBezTo>
                    <a:pt x="207739" y="37"/>
                    <a:pt x="206035" y="680"/>
                    <a:pt x="204730" y="1958"/>
                  </a:cubicBezTo>
                  <a:cubicBezTo>
                    <a:pt x="203794" y="2841"/>
                    <a:pt x="202910" y="3778"/>
                    <a:pt x="202000" y="4688"/>
                  </a:cubicBezTo>
                  <a:cubicBezTo>
                    <a:pt x="200702" y="5959"/>
                    <a:pt x="199016" y="6595"/>
                    <a:pt x="197333" y="6595"/>
                  </a:cubicBezTo>
                  <a:cubicBezTo>
                    <a:pt x="195650" y="6595"/>
                    <a:pt x="193971" y="5959"/>
                    <a:pt x="192686" y="4688"/>
                  </a:cubicBezTo>
                  <a:cubicBezTo>
                    <a:pt x="191749" y="3751"/>
                    <a:pt x="190866" y="2788"/>
                    <a:pt x="189902" y="1904"/>
                  </a:cubicBezTo>
                  <a:cubicBezTo>
                    <a:pt x="188522" y="656"/>
                    <a:pt x="186981" y="23"/>
                    <a:pt x="185299" y="23"/>
                  </a:cubicBezTo>
                  <a:cubicBezTo>
                    <a:pt x="184600" y="23"/>
                    <a:pt x="183877" y="132"/>
                    <a:pt x="183131" y="352"/>
                  </a:cubicBezTo>
                  <a:cubicBezTo>
                    <a:pt x="182113" y="700"/>
                    <a:pt x="181177" y="1262"/>
                    <a:pt x="180400" y="2011"/>
                  </a:cubicBezTo>
                  <a:cubicBezTo>
                    <a:pt x="179357" y="2975"/>
                    <a:pt x="178500" y="4153"/>
                    <a:pt x="177349" y="5089"/>
                  </a:cubicBezTo>
                  <a:cubicBezTo>
                    <a:pt x="176125" y="6099"/>
                    <a:pt x="174633" y="6597"/>
                    <a:pt x="173142" y="6597"/>
                  </a:cubicBezTo>
                  <a:cubicBezTo>
                    <a:pt x="171472" y="6597"/>
                    <a:pt x="169804" y="5972"/>
                    <a:pt x="168516" y="4741"/>
                  </a:cubicBezTo>
                  <a:cubicBezTo>
                    <a:pt x="167660" y="3912"/>
                    <a:pt x="166830" y="3082"/>
                    <a:pt x="166027" y="2225"/>
                  </a:cubicBezTo>
                  <a:cubicBezTo>
                    <a:pt x="165572" y="1770"/>
                    <a:pt x="165064" y="1369"/>
                    <a:pt x="164528" y="1048"/>
                  </a:cubicBezTo>
                  <a:cubicBezTo>
                    <a:pt x="163351" y="352"/>
                    <a:pt x="162166" y="4"/>
                    <a:pt x="160985" y="4"/>
                  </a:cubicBezTo>
                  <a:cubicBezTo>
                    <a:pt x="159804" y="4"/>
                    <a:pt x="158627" y="352"/>
                    <a:pt x="157462" y="1048"/>
                  </a:cubicBezTo>
                  <a:cubicBezTo>
                    <a:pt x="156472" y="1663"/>
                    <a:pt x="155615" y="2440"/>
                    <a:pt x="154893" y="3350"/>
                  </a:cubicBezTo>
                  <a:cubicBezTo>
                    <a:pt x="154304" y="4046"/>
                    <a:pt x="153662" y="4661"/>
                    <a:pt x="152939" y="5223"/>
                  </a:cubicBezTo>
                  <a:cubicBezTo>
                    <a:pt x="151895" y="6026"/>
                    <a:pt x="150637" y="6508"/>
                    <a:pt x="149326" y="6561"/>
                  </a:cubicBezTo>
                  <a:cubicBezTo>
                    <a:pt x="149172" y="6572"/>
                    <a:pt x="149018" y="6577"/>
                    <a:pt x="148865" y="6577"/>
                  </a:cubicBezTo>
                  <a:cubicBezTo>
                    <a:pt x="147076" y="6577"/>
                    <a:pt x="145364" y="5861"/>
                    <a:pt x="144106" y="4554"/>
                  </a:cubicBezTo>
                  <a:cubicBezTo>
                    <a:pt x="143196" y="3671"/>
                    <a:pt x="142340" y="2761"/>
                    <a:pt x="141430" y="1878"/>
                  </a:cubicBezTo>
                  <a:cubicBezTo>
                    <a:pt x="140134" y="657"/>
                    <a:pt x="138466" y="31"/>
                    <a:pt x="136787" y="31"/>
                  </a:cubicBezTo>
                  <a:cubicBezTo>
                    <a:pt x="135483" y="31"/>
                    <a:pt x="134172" y="409"/>
                    <a:pt x="133025" y="1182"/>
                  </a:cubicBezTo>
                  <a:cubicBezTo>
                    <a:pt x="132142" y="1824"/>
                    <a:pt x="131339" y="2573"/>
                    <a:pt x="130643" y="3430"/>
                  </a:cubicBezTo>
                  <a:cubicBezTo>
                    <a:pt x="129706" y="4527"/>
                    <a:pt x="128662" y="5544"/>
                    <a:pt x="127271" y="6080"/>
                  </a:cubicBezTo>
                  <a:cubicBezTo>
                    <a:pt x="126342" y="6435"/>
                    <a:pt x="125439" y="6613"/>
                    <a:pt x="124566" y="6613"/>
                  </a:cubicBezTo>
                  <a:cubicBezTo>
                    <a:pt x="122873" y="6613"/>
                    <a:pt x="121296" y="5941"/>
                    <a:pt x="119883" y="4581"/>
                  </a:cubicBezTo>
                  <a:cubicBezTo>
                    <a:pt x="118973" y="3698"/>
                    <a:pt x="118117" y="2761"/>
                    <a:pt x="117207" y="1904"/>
                  </a:cubicBezTo>
                  <a:cubicBezTo>
                    <a:pt x="115841" y="635"/>
                    <a:pt x="114310" y="15"/>
                    <a:pt x="112632" y="15"/>
                  </a:cubicBezTo>
                  <a:cubicBezTo>
                    <a:pt x="111975" y="15"/>
                    <a:pt x="111296" y="110"/>
                    <a:pt x="110596" y="298"/>
                  </a:cubicBezTo>
                  <a:cubicBezTo>
                    <a:pt x="108963" y="753"/>
                    <a:pt x="107758" y="1878"/>
                    <a:pt x="106688" y="3109"/>
                  </a:cubicBezTo>
                  <a:cubicBezTo>
                    <a:pt x="106206" y="3644"/>
                    <a:pt x="105698" y="4179"/>
                    <a:pt x="105189" y="4661"/>
                  </a:cubicBezTo>
                  <a:cubicBezTo>
                    <a:pt x="103868" y="5943"/>
                    <a:pt x="102162" y="6579"/>
                    <a:pt x="100461" y="6579"/>
                  </a:cubicBezTo>
                  <a:cubicBezTo>
                    <a:pt x="98716" y="6579"/>
                    <a:pt x="96975" y="5909"/>
                    <a:pt x="95660" y="4581"/>
                  </a:cubicBezTo>
                  <a:cubicBezTo>
                    <a:pt x="94724" y="3671"/>
                    <a:pt x="93840" y="2734"/>
                    <a:pt x="92930" y="1851"/>
                  </a:cubicBezTo>
                  <a:cubicBezTo>
                    <a:pt x="91753" y="700"/>
                    <a:pt x="90173" y="57"/>
                    <a:pt x="88514" y="31"/>
                  </a:cubicBezTo>
                  <a:cubicBezTo>
                    <a:pt x="88408" y="26"/>
                    <a:pt x="88303" y="24"/>
                    <a:pt x="88200" y="24"/>
                  </a:cubicBezTo>
                  <a:cubicBezTo>
                    <a:pt x="85996" y="24"/>
                    <a:pt x="84270" y="1097"/>
                    <a:pt x="82813" y="2707"/>
                  </a:cubicBezTo>
                  <a:cubicBezTo>
                    <a:pt x="82251" y="3323"/>
                    <a:pt x="81662" y="3965"/>
                    <a:pt x="81046" y="4554"/>
                  </a:cubicBezTo>
                  <a:cubicBezTo>
                    <a:pt x="79721" y="5906"/>
                    <a:pt x="77975" y="6582"/>
                    <a:pt x="76229" y="6582"/>
                  </a:cubicBezTo>
                  <a:cubicBezTo>
                    <a:pt x="74482" y="6582"/>
                    <a:pt x="72736" y="5906"/>
                    <a:pt x="71411" y="4554"/>
                  </a:cubicBezTo>
                  <a:cubicBezTo>
                    <a:pt x="70501" y="3671"/>
                    <a:pt x="69617" y="2734"/>
                    <a:pt x="68681" y="1824"/>
                  </a:cubicBezTo>
                  <a:cubicBezTo>
                    <a:pt x="67503" y="673"/>
                    <a:pt x="65924" y="31"/>
                    <a:pt x="64264" y="31"/>
                  </a:cubicBezTo>
                  <a:cubicBezTo>
                    <a:pt x="64182" y="28"/>
                    <a:pt x="64101" y="26"/>
                    <a:pt x="64020" y="26"/>
                  </a:cubicBezTo>
                  <a:cubicBezTo>
                    <a:pt x="61860" y="26"/>
                    <a:pt x="60142" y="1052"/>
                    <a:pt x="58697" y="2600"/>
                  </a:cubicBezTo>
                  <a:cubicBezTo>
                    <a:pt x="58001" y="3350"/>
                    <a:pt x="57359" y="4099"/>
                    <a:pt x="56583" y="4768"/>
                  </a:cubicBezTo>
                  <a:cubicBezTo>
                    <a:pt x="55343" y="5951"/>
                    <a:pt x="53708" y="6576"/>
                    <a:pt x="52038" y="6576"/>
                  </a:cubicBezTo>
                  <a:cubicBezTo>
                    <a:pt x="51365" y="6576"/>
                    <a:pt x="50686" y="6475"/>
                    <a:pt x="50025" y="6267"/>
                  </a:cubicBezTo>
                  <a:cubicBezTo>
                    <a:pt x="48847" y="5946"/>
                    <a:pt x="47937" y="5250"/>
                    <a:pt x="47054" y="4447"/>
                  </a:cubicBezTo>
                  <a:cubicBezTo>
                    <a:pt x="46064" y="3564"/>
                    <a:pt x="45314" y="2520"/>
                    <a:pt x="44297" y="1637"/>
                  </a:cubicBezTo>
                  <a:cubicBezTo>
                    <a:pt x="43030" y="559"/>
                    <a:pt x="41469" y="22"/>
                    <a:pt x="39912" y="22"/>
                  </a:cubicBezTo>
                  <a:cubicBezTo>
                    <a:pt x="38180" y="22"/>
                    <a:pt x="36454" y="687"/>
                    <a:pt x="35143" y="2011"/>
                  </a:cubicBezTo>
                  <a:cubicBezTo>
                    <a:pt x="34233" y="2921"/>
                    <a:pt x="33350" y="3858"/>
                    <a:pt x="32413" y="4741"/>
                  </a:cubicBezTo>
                  <a:cubicBezTo>
                    <a:pt x="31126" y="5954"/>
                    <a:pt x="29461" y="6572"/>
                    <a:pt x="27785" y="6572"/>
                  </a:cubicBezTo>
                  <a:cubicBezTo>
                    <a:pt x="26465" y="6572"/>
                    <a:pt x="25138" y="6189"/>
                    <a:pt x="23982" y="5411"/>
                  </a:cubicBezTo>
                  <a:cubicBezTo>
                    <a:pt x="23099" y="4768"/>
                    <a:pt x="22296" y="3992"/>
                    <a:pt x="21600" y="3162"/>
                  </a:cubicBezTo>
                  <a:cubicBezTo>
                    <a:pt x="20984" y="2413"/>
                    <a:pt x="20262" y="1770"/>
                    <a:pt x="19485" y="1208"/>
                  </a:cubicBezTo>
                  <a:cubicBezTo>
                    <a:pt x="18324" y="399"/>
                    <a:pt x="16982" y="1"/>
                    <a:pt x="15647" y="1"/>
                  </a:cubicBezTo>
                  <a:close/>
                </a:path>
              </a:pathLst>
            </a:custGeom>
            <a:solidFill>
              <a:srgbClr val="94A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38100"/>
              <a:ext cx="9144000" cy="3415200"/>
            </a:xfrm>
            <a:prstGeom prst="rect">
              <a:avLst/>
            </a:prstGeom>
            <a:solidFill>
              <a:srgbClr val="94A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941747" y="947225"/>
            <a:ext cx="7076400" cy="1918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3" name="Google Shape;13;p2"/>
          <p:cNvGrpSpPr/>
          <p:nvPr/>
        </p:nvGrpSpPr>
        <p:grpSpPr>
          <a:xfrm>
            <a:off x="0" y="3439996"/>
            <a:ext cx="9144000" cy="1703494"/>
            <a:chOff x="-5048250" y="5805671"/>
            <a:chExt cx="9144000" cy="1703494"/>
          </a:xfrm>
        </p:grpSpPr>
        <p:grpSp>
          <p:nvGrpSpPr>
            <p:cNvPr id="14" name="Google Shape;14;p2"/>
            <p:cNvGrpSpPr/>
            <p:nvPr/>
          </p:nvGrpSpPr>
          <p:grpSpPr>
            <a:xfrm flipH="1">
              <a:off x="-5048250" y="6760378"/>
              <a:ext cx="9144000" cy="746475"/>
              <a:chOff x="0" y="148125"/>
              <a:chExt cx="9144000" cy="746475"/>
            </a:xfrm>
          </p:grpSpPr>
          <p:cxnSp>
            <p:nvCxnSpPr>
              <p:cNvPr id="15" name="Google Shape;15;p2"/>
              <p:cNvCxnSpPr/>
              <p:nvPr/>
            </p:nvCxnSpPr>
            <p:spPr>
              <a:xfrm>
                <a:off x="0" y="148125"/>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16" name="Google Shape;16;p2"/>
              <p:cNvCxnSpPr/>
              <p:nvPr/>
            </p:nvCxnSpPr>
            <p:spPr>
              <a:xfrm>
                <a:off x="0" y="334744"/>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17" name="Google Shape;17;p2"/>
              <p:cNvCxnSpPr/>
              <p:nvPr/>
            </p:nvCxnSpPr>
            <p:spPr>
              <a:xfrm>
                <a:off x="0" y="521363"/>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18" name="Google Shape;18;p2"/>
              <p:cNvCxnSpPr/>
              <p:nvPr/>
            </p:nvCxnSpPr>
            <p:spPr>
              <a:xfrm>
                <a:off x="0" y="707981"/>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19" name="Google Shape;19;p2"/>
              <p:cNvCxnSpPr/>
              <p:nvPr/>
            </p:nvCxnSpPr>
            <p:spPr>
              <a:xfrm>
                <a:off x="0" y="894600"/>
                <a:ext cx="9144000" cy="0"/>
              </a:xfrm>
              <a:prstGeom prst="straightConnector1">
                <a:avLst/>
              </a:prstGeom>
              <a:noFill/>
              <a:ln w="9525" cap="flat" cmpd="sng">
                <a:solidFill>
                  <a:srgbClr val="91A1BA"/>
                </a:solidFill>
                <a:prstDash val="solid"/>
                <a:round/>
                <a:headEnd type="none" w="med" len="med"/>
                <a:tailEnd type="none" w="med" len="med"/>
              </a:ln>
            </p:spPr>
          </p:cxnSp>
        </p:grpSp>
        <p:grpSp>
          <p:nvGrpSpPr>
            <p:cNvPr id="20" name="Google Shape;20;p2"/>
            <p:cNvGrpSpPr/>
            <p:nvPr/>
          </p:nvGrpSpPr>
          <p:grpSpPr>
            <a:xfrm flipH="1">
              <a:off x="-4922000" y="5805671"/>
              <a:ext cx="8891025" cy="1703494"/>
              <a:chOff x="69413" y="1182463"/>
              <a:chExt cx="8891025" cy="885300"/>
            </a:xfrm>
          </p:grpSpPr>
          <p:cxnSp>
            <p:nvCxnSpPr>
              <p:cNvPr id="21" name="Google Shape;21;p2"/>
              <p:cNvCxnSpPr/>
              <p:nvPr/>
            </p:nvCxnSpPr>
            <p:spPr>
              <a:xfrm rot="5400000">
                <a:off x="36768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2" name="Google Shape;22;p2"/>
              <p:cNvCxnSpPr/>
              <p:nvPr/>
            </p:nvCxnSpPr>
            <p:spPr>
              <a:xfrm rot="5400000">
                <a:off x="18245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3" name="Google Shape;23;p2"/>
              <p:cNvCxnSpPr/>
              <p:nvPr/>
            </p:nvCxnSpPr>
            <p:spPr>
              <a:xfrm rot="5400000">
                <a:off x="-277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4" name="Google Shape;24;p2"/>
              <p:cNvCxnSpPr/>
              <p:nvPr/>
            </p:nvCxnSpPr>
            <p:spPr>
              <a:xfrm rot="5400000">
                <a:off x="-18800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5" name="Google Shape;25;p2"/>
              <p:cNvCxnSpPr/>
              <p:nvPr/>
            </p:nvCxnSpPr>
            <p:spPr>
              <a:xfrm rot="5400000">
                <a:off x="-37323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6" name="Google Shape;26;p2"/>
              <p:cNvCxnSpPr/>
              <p:nvPr/>
            </p:nvCxnSpPr>
            <p:spPr>
              <a:xfrm rot="5400000">
                <a:off x="55291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7" name="Google Shape;27;p2"/>
              <p:cNvCxnSpPr/>
              <p:nvPr/>
            </p:nvCxnSpPr>
            <p:spPr>
              <a:xfrm rot="5400000">
                <a:off x="147905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8" name="Google Shape;28;p2"/>
              <p:cNvCxnSpPr/>
              <p:nvPr/>
            </p:nvCxnSpPr>
            <p:spPr>
              <a:xfrm rot="5400000">
                <a:off x="129383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29" name="Google Shape;29;p2"/>
              <p:cNvCxnSpPr/>
              <p:nvPr/>
            </p:nvCxnSpPr>
            <p:spPr>
              <a:xfrm rot="5400000">
                <a:off x="110860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0" name="Google Shape;30;p2"/>
              <p:cNvCxnSpPr/>
              <p:nvPr/>
            </p:nvCxnSpPr>
            <p:spPr>
              <a:xfrm rot="5400000">
                <a:off x="92337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1" name="Google Shape;31;p2"/>
              <p:cNvCxnSpPr/>
              <p:nvPr/>
            </p:nvCxnSpPr>
            <p:spPr>
              <a:xfrm rot="5400000">
                <a:off x="73814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2" name="Google Shape;32;p2"/>
              <p:cNvCxnSpPr/>
              <p:nvPr/>
            </p:nvCxnSpPr>
            <p:spPr>
              <a:xfrm rot="5400000">
                <a:off x="166428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3" name="Google Shape;33;p2"/>
              <p:cNvCxnSpPr/>
              <p:nvPr/>
            </p:nvCxnSpPr>
            <p:spPr>
              <a:xfrm rot="5400000">
                <a:off x="259043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4" name="Google Shape;34;p2"/>
              <p:cNvCxnSpPr/>
              <p:nvPr/>
            </p:nvCxnSpPr>
            <p:spPr>
              <a:xfrm rot="5400000">
                <a:off x="240520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5" name="Google Shape;35;p2"/>
              <p:cNvCxnSpPr/>
              <p:nvPr/>
            </p:nvCxnSpPr>
            <p:spPr>
              <a:xfrm rot="5400000">
                <a:off x="221997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6" name="Google Shape;36;p2"/>
              <p:cNvCxnSpPr/>
              <p:nvPr/>
            </p:nvCxnSpPr>
            <p:spPr>
              <a:xfrm rot="5400000">
                <a:off x="203474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7" name="Google Shape;37;p2"/>
              <p:cNvCxnSpPr/>
              <p:nvPr/>
            </p:nvCxnSpPr>
            <p:spPr>
              <a:xfrm rot="5400000">
                <a:off x="184951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8" name="Google Shape;38;p2"/>
              <p:cNvCxnSpPr/>
              <p:nvPr/>
            </p:nvCxnSpPr>
            <p:spPr>
              <a:xfrm rot="5400000">
                <a:off x="277566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39" name="Google Shape;39;p2"/>
              <p:cNvCxnSpPr/>
              <p:nvPr/>
            </p:nvCxnSpPr>
            <p:spPr>
              <a:xfrm rot="5400000">
                <a:off x="3701816"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0" name="Google Shape;40;p2"/>
              <p:cNvCxnSpPr/>
              <p:nvPr/>
            </p:nvCxnSpPr>
            <p:spPr>
              <a:xfrm rot="5400000">
                <a:off x="3516586"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1" name="Google Shape;41;p2"/>
              <p:cNvCxnSpPr/>
              <p:nvPr/>
            </p:nvCxnSpPr>
            <p:spPr>
              <a:xfrm rot="5400000">
                <a:off x="3331356"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2" name="Google Shape;42;p2"/>
              <p:cNvCxnSpPr/>
              <p:nvPr/>
            </p:nvCxnSpPr>
            <p:spPr>
              <a:xfrm rot="5400000">
                <a:off x="314612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3" name="Google Shape;43;p2"/>
              <p:cNvCxnSpPr/>
              <p:nvPr/>
            </p:nvCxnSpPr>
            <p:spPr>
              <a:xfrm rot="5400000">
                <a:off x="296089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4" name="Google Shape;44;p2"/>
              <p:cNvCxnSpPr/>
              <p:nvPr/>
            </p:nvCxnSpPr>
            <p:spPr>
              <a:xfrm rot="5400000">
                <a:off x="3887045"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5" name="Google Shape;45;p2"/>
              <p:cNvCxnSpPr/>
              <p:nvPr/>
            </p:nvCxnSpPr>
            <p:spPr>
              <a:xfrm rot="5400000">
                <a:off x="4813194"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6" name="Google Shape;46;p2"/>
              <p:cNvCxnSpPr/>
              <p:nvPr/>
            </p:nvCxnSpPr>
            <p:spPr>
              <a:xfrm rot="5400000">
                <a:off x="4627964"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7" name="Google Shape;47;p2"/>
              <p:cNvCxnSpPr/>
              <p:nvPr/>
            </p:nvCxnSpPr>
            <p:spPr>
              <a:xfrm rot="5400000">
                <a:off x="4442734"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8" name="Google Shape;48;p2"/>
              <p:cNvCxnSpPr/>
              <p:nvPr/>
            </p:nvCxnSpPr>
            <p:spPr>
              <a:xfrm rot="5400000">
                <a:off x="4257505"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49" name="Google Shape;49;p2"/>
              <p:cNvCxnSpPr/>
              <p:nvPr/>
            </p:nvCxnSpPr>
            <p:spPr>
              <a:xfrm rot="5400000">
                <a:off x="4072275"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0" name="Google Shape;50;p2"/>
              <p:cNvCxnSpPr/>
              <p:nvPr/>
            </p:nvCxnSpPr>
            <p:spPr>
              <a:xfrm rot="5400000">
                <a:off x="499842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1" name="Google Shape;51;p2"/>
              <p:cNvCxnSpPr/>
              <p:nvPr/>
            </p:nvCxnSpPr>
            <p:spPr>
              <a:xfrm rot="5400000">
                <a:off x="592457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2" name="Google Shape;52;p2"/>
              <p:cNvCxnSpPr/>
              <p:nvPr/>
            </p:nvCxnSpPr>
            <p:spPr>
              <a:xfrm rot="5400000">
                <a:off x="573934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3" name="Google Shape;53;p2"/>
              <p:cNvCxnSpPr/>
              <p:nvPr/>
            </p:nvCxnSpPr>
            <p:spPr>
              <a:xfrm rot="5400000">
                <a:off x="555411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4" name="Google Shape;54;p2"/>
              <p:cNvCxnSpPr/>
              <p:nvPr/>
            </p:nvCxnSpPr>
            <p:spPr>
              <a:xfrm rot="5400000">
                <a:off x="536888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5" name="Google Shape;55;p2"/>
              <p:cNvCxnSpPr/>
              <p:nvPr/>
            </p:nvCxnSpPr>
            <p:spPr>
              <a:xfrm rot="5400000">
                <a:off x="518365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6" name="Google Shape;56;p2"/>
              <p:cNvCxnSpPr/>
              <p:nvPr/>
            </p:nvCxnSpPr>
            <p:spPr>
              <a:xfrm rot="5400000">
                <a:off x="610980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7" name="Google Shape;57;p2"/>
              <p:cNvCxnSpPr/>
              <p:nvPr/>
            </p:nvCxnSpPr>
            <p:spPr>
              <a:xfrm rot="5400000">
                <a:off x="703595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8" name="Google Shape;58;p2"/>
              <p:cNvCxnSpPr/>
              <p:nvPr/>
            </p:nvCxnSpPr>
            <p:spPr>
              <a:xfrm rot="5400000">
                <a:off x="685072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59" name="Google Shape;59;p2"/>
              <p:cNvCxnSpPr/>
              <p:nvPr/>
            </p:nvCxnSpPr>
            <p:spPr>
              <a:xfrm rot="5400000">
                <a:off x="666549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0" name="Google Shape;60;p2"/>
              <p:cNvCxnSpPr/>
              <p:nvPr/>
            </p:nvCxnSpPr>
            <p:spPr>
              <a:xfrm rot="5400000">
                <a:off x="648026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1" name="Google Shape;61;p2"/>
              <p:cNvCxnSpPr/>
              <p:nvPr/>
            </p:nvCxnSpPr>
            <p:spPr>
              <a:xfrm rot="5400000">
                <a:off x="629503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2" name="Google Shape;62;p2"/>
              <p:cNvCxnSpPr/>
              <p:nvPr/>
            </p:nvCxnSpPr>
            <p:spPr>
              <a:xfrm rot="5400000">
                <a:off x="722118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3" name="Google Shape;63;p2"/>
              <p:cNvCxnSpPr/>
              <p:nvPr/>
            </p:nvCxnSpPr>
            <p:spPr>
              <a:xfrm rot="5400000">
                <a:off x="814732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4" name="Google Shape;64;p2"/>
              <p:cNvCxnSpPr/>
              <p:nvPr/>
            </p:nvCxnSpPr>
            <p:spPr>
              <a:xfrm rot="5400000">
                <a:off x="796209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5" name="Google Shape;65;p2"/>
              <p:cNvCxnSpPr/>
              <p:nvPr/>
            </p:nvCxnSpPr>
            <p:spPr>
              <a:xfrm rot="5400000">
                <a:off x="777686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6" name="Google Shape;66;p2"/>
              <p:cNvCxnSpPr/>
              <p:nvPr/>
            </p:nvCxnSpPr>
            <p:spPr>
              <a:xfrm rot="5400000">
                <a:off x="759163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7" name="Google Shape;67;p2"/>
              <p:cNvCxnSpPr/>
              <p:nvPr/>
            </p:nvCxnSpPr>
            <p:spPr>
              <a:xfrm rot="5400000">
                <a:off x="740640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8" name="Google Shape;68;p2"/>
              <p:cNvCxnSpPr/>
              <p:nvPr/>
            </p:nvCxnSpPr>
            <p:spPr>
              <a:xfrm rot="5400000">
                <a:off x="833255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69" name="Google Shape;69;p2"/>
              <p:cNvCxnSpPr/>
              <p:nvPr/>
            </p:nvCxnSpPr>
            <p:spPr>
              <a:xfrm rot="5400000">
                <a:off x="8517788" y="1625113"/>
                <a:ext cx="885300" cy="0"/>
              </a:xfrm>
              <a:prstGeom prst="straightConnector1">
                <a:avLst/>
              </a:prstGeom>
              <a:noFill/>
              <a:ln w="9525" cap="flat" cmpd="sng">
                <a:solidFill>
                  <a:srgbClr val="91A1BA"/>
                </a:solidFill>
                <a:prstDash val="solid"/>
                <a:round/>
                <a:headEnd type="none" w="med" len="med"/>
                <a:tailEnd type="none" w="med" len="med"/>
              </a:ln>
            </p:spPr>
          </p:cxnSp>
        </p:grpSp>
        <p:grpSp>
          <p:nvGrpSpPr>
            <p:cNvPr id="70" name="Google Shape;70;p2"/>
            <p:cNvGrpSpPr/>
            <p:nvPr/>
          </p:nvGrpSpPr>
          <p:grpSpPr>
            <a:xfrm flipH="1">
              <a:off x="-5048250" y="5823526"/>
              <a:ext cx="9144000" cy="746475"/>
              <a:chOff x="0" y="148125"/>
              <a:chExt cx="9144000" cy="746475"/>
            </a:xfrm>
          </p:grpSpPr>
          <p:cxnSp>
            <p:nvCxnSpPr>
              <p:cNvPr id="71" name="Google Shape;71;p2"/>
              <p:cNvCxnSpPr/>
              <p:nvPr/>
            </p:nvCxnSpPr>
            <p:spPr>
              <a:xfrm>
                <a:off x="0" y="148125"/>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72" name="Google Shape;72;p2"/>
              <p:cNvCxnSpPr/>
              <p:nvPr/>
            </p:nvCxnSpPr>
            <p:spPr>
              <a:xfrm>
                <a:off x="0" y="334744"/>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73" name="Google Shape;73;p2"/>
              <p:cNvCxnSpPr/>
              <p:nvPr/>
            </p:nvCxnSpPr>
            <p:spPr>
              <a:xfrm>
                <a:off x="0" y="521363"/>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74" name="Google Shape;74;p2"/>
              <p:cNvCxnSpPr/>
              <p:nvPr/>
            </p:nvCxnSpPr>
            <p:spPr>
              <a:xfrm>
                <a:off x="0" y="707981"/>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75" name="Google Shape;75;p2"/>
              <p:cNvCxnSpPr/>
              <p:nvPr/>
            </p:nvCxnSpPr>
            <p:spPr>
              <a:xfrm>
                <a:off x="0" y="894600"/>
                <a:ext cx="9144000" cy="0"/>
              </a:xfrm>
              <a:prstGeom prst="straightConnector1">
                <a:avLst/>
              </a:prstGeom>
              <a:noFill/>
              <a:ln w="9525" cap="flat" cmpd="sng">
                <a:solidFill>
                  <a:srgbClr val="91A1BA"/>
                </a:solidFill>
                <a:prstDash val="solid"/>
                <a:round/>
                <a:headEnd type="none" w="med" len="med"/>
                <a:tailEnd type="none" w="med" len="med"/>
              </a:ln>
            </p:spPr>
          </p:cxnSp>
        </p:grpSp>
      </p:grpSp>
      <p:sp>
        <p:nvSpPr>
          <p:cNvPr id="76" name="Google Shape;76;p2"/>
          <p:cNvSpPr txBox="1">
            <a:spLocks noGrp="1"/>
          </p:cNvSpPr>
          <p:nvPr>
            <p:ph type="subTitle" idx="1"/>
          </p:nvPr>
        </p:nvSpPr>
        <p:spPr>
          <a:xfrm>
            <a:off x="1049200" y="4017725"/>
            <a:ext cx="4447500" cy="560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9" name="Google Shape;79;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grpSp>
        <p:nvGrpSpPr>
          <p:cNvPr id="82" name="Google Shape;82;p4"/>
          <p:cNvGrpSpPr/>
          <p:nvPr/>
        </p:nvGrpSpPr>
        <p:grpSpPr>
          <a:xfrm rot="10800000" flipH="1">
            <a:off x="0" y="-185010"/>
            <a:ext cx="9144000" cy="549152"/>
            <a:chOff x="0" y="4603070"/>
            <a:chExt cx="9144000" cy="549152"/>
          </a:xfrm>
        </p:grpSpPr>
        <p:grpSp>
          <p:nvGrpSpPr>
            <p:cNvPr id="83" name="Google Shape;83;p4"/>
            <p:cNvGrpSpPr/>
            <p:nvPr/>
          </p:nvGrpSpPr>
          <p:grpSpPr>
            <a:xfrm rot="10800000">
              <a:off x="0" y="4603872"/>
              <a:ext cx="9144000" cy="373238"/>
              <a:chOff x="0" y="521363"/>
              <a:chExt cx="9144000" cy="373238"/>
            </a:xfrm>
          </p:grpSpPr>
          <p:cxnSp>
            <p:nvCxnSpPr>
              <p:cNvPr id="84" name="Google Shape;84;p4"/>
              <p:cNvCxnSpPr/>
              <p:nvPr/>
            </p:nvCxnSpPr>
            <p:spPr>
              <a:xfrm>
                <a:off x="0" y="521363"/>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85" name="Google Shape;85;p4"/>
              <p:cNvCxnSpPr/>
              <p:nvPr/>
            </p:nvCxnSpPr>
            <p:spPr>
              <a:xfrm>
                <a:off x="0" y="707981"/>
                <a:ext cx="9144000" cy="0"/>
              </a:xfrm>
              <a:prstGeom prst="straightConnector1">
                <a:avLst/>
              </a:prstGeom>
              <a:noFill/>
              <a:ln w="9525" cap="flat" cmpd="sng">
                <a:solidFill>
                  <a:srgbClr val="91A1BA"/>
                </a:solidFill>
                <a:prstDash val="solid"/>
                <a:round/>
                <a:headEnd type="none" w="med" len="med"/>
                <a:tailEnd type="none" w="med" len="med"/>
              </a:ln>
            </p:spPr>
          </p:cxnSp>
          <p:cxnSp>
            <p:nvCxnSpPr>
              <p:cNvPr id="86" name="Google Shape;86;p4"/>
              <p:cNvCxnSpPr/>
              <p:nvPr/>
            </p:nvCxnSpPr>
            <p:spPr>
              <a:xfrm>
                <a:off x="0" y="894600"/>
                <a:ext cx="9144000" cy="0"/>
              </a:xfrm>
              <a:prstGeom prst="straightConnector1">
                <a:avLst/>
              </a:prstGeom>
              <a:noFill/>
              <a:ln w="9525" cap="flat" cmpd="sng">
                <a:solidFill>
                  <a:srgbClr val="91A1BA"/>
                </a:solidFill>
                <a:prstDash val="solid"/>
                <a:round/>
                <a:headEnd type="none" w="med" len="med"/>
                <a:tailEnd type="none" w="med" len="med"/>
              </a:ln>
            </p:spPr>
          </p:cxnSp>
        </p:grpSp>
        <p:grpSp>
          <p:nvGrpSpPr>
            <p:cNvPr id="87" name="Google Shape;87;p4"/>
            <p:cNvGrpSpPr/>
            <p:nvPr/>
          </p:nvGrpSpPr>
          <p:grpSpPr>
            <a:xfrm rot="10800000">
              <a:off x="125625" y="4603070"/>
              <a:ext cx="8891025" cy="549152"/>
              <a:chOff x="69413" y="1182463"/>
              <a:chExt cx="8891025" cy="885300"/>
            </a:xfrm>
          </p:grpSpPr>
          <p:cxnSp>
            <p:nvCxnSpPr>
              <p:cNvPr id="88" name="Google Shape;88;p4"/>
              <p:cNvCxnSpPr/>
              <p:nvPr/>
            </p:nvCxnSpPr>
            <p:spPr>
              <a:xfrm rot="5400000">
                <a:off x="36768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89" name="Google Shape;89;p4"/>
              <p:cNvCxnSpPr/>
              <p:nvPr/>
            </p:nvCxnSpPr>
            <p:spPr>
              <a:xfrm rot="5400000">
                <a:off x="18245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0" name="Google Shape;90;p4"/>
              <p:cNvCxnSpPr/>
              <p:nvPr/>
            </p:nvCxnSpPr>
            <p:spPr>
              <a:xfrm rot="5400000">
                <a:off x="-277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1" name="Google Shape;91;p4"/>
              <p:cNvCxnSpPr/>
              <p:nvPr/>
            </p:nvCxnSpPr>
            <p:spPr>
              <a:xfrm rot="5400000">
                <a:off x="-18800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2" name="Google Shape;92;p4"/>
              <p:cNvCxnSpPr/>
              <p:nvPr/>
            </p:nvCxnSpPr>
            <p:spPr>
              <a:xfrm rot="5400000">
                <a:off x="-37323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3" name="Google Shape;93;p4"/>
              <p:cNvCxnSpPr/>
              <p:nvPr/>
            </p:nvCxnSpPr>
            <p:spPr>
              <a:xfrm rot="5400000">
                <a:off x="55291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4" name="Google Shape;94;p4"/>
              <p:cNvCxnSpPr/>
              <p:nvPr/>
            </p:nvCxnSpPr>
            <p:spPr>
              <a:xfrm rot="5400000">
                <a:off x="147905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5" name="Google Shape;95;p4"/>
              <p:cNvCxnSpPr/>
              <p:nvPr/>
            </p:nvCxnSpPr>
            <p:spPr>
              <a:xfrm rot="5400000">
                <a:off x="129383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6" name="Google Shape;96;p4"/>
              <p:cNvCxnSpPr/>
              <p:nvPr/>
            </p:nvCxnSpPr>
            <p:spPr>
              <a:xfrm rot="5400000">
                <a:off x="110860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7" name="Google Shape;97;p4"/>
              <p:cNvCxnSpPr/>
              <p:nvPr/>
            </p:nvCxnSpPr>
            <p:spPr>
              <a:xfrm rot="5400000">
                <a:off x="92337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8" name="Google Shape;98;p4"/>
              <p:cNvCxnSpPr/>
              <p:nvPr/>
            </p:nvCxnSpPr>
            <p:spPr>
              <a:xfrm rot="5400000">
                <a:off x="73814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99" name="Google Shape;99;p4"/>
              <p:cNvCxnSpPr/>
              <p:nvPr/>
            </p:nvCxnSpPr>
            <p:spPr>
              <a:xfrm rot="5400000">
                <a:off x="166428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0" name="Google Shape;100;p4"/>
              <p:cNvCxnSpPr/>
              <p:nvPr/>
            </p:nvCxnSpPr>
            <p:spPr>
              <a:xfrm rot="5400000">
                <a:off x="259043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1" name="Google Shape;101;p4"/>
              <p:cNvCxnSpPr/>
              <p:nvPr/>
            </p:nvCxnSpPr>
            <p:spPr>
              <a:xfrm rot="5400000">
                <a:off x="240520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2" name="Google Shape;102;p4"/>
              <p:cNvCxnSpPr/>
              <p:nvPr/>
            </p:nvCxnSpPr>
            <p:spPr>
              <a:xfrm rot="5400000">
                <a:off x="221997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3" name="Google Shape;103;p4"/>
              <p:cNvCxnSpPr/>
              <p:nvPr/>
            </p:nvCxnSpPr>
            <p:spPr>
              <a:xfrm rot="5400000">
                <a:off x="203474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4" name="Google Shape;104;p4"/>
              <p:cNvCxnSpPr/>
              <p:nvPr/>
            </p:nvCxnSpPr>
            <p:spPr>
              <a:xfrm rot="5400000">
                <a:off x="184951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5" name="Google Shape;105;p4"/>
              <p:cNvCxnSpPr/>
              <p:nvPr/>
            </p:nvCxnSpPr>
            <p:spPr>
              <a:xfrm rot="5400000">
                <a:off x="277566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6" name="Google Shape;106;p4"/>
              <p:cNvCxnSpPr/>
              <p:nvPr/>
            </p:nvCxnSpPr>
            <p:spPr>
              <a:xfrm rot="5400000">
                <a:off x="3701816"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7" name="Google Shape;107;p4"/>
              <p:cNvCxnSpPr/>
              <p:nvPr/>
            </p:nvCxnSpPr>
            <p:spPr>
              <a:xfrm rot="5400000">
                <a:off x="3516586"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8" name="Google Shape;108;p4"/>
              <p:cNvCxnSpPr/>
              <p:nvPr/>
            </p:nvCxnSpPr>
            <p:spPr>
              <a:xfrm rot="5400000">
                <a:off x="3331356"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09" name="Google Shape;109;p4"/>
              <p:cNvCxnSpPr/>
              <p:nvPr/>
            </p:nvCxnSpPr>
            <p:spPr>
              <a:xfrm rot="5400000">
                <a:off x="314612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0" name="Google Shape;110;p4"/>
              <p:cNvCxnSpPr/>
              <p:nvPr/>
            </p:nvCxnSpPr>
            <p:spPr>
              <a:xfrm rot="5400000">
                <a:off x="2960897"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1" name="Google Shape;111;p4"/>
              <p:cNvCxnSpPr/>
              <p:nvPr/>
            </p:nvCxnSpPr>
            <p:spPr>
              <a:xfrm rot="5400000">
                <a:off x="3887045"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2" name="Google Shape;112;p4"/>
              <p:cNvCxnSpPr/>
              <p:nvPr/>
            </p:nvCxnSpPr>
            <p:spPr>
              <a:xfrm rot="5400000">
                <a:off x="4813194"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3" name="Google Shape;113;p4"/>
              <p:cNvCxnSpPr/>
              <p:nvPr/>
            </p:nvCxnSpPr>
            <p:spPr>
              <a:xfrm rot="5400000">
                <a:off x="4627964"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4" name="Google Shape;114;p4"/>
              <p:cNvCxnSpPr/>
              <p:nvPr/>
            </p:nvCxnSpPr>
            <p:spPr>
              <a:xfrm rot="5400000">
                <a:off x="4442734"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5" name="Google Shape;115;p4"/>
              <p:cNvCxnSpPr/>
              <p:nvPr/>
            </p:nvCxnSpPr>
            <p:spPr>
              <a:xfrm rot="5400000">
                <a:off x="4257505"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6" name="Google Shape;116;p4"/>
              <p:cNvCxnSpPr/>
              <p:nvPr/>
            </p:nvCxnSpPr>
            <p:spPr>
              <a:xfrm rot="5400000">
                <a:off x="4072275"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7" name="Google Shape;117;p4"/>
              <p:cNvCxnSpPr/>
              <p:nvPr/>
            </p:nvCxnSpPr>
            <p:spPr>
              <a:xfrm rot="5400000">
                <a:off x="499842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8" name="Google Shape;118;p4"/>
              <p:cNvCxnSpPr/>
              <p:nvPr/>
            </p:nvCxnSpPr>
            <p:spPr>
              <a:xfrm rot="5400000">
                <a:off x="592457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19" name="Google Shape;119;p4"/>
              <p:cNvCxnSpPr/>
              <p:nvPr/>
            </p:nvCxnSpPr>
            <p:spPr>
              <a:xfrm rot="5400000">
                <a:off x="573934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0" name="Google Shape;120;p4"/>
              <p:cNvCxnSpPr/>
              <p:nvPr/>
            </p:nvCxnSpPr>
            <p:spPr>
              <a:xfrm rot="5400000">
                <a:off x="555411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1" name="Google Shape;121;p4"/>
              <p:cNvCxnSpPr/>
              <p:nvPr/>
            </p:nvCxnSpPr>
            <p:spPr>
              <a:xfrm rot="5400000">
                <a:off x="536888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2" name="Google Shape;122;p4"/>
              <p:cNvCxnSpPr/>
              <p:nvPr/>
            </p:nvCxnSpPr>
            <p:spPr>
              <a:xfrm rot="5400000">
                <a:off x="5183653"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3" name="Google Shape;123;p4"/>
              <p:cNvCxnSpPr/>
              <p:nvPr/>
            </p:nvCxnSpPr>
            <p:spPr>
              <a:xfrm rot="5400000">
                <a:off x="6109802"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4" name="Google Shape;124;p4"/>
              <p:cNvCxnSpPr/>
              <p:nvPr/>
            </p:nvCxnSpPr>
            <p:spPr>
              <a:xfrm rot="5400000">
                <a:off x="703595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5" name="Google Shape;125;p4"/>
              <p:cNvCxnSpPr/>
              <p:nvPr/>
            </p:nvCxnSpPr>
            <p:spPr>
              <a:xfrm rot="5400000">
                <a:off x="685072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6" name="Google Shape;126;p4"/>
              <p:cNvCxnSpPr/>
              <p:nvPr/>
            </p:nvCxnSpPr>
            <p:spPr>
              <a:xfrm rot="5400000">
                <a:off x="666549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7" name="Google Shape;127;p4"/>
              <p:cNvCxnSpPr/>
              <p:nvPr/>
            </p:nvCxnSpPr>
            <p:spPr>
              <a:xfrm rot="5400000">
                <a:off x="648026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8" name="Google Shape;128;p4"/>
              <p:cNvCxnSpPr/>
              <p:nvPr/>
            </p:nvCxnSpPr>
            <p:spPr>
              <a:xfrm rot="5400000">
                <a:off x="6295031"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29" name="Google Shape;129;p4"/>
              <p:cNvCxnSpPr/>
              <p:nvPr/>
            </p:nvCxnSpPr>
            <p:spPr>
              <a:xfrm rot="5400000">
                <a:off x="7221180"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0" name="Google Shape;130;p4"/>
              <p:cNvCxnSpPr/>
              <p:nvPr/>
            </p:nvCxnSpPr>
            <p:spPr>
              <a:xfrm rot="5400000">
                <a:off x="814732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1" name="Google Shape;131;p4"/>
              <p:cNvCxnSpPr/>
              <p:nvPr/>
            </p:nvCxnSpPr>
            <p:spPr>
              <a:xfrm rot="5400000">
                <a:off x="796209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2" name="Google Shape;132;p4"/>
              <p:cNvCxnSpPr/>
              <p:nvPr/>
            </p:nvCxnSpPr>
            <p:spPr>
              <a:xfrm rot="5400000">
                <a:off x="777686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3" name="Google Shape;133;p4"/>
              <p:cNvCxnSpPr/>
              <p:nvPr/>
            </p:nvCxnSpPr>
            <p:spPr>
              <a:xfrm rot="5400000">
                <a:off x="759163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4" name="Google Shape;134;p4"/>
              <p:cNvCxnSpPr/>
              <p:nvPr/>
            </p:nvCxnSpPr>
            <p:spPr>
              <a:xfrm rot="5400000">
                <a:off x="7406409"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5" name="Google Shape;135;p4"/>
              <p:cNvCxnSpPr/>
              <p:nvPr/>
            </p:nvCxnSpPr>
            <p:spPr>
              <a:xfrm rot="5400000">
                <a:off x="8332558" y="1625113"/>
                <a:ext cx="885300" cy="0"/>
              </a:xfrm>
              <a:prstGeom prst="straightConnector1">
                <a:avLst/>
              </a:prstGeom>
              <a:noFill/>
              <a:ln w="9525" cap="flat" cmpd="sng">
                <a:solidFill>
                  <a:srgbClr val="91A1BA"/>
                </a:solidFill>
                <a:prstDash val="solid"/>
                <a:round/>
                <a:headEnd type="none" w="med" len="med"/>
                <a:tailEnd type="none" w="med" len="med"/>
              </a:ln>
            </p:spPr>
          </p:cxnSp>
          <p:cxnSp>
            <p:nvCxnSpPr>
              <p:cNvPr id="136" name="Google Shape;136;p4"/>
              <p:cNvCxnSpPr/>
              <p:nvPr/>
            </p:nvCxnSpPr>
            <p:spPr>
              <a:xfrm rot="5400000">
                <a:off x="8517788" y="1625113"/>
                <a:ext cx="885300" cy="0"/>
              </a:xfrm>
              <a:prstGeom prst="straightConnector1">
                <a:avLst/>
              </a:prstGeom>
              <a:noFill/>
              <a:ln w="9525" cap="flat" cmpd="sng">
                <a:solidFill>
                  <a:srgbClr val="91A1BA"/>
                </a:solidFill>
                <a:prstDash val="solid"/>
                <a:round/>
                <a:headEnd type="none" w="med" len="med"/>
                <a:tailEnd type="none" w="med" len="med"/>
              </a:ln>
            </p:spPr>
          </p:cxnSp>
        </p:grpSp>
      </p:grpSp>
      <p:grpSp>
        <p:nvGrpSpPr>
          <p:cNvPr id="137" name="Google Shape;137;p4"/>
          <p:cNvGrpSpPr/>
          <p:nvPr/>
        </p:nvGrpSpPr>
        <p:grpSpPr>
          <a:xfrm>
            <a:off x="-708837" y="3974663"/>
            <a:ext cx="1428832" cy="207801"/>
            <a:chOff x="-1732087" y="911738"/>
            <a:chExt cx="1428832" cy="207801"/>
          </a:xfrm>
        </p:grpSpPr>
        <p:sp>
          <p:nvSpPr>
            <p:cNvPr id="138" name="Google Shape;138;p4"/>
            <p:cNvSpPr/>
            <p:nvPr/>
          </p:nvSpPr>
          <p:spPr>
            <a:xfrm>
              <a:off x="-1732087" y="911738"/>
              <a:ext cx="1428832" cy="69826"/>
            </a:xfrm>
            <a:custGeom>
              <a:avLst/>
              <a:gdLst/>
              <a:ahLst/>
              <a:cxnLst/>
              <a:rect l="l" t="t" r="r" b="b"/>
              <a:pathLst>
                <a:path w="34316" h="1677" fill="none" extrusionOk="0">
                  <a:moveTo>
                    <a:pt x="0" y="1"/>
                  </a:moveTo>
                  <a:cubicBezTo>
                    <a:pt x="1070" y="6"/>
                    <a:pt x="1065" y="1610"/>
                    <a:pt x="2139" y="1610"/>
                  </a:cubicBezTo>
                  <a:cubicBezTo>
                    <a:pt x="3214" y="1610"/>
                    <a:pt x="3214" y="11"/>
                    <a:pt x="4288" y="11"/>
                  </a:cubicBezTo>
                  <a:cubicBezTo>
                    <a:pt x="5362" y="11"/>
                    <a:pt x="5357" y="1615"/>
                    <a:pt x="6427" y="1620"/>
                  </a:cubicBezTo>
                  <a:cubicBezTo>
                    <a:pt x="7501" y="1620"/>
                    <a:pt x="7506" y="15"/>
                    <a:pt x="8575" y="20"/>
                  </a:cubicBezTo>
                  <a:cubicBezTo>
                    <a:pt x="9650" y="20"/>
                    <a:pt x="9645" y="1624"/>
                    <a:pt x="10719" y="1629"/>
                  </a:cubicBezTo>
                  <a:cubicBezTo>
                    <a:pt x="11789" y="1629"/>
                    <a:pt x="11794" y="25"/>
                    <a:pt x="12868" y="30"/>
                  </a:cubicBezTo>
                  <a:cubicBezTo>
                    <a:pt x="13937" y="30"/>
                    <a:pt x="13937" y="1634"/>
                    <a:pt x="15007" y="1639"/>
                  </a:cubicBezTo>
                  <a:cubicBezTo>
                    <a:pt x="16081" y="1639"/>
                    <a:pt x="16081" y="34"/>
                    <a:pt x="17155" y="39"/>
                  </a:cubicBezTo>
                  <a:cubicBezTo>
                    <a:pt x="18230" y="39"/>
                    <a:pt x="18225" y="1643"/>
                    <a:pt x="19299" y="1648"/>
                  </a:cubicBezTo>
                  <a:cubicBezTo>
                    <a:pt x="20369" y="1648"/>
                    <a:pt x="20374" y="44"/>
                    <a:pt x="21443" y="49"/>
                  </a:cubicBezTo>
                  <a:cubicBezTo>
                    <a:pt x="22517" y="49"/>
                    <a:pt x="22513" y="1653"/>
                    <a:pt x="23587" y="1658"/>
                  </a:cubicBezTo>
                  <a:cubicBezTo>
                    <a:pt x="24661" y="1658"/>
                    <a:pt x="24661" y="53"/>
                    <a:pt x="25735" y="58"/>
                  </a:cubicBezTo>
                  <a:cubicBezTo>
                    <a:pt x="26805" y="58"/>
                    <a:pt x="26805" y="1663"/>
                    <a:pt x="27875" y="1667"/>
                  </a:cubicBezTo>
                  <a:cubicBezTo>
                    <a:pt x="28949" y="1667"/>
                    <a:pt x="28954" y="63"/>
                    <a:pt x="30023" y="68"/>
                  </a:cubicBezTo>
                  <a:cubicBezTo>
                    <a:pt x="31097" y="68"/>
                    <a:pt x="31093" y="1672"/>
                    <a:pt x="32167" y="1672"/>
                  </a:cubicBezTo>
                  <a:cubicBezTo>
                    <a:pt x="33241" y="1677"/>
                    <a:pt x="33241" y="73"/>
                    <a:pt x="34316" y="73"/>
                  </a:cubicBezTo>
                </a:path>
              </a:pathLst>
            </a:custGeom>
            <a:noFill/>
            <a:ln w="19050" cap="flat" cmpd="sng">
              <a:solidFill>
                <a:srgbClr val="94A0B9"/>
              </a:solidFill>
              <a:prstDash val="solid"/>
              <a:miter lim="4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1732087" y="1049713"/>
              <a:ext cx="1428832" cy="69826"/>
            </a:xfrm>
            <a:custGeom>
              <a:avLst/>
              <a:gdLst/>
              <a:ahLst/>
              <a:cxnLst/>
              <a:rect l="l" t="t" r="r" b="b"/>
              <a:pathLst>
                <a:path w="34316" h="1677" fill="none" extrusionOk="0">
                  <a:moveTo>
                    <a:pt x="0" y="1"/>
                  </a:moveTo>
                  <a:cubicBezTo>
                    <a:pt x="1070" y="6"/>
                    <a:pt x="1065" y="1610"/>
                    <a:pt x="2139" y="1610"/>
                  </a:cubicBezTo>
                  <a:cubicBezTo>
                    <a:pt x="3214" y="1610"/>
                    <a:pt x="3214" y="11"/>
                    <a:pt x="4288" y="11"/>
                  </a:cubicBezTo>
                  <a:cubicBezTo>
                    <a:pt x="5362" y="11"/>
                    <a:pt x="5357" y="1615"/>
                    <a:pt x="6427" y="1620"/>
                  </a:cubicBezTo>
                  <a:cubicBezTo>
                    <a:pt x="7501" y="1620"/>
                    <a:pt x="7506" y="15"/>
                    <a:pt x="8575" y="20"/>
                  </a:cubicBezTo>
                  <a:cubicBezTo>
                    <a:pt x="9650" y="20"/>
                    <a:pt x="9645" y="1624"/>
                    <a:pt x="10719" y="1629"/>
                  </a:cubicBezTo>
                  <a:cubicBezTo>
                    <a:pt x="11789" y="1629"/>
                    <a:pt x="11794" y="25"/>
                    <a:pt x="12868" y="30"/>
                  </a:cubicBezTo>
                  <a:cubicBezTo>
                    <a:pt x="13937" y="30"/>
                    <a:pt x="13937" y="1634"/>
                    <a:pt x="15007" y="1639"/>
                  </a:cubicBezTo>
                  <a:cubicBezTo>
                    <a:pt x="16081" y="1639"/>
                    <a:pt x="16081" y="34"/>
                    <a:pt x="17155" y="39"/>
                  </a:cubicBezTo>
                  <a:cubicBezTo>
                    <a:pt x="18230" y="39"/>
                    <a:pt x="18225" y="1643"/>
                    <a:pt x="19299" y="1648"/>
                  </a:cubicBezTo>
                  <a:cubicBezTo>
                    <a:pt x="20369" y="1648"/>
                    <a:pt x="20374" y="44"/>
                    <a:pt x="21443" y="49"/>
                  </a:cubicBezTo>
                  <a:cubicBezTo>
                    <a:pt x="22517" y="49"/>
                    <a:pt x="22513" y="1653"/>
                    <a:pt x="23587" y="1658"/>
                  </a:cubicBezTo>
                  <a:cubicBezTo>
                    <a:pt x="24661" y="1658"/>
                    <a:pt x="24661" y="53"/>
                    <a:pt x="25735" y="58"/>
                  </a:cubicBezTo>
                  <a:cubicBezTo>
                    <a:pt x="26805" y="58"/>
                    <a:pt x="26805" y="1663"/>
                    <a:pt x="27875" y="1667"/>
                  </a:cubicBezTo>
                  <a:cubicBezTo>
                    <a:pt x="28949" y="1667"/>
                    <a:pt x="28954" y="63"/>
                    <a:pt x="30023" y="68"/>
                  </a:cubicBezTo>
                  <a:cubicBezTo>
                    <a:pt x="31097" y="68"/>
                    <a:pt x="31093" y="1672"/>
                    <a:pt x="32167" y="1672"/>
                  </a:cubicBezTo>
                  <a:cubicBezTo>
                    <a:pt x="33241" y="1677"/>
                    <a:pt x="33241" y="73"/>
                    <a:pt x="34316" y="73"/>
                  </a:cubicBezTo>
                </a:path>
              </a:pathLst>
            </a:custGeom>
            <a:noFill/>
            <a:ln w="19050" cap="flat" cmpd="sng">
              <a:solidFill>
                <a:srgbClr val="94A0B9"/>
              </a:solidFill>
              <a:prstDash val="solid"/>
              <a:miter lim="4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4"/>
          <p:cNvSpPr/>
          <p:nvPr/>
        </p:nvSpPr>
        <p:spPr>
          <a:xfrm>
            <a:off x="-75" y="4661755"/>
            <a:ext cx="9144143" cy="483798"/>
          </a:xfrm>
          <a:custGeom>
            <a:avLst/>
            <a:gdLst/>
            <a:ahLst/>
            <a:cxnLst/>
            <a:rect l="l" t="t" r="r" b="b"/>
            <a:pathLst>
              <a:path w="285420" h="15101" extrusionOk="0">
                <a:moveTo>
                  <a:pt x="15647" y="1"/>
                </a:moveTo>
                <a:cubicBezTo>
                  <a:pt x="13937" y="1"/>
                  <a:pt x="12240" y="654"/>
                  <a:pt x="10947" y="1931"/>
                </a:cubicBezTo>
                <a:cubicBezTo>
                  <a:pt x="10064" y="2841"/>
                  <a:pt x="9181" y="3778"/>
                  <a:pt x="8244" y="4661"/>
                </a:cubicBezTo>
                <a:cubicBezTo>
                  <a:pt x="7001" y="5882"/>
                  <a:pt x="5330" y="6555"/>
                  <a:pt x="3627" y="6555"/>
                </a:cubicBezTo>
                <a:cubicBezTo>
                  <a:pt x="3203" y="6555"/>
                  <a:pt x="2777" y="6513"/>
                  <a:pt x="2355" y="6428"/>
                </a:cubicBezTo>
                <a:cubicBezTo>
                  <a:pt x="1552" y="6294"/>
                  <a:pt x="803" y="5946"/>
                  <a:pt x="0" y="5919"/>
                </a:cubicBezTo>
                <a:lnTo>
                  <a:pt x="0" y="15100"/>
                </a:lnTo>
                <a:lnTo>
                  <a:pt x="284331" y="15100"/>
                </a:lnTo>
                <a:cubicBezTo>
                  <a:pt x="284427" y="15100"/>
                  <a:pt x="284514" y="15100"/>
                  <a:pt x="284592" y="15100"/>
                </a:cubicBezTo>
                <a:cubicBezTo>
                  <a:pt x="285420" y="15100"/>
                  <a:pt x="285375" y="15055"/>
                  <a:pt x="285375" y="14029"/>
                </a:cubicBezTo>
                <a:lnTo>
                  <a:pt x="285375" y="1851"/>
                </a:lnTo>
                <a:cubicBezTo>
                  <a:pt x="285375" y="753"/>
                  <a:pt x="285322" y="646"/>
                  <a:pt x="284278" y="325"/>
                </a:cubicBezTo>
                <a:cubicBezTo>
                  <a:pt x="284144" y="272"/>
                  <a:pt x="284010" y="245"/>
                  <a:pt x="283876" y="218"/>
                </a:cubicBezTo>
                <a:cubicBezTo>
                  <a:pt x="283277" y="90"/>
                  <a:pt x="282692" y="25"/>
                  <a:pt x="282125" y="25"/>
                </a:cubicBezTo>
                <a:cubicBezTo>
                  <a:pt x="280311" y="25"/>
                  <a:pt x="278672" y="691"/>
                  <a:pt x="277265" y="2118"/>
                </a:cubicBezTo>
                <a:cubicBezTo>
                  <a:pt x="276355" y="3028"/>
                  <a:pt x="275499" y="3992"/>
                  <a:pt x="274535" y="4822"/>
                </a:cubicBezTo>
                <a:cubicBezTo>
                  <a:pt x="273197" y="6019"/>
                  <a:pt x="271720" y="6602"/>
                  <a:pt x="270142" y="6602"/>
                </a:cubicBezTo>
                <a:cubicBezTo>
                  <a:pt x="269321" y="6602"/>
                  <a:pt x="268473" y="6445"/>
                  <a:pt x="267603" y="6133"/>
                </a:cubicBezTo>
                <a:cubicBezTo>
                  <a:pt x="266318" y="5625"/>
                  <a:pt x="265194" y="4795"/>
                  <a:pt x="264338" y="3724"/>
                </a:cubicBezTo>
                <a:cubicBezTo>
                  <a:pt x="263829" y="3109"/>
                  <a:pt x="263267" y="2520"/>
                  <a:pt x="262678" y="1985"/>
                </a:cubicBezTo>
                <a:cubicBezTo>
                  <a:pt x="262009" y="1315"/>
                  <a:pt x="261206" y="807"/>
                  <a:pt x="260323" y="486"/>
                </a:cubicBezTo>
                <a:cubicBezTo>
                  <a:pt x="259443" y="184"/>
                  <a:pt x="258597" y="32"/>
                  <a:pt x="257784" y="32"/>
                </a:cubicBezTo>
                <a:cubicBezTo>
                  <a:pt x="256074" y="32"/>
                  <a:pt x="254511" y="704"/>
                  <a:pt x="253096" y="2065"/>
                </a:cubicBezTo>
                <a:cubicBezTo>
                  <a:pt x="252159" y="2948"/>
                  <a:pt x="251276" y="3885"/>
                  <a:pt x="250366" y="4795"/>
                </a:cubicBezTo>
                <a:cubicBezTo>
                  <a:pt x="249188" y="5919"/>
                  <a:pt x="247582" y="6561"/>
                  <a:pt x="245949" y="6588"/>
                </a:cubicBezTo>
                <a:cubicBezTo>
                  <a:pt x="245870" y="6591"/>
                  <a:pt x="245792" y="6592"/>
                  <a:pt x="245714" y="6592"/>
                </a:cubicBezTo>
                <a:cubicBezTo>
                  <a:pt x="243474" y="6592"/>
                  <a:pt x="241749" y="5489"/>
                  <a:pt x="240275" y="3885"/>
                </a:cubicBezTo>
                <a:cubicBezTo>
                  <a:pt x="239686" y="3243"/>
                  <a:pt x="239097" y="2573"/>
                  <a:pt x="238455" y="1985"/>
                </a:cubicBezTo>
                <a:cubicBezTo>
                  <a:pt x="237134" y="676"/>
                  <a:pt x="235414" y="27"/>
                  <a:pt x="233696" y="27"/>
                </a:cubicBezTo>
                <a:cubicBezTo>
                  <a:pt x="231934" y="27"/>
                  <a:pt x="230174" y="710"/>
                  <a:pt x="228846" y="2065"/>
                </a:cubicBezTo>
                <a:cubicBezTo>
                  <a:pt x="227936" y="2948"/>
                  <a:pt x="227080" y="3858"/>
                  <a:pt x="226170" y="4741"/>
                </a:cubicBezTo>
                <a:cubicBezTo>
                  <a:pt x="224888" y="5983"/>
                  <a:pt x="223232" y="6605"/>
                  <a:pt x="221576" y="6605"/>
                </a:cubicBezTo>
                <a:cubicBezTo>
                  <a:pt x="219946" y="6605"/>
                  <a:pt x="218317" y="6003"/>
                  <a:pt x="217043" y="4795"/>
                </a:cubicBezTo>
                <a:cubicBezTo>
                  <a:pt x="216052" y="3858"/>
                  <a:pt x="215115" y="2868"/>
                  <a:pt x="214152" y="1931"/>
                </a:cubicBezTo>
                <a:cubicBezTo>
                  <a:pt x="212834" y="666"/>
                  <a:pt x="211139" y="37"/>
                  <a:pt x="209448" y="37"/>
                </a:cubicBezTo>
                <a:cubicBezTo>
                  <a:pt x="207739" y="37"/>
                  <a:pt x="206035" y="680"/>
                  <a:pt x="204730" y="1958"/>
                </a:cubicBezTo>
                <a:cubicBezTo>
                  <a:pt x="203794" y="2841"/>
                  <a:pt x="202910" y="3778"/>
                  <a:pt x="202000" y="4688"/>
                </a:cubicBezTo>
                <a:cubicBezTo>
                  <a:pt x="200702" y="5959"/>
                  <a:pt x="199016" y="6595"/>
                  <a:pt x="197333" y="6595"/>
                </a:cubicBezTo>
                <a:cubicBezTo>
                  <a:pt x="195650" y="6595"/>
                  <a:pt x="193971" y="5959"/>
                  <a:pt x="192686" y="4688"/>
                </a:cubicBezTo>
                <a:cubicBezTo>
                  <a:pt x="191749" y="3751"/>
                  <a:pt x="190866" y="2788"/>
                  <a:pt x="189902" y="1904"/>
                </a:cubicBezTo>
                <a:cubicBezTo>
                  <a:pt x="188522" y="656"/>
                  <a:pt x="186981" y="23"/>
                  <a:pt x="185299" y="23"/>
                </a:cubicBezTo>
                <a:cubicBezTo>
                  <a:pt x="184600" y="23"/>
                  <a:pt x="183877" y="132"/>
                  <a:pt x="183131" y="352"/>
                </a:cubicBezTo>
                <a:cubicBezTo>
                  <a:pt x="182113" y="700"/>
                  <a:pt x="181177" y="1262"/>
                  <a:pt x="180400" y="2011"/>
                </a:cubicBezTo>
                <a:cubicBezTo>
                  <a:pt x="179357" y="2975"/>
                  <a:pt x="178500" y="4153"/>
                  <a:pt x="177349" y="5089"/>
                </a:cubicBezTo>
                <a:cubicBezTo>
                  <a:pt x="176125" y="6099"/>
                  <a:pt x="174633" y="6597"/>
                  <a:pt x="173142" y="6597"/>
                </a:cubicBezTo>
                <a:cubicBezTo>
                  <a:pt x="171472" y="6597"/>
                  <a:pt x="169804" y="5972"/>
                  <a:pt x="168516" y="4741"/>
                </a:cubicBezTo>
                <a:cubicBezTo>
                  <a:pt x="167660" y="3912"/>
                  <a:pt x="166830" y="3082"/>
                  <a:pt x="166027" y="2225"/>
                </a:cubicBezTo>
                <a:cubicBezTo>
                  <a:pt x="165572" y="1770"/>
                  <a:pt x="165064" y="1369"/>
                  <a:pt x="164528" y="1048"/>
                </a:cubicBezTo>
                <a:cubicBezTo>
                  <a:pt x="163351" y="352"/>
                  <a:pt x="162166" y="4"/>
                  <a:pt x="160985" y="4"/>
                </a:cubicBezTo>
                <a:cubicBezTo>
                  <a:pt x="159804" y="4"/>
                  <a:pt x="158627" y="352"/>
                  <a:pt x="157462" y="1048"/>
                </a:cubicBezTo>
                <a:cubicBezTo>
                  <a:pt x="156472" y="1663"/>
                  <a:pt x="155615" y="2440"/>
                  <a:pt x="154893" y="3350"/>
                </a:cubicBezTo>
                <a:cubicBezTo>
                  <a:pt x="154304" y="4046"/>
                  <a:pt x="153662" y="4661"/>
                  <a:pt x="152939" y="5223"/>
                </a:cubicBezTo>
                <a:cubicBezTo>
                  <a:pt x="151895" y="6026"/>
                  <a:pt x="150637" y="6508"/>
                  <a:pt x="149326" y="6561"/>
                </a:cubicBezTo>
                <a:cubicBezTo>
                  <a:pt x="149172" y="6572"/>
                  <a:pt x="149018" y="6577"/>
                  <a:pt x="148865" y="6577"/>
                </a:cubicBezTo>
                <a:cubicBezTo>
                  <a:pt x="147076" y="6577"/>
                  <a:pt x="145364" y="5861"/>
                  <a:pt x="144106" y="4554"/>
                </a:cubicBezTo>
                <a:cubicBezTo>
                  <a:pt x="143196" y="3671"/>
                  <a:pt x="142340" y="2761"/>
                  <a:pt x="141430" y="1878"/>
                </a:cubicBezTo>
                <a:cubicBezTo>
                  <a:pt x="140134" y="657"/>
                  <a:pt x="138466" y="31"/>
                  <a:pt x="136787" y="31"/>
                </a:cubicBezTo>
                <a:cubicBezTo>
                  <a:pt x="135483" y="31"/>
                  <a:pt x="134172" y="409"/>
                  <a:pt x="133025" y="1182"/>
                </a:cubicBezTo>
                <a:cubicBezTo>
                  <a:pt x="132142" y="1824"/>
                  <a:pt x="131339" y="2573"/>
                  <a:pt x="130643" y="3430"/>
                </a:cubicBezTo>
                <a:cubicBezTo>
                  <a:pt x="129706" y="4527"/>
                  <a:pt x="128662" y="5544"/>
                  <a:pt x="127271" y="6080"/>
                </a:cubicBezTo>
                <a:cubicBezTo>
                  <a:pt x="126342" y="6435"/>
                  <a:pt x="125439" y="6613"/>
                  <a:pt x="124566" y="6613"/>
                </a:cubicBezTo>
                <a:cubicBezTo>
                  <a:pt x="122873" y="6613"/>
                  <a:pt x="121296" y="5941"/>
                  <a:pt x="119883" y="4581"/>
                </a:cubicBezTo>
                <a:cubicBezTo>
                  <a:pt x="118973" y="3698"/>
                  <a:pt x="118117" y="2761"/>
                  <a:pt x="117207" y="1904"/>
                </a:cubicBezTo>
                <a:cubicBezTo>
                  <a:pt x="115841" y="635"/>
                  <a:pt x="114310" y="15"/>
                  <a:pt x="112632" y="15"/>
                </a:cubicBezTo>
                <a:cubicBezTo>
                  <a:pt x="111975" y="15"/>
                  <a:pt x="111296" y="110"/>
                  <a:pt x="110596" y="298"/>
                </a:cubicBezTo>
                <a:cubicBezTo>
                  <a:pt x="108963" y="753"/>
                  <a:pt x="107758" y="1878"/>
                  <a:pt x="106688" y="3109"/>
                </a:cubicBezTo>
                <a:cubicBezTo>
                  <a:pt x="106206" y="3644"/>
                  <a:pt x="105698" y="4179"/>
                  <a:pt x="105189" y="4661"/>
                </a:cubicBezTo>
                <a:cubicBezTo>
                  <a:pt x="103868" y="5943"/>
                  <a:pt x="102162" y="6579"/>
                  <a:pt x="100461" y="6579"/>
                </a:cubicBezTo>
                <a:cubicBezTo>
                  <a:pt x="98716" y="6579"/>
                  <a:pt x="96975" y="5909"/>
                  <a:pt x="95660" y="4581"/>
                </a:cubicBezTo>
                <a:cubicBezTo>
                  <a:pt x="94724" y="3671"/>
                  <a:pt x="93840" y="2734"/>
                  <a:pt x="92930" y="1851"/>
                </a:cubicBezTo>
                <a:cubicBezTo>
                  <a:pt x="91753" y="700"/>
                  <a:pt x="90173" y="57"/>
                  <a:pt x="88514" y="31"/>
                </a:cubicBezTo>
                <a:cubicBezTo>
                  <a:pt x="88408" y="26"/>
                  <a:pt x="88303" y="24"/>
                  <a:pt x="88200" y="24"/>
                </a:cubicBezTo>
                <a:cubicBezTo>
                  <a:pt x="85996" y="24"/>
                  <a:pt x="84270" y="1097"/>
                  <a:pt x="82813" y="2707"/>
                </a:cubicBezTo>
                <a:cubicBezTo>
                  <a:pt x="82251" y="3323"/>
                  <a:pt x="81662" y="3965"/>
                  <a:pt x="81046" y="4554"/>
                </a:cubicBezTo>
                <a:cubicBezTo>
                  <a:pt x="79721" y="5906"/>
                  <a:pt x="77975" y="6582"/>
                  <a:pt x="76229" y="6582"/>
                </a:cubicBezTo>
                <a:cubicBezTo>
                  <a:pt x="74482" y="6582"/>
                  <a:pt x="72736" y="5906"/>
                  <a:pt x="71411" y="4554"/>
                </a:cubicBezTo>
                <a:cubicBezTo>
                  <a:pt x="70501" y="3671"/>
                  <a:pt x="69617" y="2734"/>
                  <a:pt x="68681" y="1824"/>
                </a:cubicBezTo>
                <a:cubicBezTo>
                  <a:pt x="67503" y="673"/>
                  <a:pt x="65924" y="31"/>
                  <a:pt x="64264" y="31"/>
                </a:cubicBezTo>
                <a:cubicBezTo>
                  <a:pt x="64182" y="28"/>
                  <a:pt x="64101" y="26"/>
                  <a:pt x="64020" y="26"/>
                </a:cubicBezTo>
                <a:cubicBezTo>
                  <a:pt x="61860" y="26"/>
                  <a:pt x="60142" y="1052"/>
                  <a:pt x="58697" y="2600"/>
                </a:cubicBezTo>
                <a:cubicBezTo>
                  <a:pt x="58001" y="3350"/>
                  <a:pt x="57359" y="4099"/>
                  <a:pt x="56583" y="4768"/>
                </a:cubicBezTo>
                <a:cubicBezTo>
                  <a:pt x="55343" y="5951"/>
                  <a:pt x="53708" y="6576"/>
                  <a:pt x="52038" y="6576"/>
                </a:cubicBezTo>
                <a:cubicBezTo>
                  <a:pt x="51365" y="6576"/>
                  <a:pt x="50686" y="6475"/>
                  <a:pt x="50025" y="6267"/>
                </a:cubicBezTo>
                <a:cubicBezTo>
                  <a:pt x="48847" y="5946"/>
                  <a:pt x="47937" y="5250"/>
                  <a:pt x="47054" y="4447"/>
                </a:cubicBezTo>
                <a:cubicBezTo>
                  <a:pt x="46064" y="3564"/>
                  <a:pt x="45314" y="2520"/>
                  <a:pt x="44297" y="1637"/>
                </a:cubicBezTo>
                <a:cubicBezTo>
                  <a:pt x="43030" y="559"/>
                  <a:pt x="41469" y="22"/>
                  <a:pt x="39912" y="22"/>
                </a:cubicBezTo>
                <a:cubicBezTo>
                  <a:pt x="38180" y="22"/>
                  <a:pt x="36454" y="687"/>
                  <a:pt x="35143" y="2011"/>
                </a:cubicBezTo>
                <a:cubicBezTo>
                  <a:pt x="34233" y="2921"/>
                  <a:pt x="33350" y="3858"/>
                  <a:pt x="32413" y="4741"/>
                </a:cubicBezTo>
                <a:cubicBezTo>
                  <a:pt x="31126" y="5954"/>
                  <a:pt x="29461" y="6572"/>
                  <a:pt x="27785" y="6572"/>
                </a:cubicBezTo>
                <a:cubicBezTo>
                  <a:pt x="26465" y="6572"/>
                  <a:pt x="25138" y="6189"/>
                  <a:pt x="23982" y="5411"/>
                </a:cubicBezTo>
                <a:cubicBezTo>
                  <a:pt x="23099" y="4768"/>
                  <a:pt x="22296" y="3992"/>
                  <a:pt x="21600" y="3162"/>
                </a:cubicBezTo>
                <a:cubicBezTo>
                  <a:pt x="20984" y="2413"/>
                  <a:pt x="20262" y="1770"/>
                  <a:pt x="19485" y="1208"/>
                </a:cubicBezTo>
                <a:cubicBezTo>
                  <a:pt x="18324" y="399"/>
                  <a:pt x="16982" y="1"/>
                  <a:pt x="15647" y="1"/>
                </a:cubicBezTo>
                <a:close/>
              </a:path>
            </a:pathLst>
          </a:custGeom>
          <a:solidFill>
            <a:srgbClr val="94A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txBox="1">
            <a:spLocks noGrp="1"/>
          </p:cNvSpPr>
          <p:nvPr>
            <p:ph type="title"/>
          </p:nvPr>
        </p:nvSpPr>
        <p:spPr>
          <a:xfrm>
            <a:off x="720000" y="731250"/>
            <a:ext cx="7704000" cy="977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4"/>
          <p:cNvSpPr txBox="1">
            <a:spLocks noGrp="1"/>
          </p:cNvSpPr>
          <p:nvPr>
            <p:ph type="body" idx="1"/>
          </p:nvPr>
        </p:nvSpPr>
        <p:spPr>
          <a:xfrm>
            <a:off x="720000" y="1787250"/>
            <a:ext cx="6835200" cy="2625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143" name="Google Shape;143;p4"/>
          <p:cNvGrpSpPr/>
          <p:nvPr/>
        </p:nvGrpSpPr>
        <p:grpSpPr>
          <a:xfrm>
            <a:off x="7826238" y="2845638"/>
            <a:ext cx="1428832" cy="207801"/>
            <a:chOff x="-1732087" y="911738"/>
            <a:chExt cx="1428832" cy="207801"/>
          </a:xfrm>
        </p:grpSpPr>
        <p:sp>
          <p:nvSpPr>
            <p:cNvPr id="144" name="Google Shape;144;p4"/>
            <p:cNvSpPr/>
            <p:nvPr/>
          </p:nvSpPr>
          <p:spPr>
            <a:xfrm>
              <a:off x="-1732087" y="911738"/>
              <a:ext cx="1428832" cy="69826"/>
            </a:xfrm>
            <a:custGeom>
              <a:avLst/>
              <a:gdLst/>
              <a:ahLst/>
              <a:cxnLst/>
              <a:rect l="l" t="t" r="r" b="b"/>
              <a:pathLst>
                <a:path w="34316" h="1677" fill="none" extrusionOk="0">
                  <a:moveTo>
                    <a:pt x="0" y="1"/>
                  </a:moveTo>
                  <a:cubicBezTo>
                    <a:pt x="1070" y="6"/>
                    <a:pt x="1065" y="1610"/>
                    <a:pt x="2139" y="1610"/>
                  </a:cubicBezTo>
                  <a:cubicBezTo>
                    <a:pt x="3214" y="1610"/>
                    <a:pt x="3214" y="11"/>
                    <a:pt x="4288" y="11"/>
                  </a:cubicBezTo>
                  <a:cubicBezTo>
                    <a:pt x="5362" y="11"/>
                    <a:pt x="5357" y="1615"/>
                    <a:pt x="6427" y="1620"/>
                  </a:cubicBezTo>
                  <a:cubicBezTo>
                    <a:pt x="7501" y="1620"/>
                    <a:pt x="7506" y="15"/>
                    <a:pt x="8575" y="20"/>
                  </a:cubicBezTo>
                  <a:cubicBezTo>
                    <a:pt x="9650" y="20"/>
                    <a:pt x="9645" y="1624"/>
                    <a:pt x="10719" y="1629"/>
                  </a:cubicBezTo>
                  <a:cubicBezTo>
                    <a:pt x="11789" y="1629"/>
                    <a:pt x="11794" y="25"/>
                    <a:pt x="12868" y="30"/>
                  </a:cubicBezTo>
                  <a:cubicBezTo>
                    <a:pt x="13937" y="30"/>
                    <a:pt x="13937" y="1634"/>
                    <a:pt x="15007" y="1639"/>
                  </a:cubicBezTo>
                  <a:cubicBezTo>
                    <a:pt x="16081" y="1639"/>
                    <a:pt x="16081" y="34"/>
                    <a:pt x="17155" y="39"/>
                  </a:cubicBezTo>
                  <a:cubicBezTo>
                    <a:pt x="18230" y="39"/>
                    <a:pt x="18225" y="1643"/>
                    <a:pt x="19299" y="1648"/>
                  </a:cubicBezTo>
                  <a:cubicBezTo>
                    <a:pt x="20369" y="1648"/>
                    <a:pt x="20374" y="44"/>
                    <a:pt x="21443" y="49"/>
                  </a:cubicBezTo>
                  <a:cubicBezTo>
                    <a:pt x="22517" y="49"/>
                    <a:pt x="22513" y="1653"/>
                    <a:pt x="23587" y="1658"/>
                  </a:cubicBezTo>
                  <a:cubicBezTo>
                    <a:pt x="24661" y="1658"/>
                    <a:pt x="24661" y="53"/>
                    <a:pt x="25735" y="58"/>
                  </a:cubicBezTo>
                  <a:cubicBezTo>
                    <a:pt x="26805" y="58"/>
                    <a:pt x="26805" y="1663"/>
                    <a:pt x="27875" y="1667"/>
                  </a:cubicBezTo>
                  <a:cubicBezTo>
                    <a:pt x="28949" y="1667"/>
                    <a:pt x="28954" y="63"/>
                    <a:pt x="30023" y="68"/>
                  </a:cubicBezTo>
                  <a:cubicBezTo>
                    <a:pt x="31097" y="68"/>
                    <a:pt x="31093" y="1672"/>
                    <a:pt x="32167" y="1672"/>
                  </a:cubicBezTo>
                  <a:cubicBezTo>
                    <a:pt x="33241" y="1677"/>
                    <a:pt x="33241" y="73"/>
                    <a:pt x="34316" y="73"/>
                  </a:cubicBezTo>
                </a:path>
              </a:pathLst>
            </a:custGeom>
            <a:noFill/>
            <a:ln w="19050" cap="flat" cmpd="sng">
              <a:solidFill>
                <a:srgbClr val="94A0B9"/>
              </a:solidFill>
              <a:prstDash val="solid"/>
              <a:miter lim="4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1732087" y="1049713"/>
              <a:ext cx="1428832" cy="69826"/>
            </a:xfrm>
            <a:custGeom>
              <a:avLst/>
              <a:gdLst/>
              <a:ahLst/>
              <a:cxnLst/>
              <a:rect l="l" t="t" r="r" b="b"/>
              <a:pathLst>
                <a:path w="34316" h="1677" fill="none" extrusionOk="0">
                  <a:moveTo>
                    <a:pt x="0" y="1"/>
                  </a:moveTo>
                  <a:cubicBezTo>
                    <a:pt x="1070" y="6"/>
                    <a:pt x="1065" y="1610"/>
                    <a:pt x="2139" y="1610"/>
                  </a:cubicBezTo>
                  <a:cubicBezTo>
                    <a:pt x="3214" y="1610"/>
                    <a:pt x="3214" y="11"/>
                    <a:pt x="4288" y="11"/>
                  </a:cubicBezTo>
                  <a:cubicBezTo>
                    <a:pt x="5362" y="11"/>
                    <a:pt x="5357" y="1615"/>
                    <a:pt x="6427" y="1620"/>
                  </a:cubicBezTo>
                  <a:cubicBezTo>
                    <a:pt x="7501" y="1620"/>
                    <a:pt x="7506" y="15"/>
                    <a:pt x="8575" y="20"/>
                  </a:cubicBezTo>
                  <a:cubicBezTo>
                    <a:pt x="9650" y="20"/>
                    <a:pt x="9645" y="1624"/>
                    <a:pt x="10719" y="1629"/>
                  </a:cubicBezTo>
                  <a:cubicBezTo>
                    <a:pt x="11789" y="1629"/>
                    <a:pt x="11794" y="25"/>
                    <a:pt x="12868" y="30"/>
                  </a:cubicBezTo>
                  <a:cubicBezTo>
                    <a:pt x="13937" y="30"/>
                    <a:pt x="13937" y="1634"/>
                    <a:pt x="15007" y="1639"/>
                  </a:cubicBezTo>
                  <a:cubicBezTo>
                    <a:pt x="16081" y="1639"/>
                    <a:pt x="16081" y="34"/>
                    <a:pt x="17155" y="39"/>
                  </a:cubicBezTo>
                  <a:cubicBezTo>
                    <a:pt x="18230" y="39"/>
                    <a:pt x="18225" y="1643"/>
                    <a:pt x="19299" y="1648"/>
                  </a:cubicBezTo>
                  <a:cubicBezTo>
                    <a:pt x="20369" y="1648"/>
                    <a:pt x="20374" y="44"/>
                    <a:pt x="21443" y="49"/>
                  </a:cubicBezTo>
                  <a:cubicBezTo>
                    <a:pt x="22517" y="49"/>
                    <a:pt x="22513" y="1653"/>
                    <a:pt x="23587" y="1658"/>
                  </a:cubicBezTo>
                  <a:cubicBezTo>
                    <a:pt x="24661" y="1658"/>
                    <a:pt x="24661" y="53"/>
                    <a:pt x="25735" y="58"/>
                  </a:cubicBezTo>
                  <a:cubicBezTo>
                    <a:pt x="26805" y="58"/>
                    <a:pt x="26805" y="1663"/>
                    <a:pt x="27875" y="1667"/>
                  </a:cubicBezTo>
                  <a:cubicBezTo>
                    <a:pt x="28949" y="1667"/>
                    <a:pt x="28954" y="63"/>
                    <a:pt x="30023" y="68"/>
                  </a:cubicBezTo>
                  <a:cubicBezTo>
                    <a:pt x="31097" y="68"/>
                    <a:pt x="31093" y="1672"/>
                    <a:pt x="32167" y="1672"/>
                  </a:cubicBezTo>
                  <a:cubicBezTo>
                    <a:pt x="33241" y="1677"/>
                    <a:pt x="33241" y="73"/>
                    <a:pt x="34316" y="73"/>
                  </a:cubicBezTo>
                </a:path>
              </a:pathLst>
            </a:custGeom>
            <a:noFill/>
            <a:ln w="19050" cap="flat" cmpd="sng">
              <a:solidFill>
                <a:srgbClr val="94A0B9"/>
              </a:solidFill>
              <a:prstDash val="solid"/>
              <a:miter lim="4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6"/>
        <p:cNvGrpSpPr/>
        <p:nvPr/>
      </p:nvGrpSpPr>
      <p:grpSpPr>
        <a:xfrm>
          <a:off x="0" y="0"/>
          <a:ext cx="0" cy="0"/>
          <a:chOff x="0" y="0"/>
          <a:chExt cx="0" cy="0"/>
        </a:xfrm>
      </p:grpSpPr>
      <p:sp>
        <p:nvSpPr>
          <p:cNvPr id="147" name="Google Shape;147;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8" name="Google Shape;148;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9" name="Google Shape;149;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 name="Google Shape;156;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4"/>
        <p:cNvGrpSpPr/>
        <p:nvPr/>
      </p:nvGrpSpPr>
      <p:grpSpPr>
        <a:xfrm>
          <a:off x="0" y="0"/>
          <a:ext cx="0" cy="0"/>
          <a:chOff x="0" y="0"/>
          <a:chExt cx="0" cy="0"/>
        </a:xfrm>
      </p:grpSpPr>
      <p:sp>
        <p:nvSpPr>
          <p:cNvPr id="165" name="Google Shape;16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6" name="Google Shape;16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rica One"/>
              <a:buNone/>
              <a:defRPr sz="3000">
                <a:solidFill>
                  <a:schemeClr val="dk1"/>
                </a:solidFill>
                <a:latin typeface="Erica One"/>
                <a:ea typeface="Erica One"/>
                <a:cs typeface="Erica One"/>
                <a:sym typeface="Eric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15"/>
          <p:cNvGrpSpPr/>
          <p:nvPr/>
        </p:nvGrpSpPr>
        <p:grpSpPr>
          <a:xfrm>
            <a:off x="7575722" y="2363949"/>
            <a:ext cx="1428832" cy="207801"/>
            <a:chOff x="-1732087" y="911738"/>
            <a:chExt cx="1428832" cy="207801"/>
          </a:xfrm>
        </p:grpSpPr>
        <p:sp>
          <p:nvSpPr>
            <p:cNvPr id="177" name="Google Shape;177;p15"/>
            <p:cNvSpPr/>
            <p:nvPr/>
          </p:nvSpPr>
          <p:spPr>
            <a:xfrm>
              <a:off x="-1732087" y="911738"/>
              <a:ext cx="1428832" cy="69826"/>
            </a:xfrm>
            <a:custGeom>
              <a:avLst/>
              <a:gdLst/>
              <a:ahLst/>
              <a:cxnLst/>
              <a:rect l="l" t="t" r="r" b="b"/>
              <a:pathLst>
                <a:path w="34316" h="1677" fill="none" extrusionOk="0">
                  <a:moveTo>
                    <a:pt x="0" y="1"/>
                  </a:moveTo>
                  <a:cubicBezTo>
                    <a:pt x="1070" y="6"/>
                    <a:pt x="1065" y="1610"/>
                    <a:pt x="2139" y="1610"/>
                  </a:cubicBezTo>
                  <a:cubicBezTo>
                    <a:pt x="3214" y="1610"/>
                    <a:pt x="3214" y="11"/>
                    <a:pt x="4288" y="11"/>
                  </a:cubicBezTo>
                  <a:cubicBezTo>
                    <a:pt x="5362" y="11"/>
                    <a:pt x="5357" y="1615"/>
                    <a:pt x="6427" y="1620"/>
                  </a:cubicBezTo>
                  <a:cubicBezTo>
                    <a:pt x="7501" y="1620"/>
                    <a:pt x="7506" y="15"/>
                    <a:pt x="8575" y="20"/>
                  </a:cubicBezTo>
                  <a:cubicBezTo>
                    <a:pt x="9650" y="20"/>
                    <a:pt x="9645" y="1624"/>
                    <a:pt x="10719" y="1629"/>
                  </a:cubicBezTo>
                  <a:cubicBezTo>
                    <a:pt x="11789" y="1629"/>
                    <a:pt x="11794" y="25"/>
                    <a:pt x="12868" y="30"/>
                  </a:cubicBezTo>
                  <a:cubicBezTo>
                    <a:pt x="13937" y="30"/>
                    <a:pt x="13937" y="1634"/>
                    <a:pt x="15007" y="1639"/>
                  </a:cubicBezTo>
                  <a:cubicBezTo>
                    <a:pt x="16081" y="1639"/>
                    <a:pt x="16081" y="34"/>
                    <a:pt x="17155" y="39"/>
                  </a:cubicBezTo>
                  <a:cubicBezTo>
                    <a:pt x="18230" y="39"/>
                    <a:pt x="18225" y="1643"/>
                    <a:pt x="19299" y="1648"/>
                  </a:cubicBezTo>
                  <a:cubicBezTo>
                    <a:pt x="20369" y="1648"/>
                    <a:pt x="20374" y="44"/>
                    <a:pt x="21443" y="49"/>
                  </a:cubicBezTo>
                  <a:cubicBezTo>
                    <a:pt x="22517" y="49"/>
                    <a:pt x="22513" y="1653"/>
                    <a:pt x="23587" y="1658"/>
                  </a:cubicBezTo>
                  <a:cubicBezTo>
                    <a:pt x="24661" y="1658"/>
                    <a:pt x="24661" y="53"/>
                    <a:pt x="25735" y="58"/>
                  </a:cubicBezTo>
                  <a:cubicBezTo>
                    <a:pt x="26805" y="58"/>
                    <a:pt x="26805" y="1663"/>
                    <a:pt x="27875" y="1667"/>
                  </a:cubicBezTo>
                  <a:cubicBezTo>
                    <a:pt x="28949" y="1667"/>
                    <a:pt x="28954" y="63"/>
                    <a:pt x="30023" y="68"/>
                  </a:cubicBezTo>
                  <a:cubicBezTo>
                    <a:pt x="31097" y="68"/>
                    <a:pt x="31093" y="1672"/>
                    <a:pt x="32167" y="1672"/>
                  </a:cubicBezTo>
                  <a:cubicBezTo>
                    <a:pt x="33241" y="1677"/>
                    <a:pt x="33241" y="73"/>
                    <a:pt x="34316" y="73"/>
                  </a:cubicBezTo>
                </a:path>
              </a:pathLst>
            </a:custGeom>
            <a:noFill/>
            <a:ln w="19050" cap="flat" cmpd="sng">
              <a:solidFill>
                <a:srgbClr val="DDD0C0"/>
              </a:solidFill>
              <a:prstDash val="solid"/>
              <a:miter lim="4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1732087" y="1049713"/>
              <a:ext cx="1428832" cy="69826"/>
            </a:xfrm>
            <a:custGeom>
              <a:avLst/>
              <a:gdLst/>
              <a:ahLst/>
              <a:cxnLst/>
              <a:rect l="l" t="t" r="r" b="b"/>
              <a:pathLst>
                <a:path w="34316" h="1677" fill="none" extrusionOk="0">
                  <a:moveTo>
                    <a:pt x="0" y="1"/>
                  </a:moveTo>
                  <a:cubicBezTo>
                    <a:pt x="1070" y="6"/>
                    <a:pt x="1065" y="1610"/>
                    <a:pt x="2139" y="1610"/>
                  </a:cubicBezTo>
                  <a:cubicBezTo>
                    <a:pt x="3214" y="1610"/>
                    <a:pt x="3214" y="11"/>
                    <a:pt x="4288" y="11"/>
                  </a:cubicBezTo>
                  <a:cubicBezTo>
                    <a:pt x="5362" y="11"/>
                    <a:pt x="5357" y="1615"/>
                    <a:pt x="6427" y="1620"/>
                  </a:cubicBezTo>
                  <a:cubicBezTo>
                    <a:pt x="7501" y="1620"/>
                    <a:pt x="7506" y="15"/>
                    <a:pt x="8575" y="20"/>
                  </a:cubicBezTo>
                  <a:cubicBezTo>
                    <a:pt x="9650" y="20"/>
                    <a:pt x="9645" y="1624"/>
                    <a:pt x="10719" y="1629"/>
                  </a:cubicBezTo>
                  <a:cubicBezTo>
                    <a:pt x="11789" y="1629"/>
                    <a:pt x="11794" y="25"/>
                    <a:pt x="12868" y="30"/>
                  </a:cubicBezTo>
                  <a:cubicBezTo>
                    <a:pt x="13937" y="30"/>
                    <a:pt x="13937" y="1634"/>
                    <a:pt x="15007" y="1639"/>
                  </a:cubicBezTo>
                  <a:cubicBezTo>
                    <a:pt x="16081" y="1639"/>
                    <a:pt x="16081" y="34"/>
                    <a:pt x="17155" y="39"/>
                  </a:cubicBezTo>
                  <a:cubicBezTo>
                    <a:pt x="18230" y="39"/>
                    <a:pt x="18225" y="1643"/>
                    <a:pt x="19299" y="1648"/>
                  </a:cubicBezTo>
                  <a:cubicBezTo>
                    <a:pt x="20369" y="1648"/>
                    <a:pt x="20374" y="44"/>
                    <a:pt x="21443" y="49"/>
                  </a:cubicBezTo>
                  <a:cubicBezTo>
                    <a:pt x="22517" y="49"/>
                    <a:pt x="22513" y="1653"/>
                    <a:pt x="23587" y="1658"/>
                  </a:cubicBezTo>
                  <a:cubicBezTo>
                    <a:pt x="24661" y="1658"/>
                    <a:pt x="24661" y="53"/>
                    <a:pt x="25735" y="58"/>
                  </a:cubicBezTo>
                  <a:cubicBezTo>
                    <a:pt x="26805" y="58"/>
                    <a:pt x="26805" y="1663"/>
                    <a:pt x="27875" y="1667"/>
                  </a:cubicBezTo>
                  <a:cubicBezTo>
                    <a:pt x="28949" y="1667"/>
                    <a:pt x="28954" y="63"/>
                    <a:pt x="30023" y="68"/>
                  </a:cubicBezTo>
                  <a:cubicBezTo>
                    <a:pt x="31097" y="68"/>
                    <a:pt x="31093" y="1672"/>
                    <a:pt x="32167" y="1672"/>
                  </a:cubicBezTo>
                  <a:cubicBezTo>
                    <a:pt x="33241" y="1677"/>
                    <a:pt x="33241" y="73"/>
                    <a:pt x="34316" y="73"/>
                  </a:cubicBezTo>
                </a:path>
              </a:pathLst>
            </a:custGeom>
            <a:noFill/>
            <a:ln w="19050" cap="flat" cmpd="sng">
              <a:solidFill>
                <a:srgbClr val="DDD0C0"/>
              </a:solidFill>
              <a:prstDash val="solid"/>
              <a:miter lim="4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5"/>
          <p:cNvSpPr txBox="1">
            <a:spLocks noGrp="1"/>
          </p:cNvSpPr>
          <p:nvPr>
            <p:ph type="ctrTitle"/>
          </p:nvPr>
        </p:nvSpPr>
        <p:spPr>
          <a:xfrm>
            <a:off x="941747" y="947225"/>
            <a:ext cx="7076400" cy="19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a:latin typeface="Bahnschrift SemiBold" panose="020B0502040204020203" pitchFamily="34" charset="0"/>
                <a:cs typeface="Cascadia Mono SemiBold" panose="020B0609020000020004" pitchFamily="49" charset="0"/>
              </a:rPr>
              <a:t>Vai trò lãnh đạo của Đảng đối với sự nghiệp đổi mới, công nghiệp hóa hiện đại hóa đất nước và hội nhập quốc tế? Để thúc đẩy tiến trình CNH ở VN, cần phải làm gì?</a:t>
            </a:r>
            <a:endParaRPr lang="en-US" sz="5000">
              <a:solidFill>
                <a:schemeClr val="accent1"/>
              </a:solidFill>
              <a:latin typeface="Bahnschrift SemiBold" panose="020B0502040204020203" pitchFamily="34" charset="0"/>
              <a:cs typeface="Cascadia Mono SemiBold" panose="020B0609020000020004" pitchFamily="49" charset="0"/>
            </a:endParaRPr>
          </a:p>
        </p:txBody>
      </p:sp>
      <p:sp>
        <p:nvSpPr>
          <p:cNvPr id="180" name="Google Shape;180;p15"/>
          <p:cNvSpPr txBox="1">
            <a:spLocks noGrp="1"/>
          </p:cNvSpPr>
          <p:nvPr>
            <p:ph type="subTitle" idx="1"/>
          </p:nvPr>
        </p:nvSpPr>
        <p:spPr>
          <a:xfrm>
            <a:off x="1049200" y="4017725"/>
            <a:ext cx="4447500" cy="56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Bahnschrift SemiBold" panose="020B0502040204020203" pitchFamily="34" charset="0"/>
              </a:rPr>
              <a:t>Nhóm: 7</a:t>
            </a:r>
            <a:endParaRPr>
              <a:latin typeface="Bahnschrift SemiBold" panose="020B0502040204020203" pitchFamily="34" charset="0"/>
            </a:endParaRPr>
          </a:p>
        </p:txBody>
      </p:sp>
      <p:cxnSp>
        <p:nvCxnSpPr>
          <p:cNvPr id="181" name="Google Shape;181;p15"/>
          <p:cNvCxnSpPr/>
          <p:nvPr/>
        </p:nvCxnSpPr>
        <p:spPr>
          <a:xfrm>
            <a:off x="360744" y="236759"/>
            <a:ext cx="707100" cy="0"/>
          </a:xfrm>
          <a:prstGeom prst="straightConnector1">
            <a:avLst/>
          </a:prstGeom>
          <a:noFill/>
          <a:ln w="9525" cap="flat" cmpd="sng">
            <a:solidFill>
              <a:srgbClr val="181818"/>
            </a:solidFill>
            <a:prstDash val="solid"/>
            <a:round/>
            <a:headEnd type="none" w="med" len="med"/>
            <a:tailEnd type="none" w="med" len="med"/>
          </a:ln>
        </p:spPr>
      </p:cxnSp>
      <p:cxnSp>
        <p:nvCxnSpPr>
          <p:cNvPr id="182" name="Google Shape;182;p15"/>
          <p:cNvCxnSpPr/>
          <p:nvPr/>
        </p:nvCxnSpPr>
        <p:spPr>
          <a:xfrm>
            <a:off x="360744" y="530759"/>
            <a:ext cx="707100" cy="0"/>
          </a:xfrm>
          <a:prstGeom prst="straightConnector1">
            <a:avLst/>
          </a:prstGeom>
          <a:noFill/>
          <a:ln w="9525" cap="flat" cmpd="sng">
            <a:solidFill>
              <a:srgbClr val="181818"/>
            </a:solidFill>
            <a:prstDash val="solid"/>
            <a:round/>
            <a:headEnd type="none" w="med" len="med"/>
            <a:tailEnd type="none" w="med" len="med"/>
          </a:ln>
        </p:spPr>
      </p:cxnSp>
      <p:sp>
        <p:nvSpPr>
          <p:cNvPr id="183" name="Google Shape;183;p15"/>
          <p:cNvSpPr txBox="1"/>
          <p:nvPr/>
        </p:nvSpPr>
        <p:spPr>
          <a:xfrm>
            <a:off x="344250" y="227073"/>
            <a:ext cx="740100" cy="29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tamaran"/>
                <a:ea typeface="Catamaran"/>
                <a:cs typeface="Catamaran"/>
                <a:sym typeface="Catamaran"/>
              </a:rPr>
              <a:t>202</a:t>
            </a:r>
            <a:r>
              <a:rPr lang="vi-VN">
                <a:latin typeface="Catamaran"/>
                <a:ea typeface="Catamaran"/>
                <a:cs typeface="Catamaran"/>
                <a:sym typeface="Catamaran"/>
              </a:rPr>
              <a:t>4</a:t>
            </a:r>
            <a:endParaRPr>
              <a:latin typeface="Catamaran"/>
              <a:ea typeface="Catamaran"/>
              <a:cs typeface="Catamaran"/>
              <a:sym typeface="Catamar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anim calcmode="lin" valueType="num">
                                      <p:cBhvr>
                                        <p:cTn id="8" dur="1000" fill="hold"/>
                                        <p:tgtEl>
                                          <p:spTgt spid="179"/>
                                        </p:tgtEl>
                                        <p:attrNameLst>
                                          <p:attrName>ppt_x</p:attrName>
                                        </p:attrNameLst>
                                      </p:cBhvr>
                                      <p:tavLst>
                                        <p:tav tm="0">
                                          <p:val>
                                            <p:strVal val="#ppt_x"/>
                                          </p:val>
                                        </p:tav>
                                        <p:tav tm="100000">
                                          <p:val>
                                            <p:strVal val="#ppt_x"/>
                                          </p:val>
                                        </p:tav>
                                      </p:tavLst>
                                    </p:anim>
                                    <p:anim calcmode="lin" valueType="num">
                                      <p:cBhvr>
                                        <p:cTn id="9" dur="1000" fill="hold"/>
                                        <p:tgtEl>
                                          <p:spTgt spid="17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80">
                                            <p:bg/>
                                          </p:spTgt>
                                        </p:tgtEl>
                                        <p:attrNameLst>
                                          <p:attrName>style.visibility</p:attrName>
                                        </p:attrNameLst>
                                      </p:cBhvr>
                                      <p:to>
                                        <p:strVal val="visible"/>
                                      </p:to>
                                    </p:set>
                                    <p:animEffect transition="in" filter="randombar(horizontal)">
                                      <p:cBhvr>
                                        <p:cTn id="13" dur="500"/>
                                        <p:tgtEl>
                                          <p:spTgt spid="180">
                                            <p:bg/>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80">
                                            <p:txEl>
                                              <p:pRg st="0" end="0"/>
                                            </p:txEl>
                                          </p:spTgt>
                                        </p:tgtEl>
                                        <p:attrNameLst>
                                          <p:attrName>style.visibility</p:attrName>
                                        </p:attrNameLst>
                                      </p:cBhvr>
                                      <p:to>
                                        <p:strVal val="visible"/>
                                      </p:to>
                                    </p:set>
                                    <p:animEffect transition="in" filter="randombar(horizontal)">
                                      <p:cBhvr>
                                        <p:cTn id="17" dur="500"/>
                                        <p:tgtEl>
                                          <p:spTgt spid="1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1DB183-4FE8-D875-60B5-8986801D5053}"/>
              </a:ext>
            </a:extLst>
          </p:cNvPr>
          <p:cNvSpPr>
            <a:spLocks noGrp="1"/>
          </p:cNvSpPr>
          <p:nvPr>
            <p:ph type="title"/>
          </p:nvPr>
        </p:nvSpPr>
        <p:spPr>
          <a:xfrm>
            <a:off x="381001" y="731250"/>
            <a:ext cx="8500532" cy="977400"/>
          </a:xfrm>
        </p:spPr>
        <p:txBody>
          <a:bodyPr/>
          <a:lstStyle/>
          <a:p>
            <a:r>
              <a:rPr lang="vi-VN" sz="2000">
                <a:solidFill>
                  <a:schemeClr val="tx1"/>
                </a:solidFill>
                <a:latin typeface="+mj-lt"/>
              </a:rPr>
              <a:t>1.2.3 CNH, HĐH nông nghiệp, nông thôn góp phần thúc đẩy sản xuất nông nghiệp hàng hóa theo hướng tập trung, quy mô lớn, ứng dụng công nghệ cao; thúc đẩy tăng trưởng nông nghiệp ổn định, bền vững; ngành dịch vụ phát triển mạnh, chuyển dịch theo hướng hiện đại.</a:t>
            </a:r>
          </a:p>
        </p:txBody>
      </p:sp>
      <p:sp>
        <p:nvSpPr>
          <p:cNvPr id="5" name="Rectangle: Diagonal Corners Rounded 4">
            <a:extLst>
              <a:ext uri="{FF2B5EF4-FFF2-40B4-BE49-F238E27FC236}">
                <a16:creationId xmlns:a16="http://schemas.microsoft.com/office/drawing/2014/main" id="{229F7E7C-9349-DEC9-C5DC-32398CBDEF2A}"/>
              </a:ext>
            </a:extLst>
          </p:cNvPr>
          <p:cNvSpPr/>
          <p:nvPr/>
        </p:nvSpPr>
        <p:spPr>
          <a:xfrm>
            <a:off x="194734" y="2015066"/>
            <a:ext cx="4131733" cy="1964267"/>
          </a:xfrm>
          <a:prstGeom prst="round2DiagRect">
            <a:avLst/>
          </a:prstGeom>
          <a:solidFill>
            <a:schemeClr val="bg1">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latin typeface="Times New Roman" panose="02020603050405020304" pitchFamily="18" charset="0"/>
                <a:cs typeface="Times New Roman" panose="02020603050405020304" pitchFamily="18" charset="0"/>
              </a:rPr>
              <a:t>Tốc độ tăng trưởng GDP toàn ngành nông, lâm nghiệp và thủy sản giai đoạn 2011 - 2020 đạt trung bình 3%/năm. Nông nghiệp chuyển dịch theo hướng sản xuất hàng hóa, hiện đại gắn với thị trường. Công nghiệp chế biến nông, lâm, thủy sản được đẩy mạnh; cơ giới hóa, hiện đại hóa trong sản xuất nông nghiệp được áp dụng rộng rãi, tạo nhiều thay đổi về phương thức canh tác, năng suất, chất lượng, sức cạnh tranh.</a:t>
            </a:r>
          </a:p>
        </p:txBody>
      </p:sp>
      <p:cxnSp>
        <p:nvCxnSpPr>
          <p:cNvPr id="7" name="Connector: Elbow 6">
            <a:extLst>
              <a:ext uri="{FF2B5EF4-FFF2-40B4-BE49-F238E27FC236}">
                <a16:creationId xmlns:a16="http://schemas.microsoft.com/office/drawing/2014/main" id="{D5FEBEA8-F986-2301-7489-1FB23F561039}"/>
              </a:ext>
            </a:extLst>
          </p:cNvPr>
          <p:cNvCxnSpPr>
            <a:cxnSpLocks/>
          </p:cNvCxnSpPr>
          <p:nvPr/>
        </p:nvCxnSpPr>
        <p:spPr>
          <a:xfrm>
            <a:off x="4326467" y="2571750"/>
            <a:ext cx="1388533" cy="811880"/>
          </a:xfrm>
          <a:prstGeom prst="bentConnector3">
            <a:avLst/>
          </a:prstGeom>
        </p:spPr>
        <p:style>
          <a:lnRef idx="2">
            <a:schemeClr val="dk1"/>
          </a:lnRef>
          <a:fillRef idx="0">
            <a:schemeClr val="dk1"/>
          </a:fillRef>
          <a:effectRef idx="1">
            <a:schemeClr val="dk1"/>
          </a:effectRef>
          <a:fontRef idx="minor">
            <a:schemeClr val="tx1"/>
          </a:fontRef>
        </p:style>
      </p:cxnSp>
      <p:sp>
        <p:nvSpPr>
          <p:cNvPr id="8" name="Rectangle: Diagonal Corners Rounded 7">
            <a:extLst>
              <a:ext uri="{FF2B5EF4-FFF2-40B4-BE49-F238E27FC236}">
                <a16:creationId xmlns:a16="http://schemas.microsoft.com/office/drawing/2014/main" id="{9C91D0F6-C6A5-6FD3-39CA-22887F089753}"/>
              </a:ext>
            </a:extLst>
          </p:cNvPr>
          <p:cNvSpPr/>
          <p:nvPr/>
        </p:nvSpPr>
        <p:spPr>
          <a:xfrm>
            <a:off x="5715000" y="2447983"/>
            <a:ext cx="3014133" cy="1964267"/>
          </a:xfrm>
          <a:prstGeom prst="round2Diag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a:solidFill>
                  <a:schemeClr val="tx1"/>
                </a:solidFill>
                <a:latin typeface="Times New Roman" panose="02020603050405020304" pitchFamily="18" charset="0"/>
                <a:cs typeface="Times New Roman" panose="02020603050405020304" pitchFamily="18" charset="0"/>
              </a:rPr>
              <a:t>Trình độ khoa học, công nghệ trong sản xuất nông nghiệp từng bước được nâng cao theo hướng áp dụng công nghệ mới. Đóng góp của ngành dịch vụ vào tăng trưởng kinh tế ngày càng tăng. Tăng trưởng bình quân của khu vực dịch vụ giai đoạn 2011 - 2020 là 6,4%/năm. </a:t>
            </a:r>
          </a:p>
        </p:txBody>
      </p:sp>
    </p:spTree>
    <p:extLst>
      <p:ext uri="{BB962C8B-B14F-4D97-AF65-F5344CB8AC3E}">
        <p14:creationId xmlns:p14="http://schemas.microsoft.com/office/powerpoint/2010/main" val="40233706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69F595-38A9-A619-B9E0-FB39EB79E6C0}"/>
              </a:ext>
            </a:extLst>
          </p:cNvPr>
          <p:cNvSpPr>
            <a:spLocks noGrp="1"/>
          </p:cNvSpPr>
          <p:nvPr>
            <p:ph type="title"/>
          </p:nvPr>
        </p:nvSpPr>
        <p:spPr>
          <a:xfrm>
            <a:off x="381001" y="731250"/>
            <a:ext cx="8500532" cy="977400"/>
          </a:xfrm>
        </p:spPr>
        <p:txBody>
          <a:bodyPr/>
          <a:lstStyle/>
          <a:p>
            <a:r>
              <a:rPr lang="vi-VN" sz="2000">
                <a:solidFill>
                  <a:schemeClr val="tx1"/>
                </a:solidFill>
                <a:latin typeface="+mj-lt"/>
              </a:rPr>
              <a:t>1.2.3 CNH, HĐH nông nghiệp, nông thôn góp phần thúc đẩy sản xuất nông nghiệp hàng hóa theo hướng tập trung, quy mô lớn, ứng dụng công nghệ cao; thúc đẩy tăng trưởng nông nghiệp ổn định, bền vững; ngành dịch vụ phát triển mạnh, chuyển dịch theo hướng hiện đại.</a:t>
            </a:r>
          </a:p>
        </p:txBody>
      </p:sp>
      <p:sp>
        <p:nvSpPr>
          <p:cNvPr id="5" name="Rectangle: Rounded Corners 4">
            <a:extLst>
              <a:ext uri="{FF2B5EF4-FFF2-40B4-BE49-F238E27FC236}">
                <a16:creationId xmlns:a16="http://schemas.microsoft.com/office/drawing/2014/main" id="{8422B5D9-3706-2143-5F3E-562E93FFF211}"/>
              </a:ext>
            </a:extLst>
          </p:cNvPr>
          <p:cNvSpPr/>
          <p:nvPr/>
        </p:nvSpPr>
        <p:spPr>
          <a:xfrm>
            <a:off x="186267" y="2091266"/>
            <a:ext cx="4385734" cy="232098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latin typeface="Times New Roman" panose="02020603050405020304" pitchFamily="18" charset="0"/>
                <a:cs typeface="Times New Roman" panose="02020603050405020304" pitchFamily="18" charset="0"/>
              </a:rPr>
              <a:t>Một số ngành có tiềm năng, lợi thế, có hàm lượng khoa học, công nghệ cao, như thông tin, bưu chính, viễn thông, du lịch, hàng không,... phát triển với tốc độ nhanh. Thương mại điện tử phát triển mạnh. Một số ngành dịch vụ được hiện đại hóa, hình thành các sản phẩm dịch vụ hiện đại, có chất lượng cao, như y tế, bảo hiểm,... Kinh tế số được chú trọng phát triển trở thành động lực tăng trưởng của nền kinh tế, thúc đẩy quá trình chuyển đổi số, phát triển chính phủ số, xã hội số.</a:t>
            </a:r>
          </a:p>
        </p:txBody>
      </p:sp>
      <p:pic>
        <p:nvPicPr>
          <p:cNvPr id="6146" name="Picture 2" descr="Fourth International Conference On Paediatric Acquired Brain Injury 2020 —  INSWABI">
            <a:extLst>
              <a:ext uri="{FF2B5EF4-FFF2-40B4-BE49-F238E27FC236}">
                <a16:creationId xmlns:a16="http://schemas.microsoft.com/office/drawing/2014/main" id="{802DB913-D466-3FAB-22C4-8752E58C9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016" y="2132532"/>
            <a:ext cx="4263717" cy="2238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85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 calcmode="lin" valueType="num">
                                      <p:cBhvr additive="base">
                                        <p:cTn id="17" dur="500" fill="hold"/>
                                        <p:tgtEl>
                                          <p:spTgt spid="6146"/>
                                        </p:tgtEl>
                                        <p:attrNameLst>
                                          <p:attrName>ppt_x</p:attrName>
                                        </p:attrNameLst>
                                      </p:cBhvr>
                                      <p:tavLst>
                                        <p:tav tm="0">
                                          <p:val>
                                            <p:strVal val="#ppt_x"/>
                                          </p:val>
                                        </p:tav>
                                        <p:tav tm="100000">
                                          <p:val>
                                            <p:strVal val="#ppt_x"/>
                                          </p:val>
                                        </p:tav>
                                      </p:tavLst>
                                    </p:anim>
                                    <p:anim calcmode="lin" valueType="num">
                                      <p:cBhvr additive="base">
                                        <p:cTn id="1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5;p17">
            <a:extLst>
              <a:ext uri="{FF2B5EF4-FFF2-40B4-BE49-F238E27FC236}">
                <a16:creationId xmlns:a16="http://schemas.microsoft.com/office/drawing/2014/main" id="{0091AB39-BE06-10B3-BAC1-EDCF90783F77}"/>
              </a:ext>
            </a:extLst>
          </p:cNvPr>
          <p:cNvSpPr/>
          <p:nvPr/>
        </p:nvSpPr>
        <p:spPr>
          <a:xfrm>
            <a:off x="2518111" y="378940"/>
            <a:ext cx="4107778" cy="873212"/>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07000"/>
              </a:lnSpc>
              <a:spcAft>
                <a:spcPts val="800"/>
              </a:spcAft>
            </a:pPr>
            <a:r>
              <a:rPr lang="en-US" sz="4000">
                <a:latin typeface="Bahnschrift SemiBold" panose="020B0502040204020203" pitchFamily="34" charset="0"/>
                <a:ea typeface="Calibri" panose="020F0502020204030204" pitchFamily="34" charset="0"/>
              </a:rPr>
              <a:t>Tên thành viên</a:t>
            </a:r>
            <a:endParaRPr lang="vi-VN" sz="4000">
              <a:solidFill>
                <a:srgbClr val="000000"/>
              </a:solidFill>
              <a:effectLst/>
              <a:latin typeface="Bahnschrift SemiBold" panose="020B0502040204020203" pitchFamily="34" charset="0"/>
              <a:ea typeface="Calibri" panose="020F0502020204030204" pitchFamily="34" charset="0"/>
            </a:endParaRPr>
          </a:p>
        </p:txBody>
      </p:sp>
      <p:sp>
        <p:nvSpPr>
          <p:cNvPr id="7" name="TextBox 6">
            <a:extLst>
              <a:ext uri="{FF2B5EF4-FFF2-40B4-BE49-F238E27FC236}">
                <a16:creationId xmlns:a16="http://schemas.microsoft.com/office/drawing/2014/main" id="{237B0B96-EE88-27C2-73F8-210AA50AC14C}"/>
              </a:ext>
            </a:extLst>
          </p:cNvPr>
          <p:cNvSpPr txBox="1"/>
          <p:nvPr/>
        </p:nvSpPr>
        <p:spPr>
          <a:xfrm>
            <a:off x="601363" y="1359243"/>
            <a:ext cx="4605748" cy="1679242"/>
          </a:xfrm>
          <a:prstGeom prst="rect">
            <a:avLst/>
          </a:prstGeom>
          <a:noFill/>
        </p:spPr>
        <p:txBody>
          <a:bodyPr wrap="none" rtlCol="0">
            <a:spAutoFit/>
          </a:bodyPr>
          <a:lstStyle/>
          <a:p>
            <a:pPr>
              <a:lnSpc>
                <a:spcPct val="150000"/>
              </a:lnSpc>
            </a:pPr>
            <a:r>
              <a:rPr lang="en-US" sz="2400">
                <a:latin typeface="+mj-lt"/>
              </a:rPr>
              <a:t>Mai Minh Khoa</a:t>
            </a:r>
          </a:p>
          <a:p>
            <a:pPr>
              <a:lnSpc>
                <a:spcPct val="150000"/>
              </a:lnSpc>
            </a:pPr>
            <a:r>
              <a:rPr lang="en-US" sz="2400">
                <a:latin typeface="+mj-lt"/>
              </a:rPr>
              <a:t>Nguyễn Duy Thông - 2001224990</a:t>
            </a:r>
          </a:p>
          <a:p>
            <a:pPr>
              <a:lnSpc>
                <a:spcPct val="150000"/>
              </a:lnSpc>
            </a:pPr>
            <a:r>
              <a:rPr lang="en-US" sz="2400">
                <a:latin typeface="+mj-lt"/>
              </a:rPr>
              <a:t>Lăng Minh Hải</a:t>
            </a:r>
            <a:endParaRPr lang="vi-VN" sz="2400">
              <a:latin typeface="+mj-lt"/>
            </a:endParaRPr>
          </a:p>
        </p:txBody>
      </p:sp>
    </p:spTree>
    <p:extLst>
      <p:ext uri="{BB962C8B-B14F-4D97-AF65-F5344CB8AC3E}">
        <p14:creationId xmlns:p14="http://schemas.microsoft.com/office/powerpoint/2010/main" val="26272734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719999" y="731250"/>
            <a:ext cx="8034533" cy="9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Bahnschrift SemiBold" panose="020B0502040204020203" pitchFamily="34" charset="0"/>
              </a:rPr>
              <a:t>1.2. Vai trò lãnh đạo của Đảng đối với sự nghiệp công nghiệp hoá hiện đại hoá đất nước</a:t>
            </a:r>
            <a:endParaRPr lang="en-US">
              <a:latin typeface="Bahnschrift SemiBold" panose="020B0502040204020203" pitchFamily="34" charset="0"/>
            </a:endParaRPr>
          </a:p>
        </p:txBody>
      </p:sp>
      <p:sp>
        <p:nvSpPr>
          <p:cNvPr id="189" name="Google Shape;189;p16"/>
          <p:cNvSpPr txBox="1">
            <a:spLocks noGrp="1"/>
          </p:cNvSpPr>
          <p:nvPr>
            <p:ph type="body" idx="1"/>
          </p:nvPr>
        </p:nvSpPr>
        <p:spPr>
          <a:xfrm>
            <a:off x="720000" y="1787250"/>
            <a:ext cx="6835200" cy="262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US">
                <a:solidFill>
                  <a:schemeClr val="dk1"/>
                </a:solidFill>
                <a:latin typeface="Times New Roman" panose="02020603050405020304" pitchFamily="18" charset="0"/>
                <a:cs typeface="Times New Roman" panose="02020603050405020304" pitchFamily="18" charset="0"/>
              </a:rPr>
              <a:t>Công nghiệp hóa (CNH) là vấn đề có tính quy luật của quá trình chuyển từ sản xuất nhỏ lên sản xuất lớn. </a:t>
            </a:r>
            <a:endParaRPr lang="vi-VN">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1"/>
              </a:buClr>
              <a:buSzPts val="1400"/>
              <a:buChar char="●"/>
            </a:pPr>
            <a:r>
              <a:rPr lang="vi-VN">
                <a:solidFill>
                  <a:schemeClr val="dk1"/>
                </a:solidFill>
                <a:latin typeface="Times New Roman" panose="02020603050405020304" pitchFamily="18" charset="0"/>
                <a:cs typeface="Times New Roman" panose="02020603050405020304" pitchFamily="18" charset="0"/>
              </a:rPr>
              <a:t>Ở nước ta, đường lối CNH được hình thành khá sớm, ngay từ Đại hội III của Đảng (năm 1960). Kể từ đó, CNH luôn được xác định là nhiệm vụ trung tâm của thời kỳ quá độ lên chủ nghĩa xã hội. Tới Đại hội VII, yêu cầu gắn CNH với hiện đại hóa (HĐH) bắt đầu được Đảng ta đề cập. </a:t>
            </a:r>
          </a:p>
          <a:p>
            <a:pPr marL="457200" lvl="0" indent="-317500" algn="l" rtl="0">
              <a:spcBef>
                <a:spcPts val="0"/>
              </a:spcBef>
              <a:spcAft>
                <a:spcPts val="0"/>
              </a:spcAft>
              <a:buClr>
                <a:schemeClr val="dk1"/>
              </a:buClr>
              <a:buSzPts val="1400"/>
              <a:buChar char="●"/>
            </a:pPr>
            <a:r>
              <a:rPr lang="vi-VN">
                <a:solidFill>
                  <a:schemeClr val="dk1"/>
                </a:solidFill>
                <a:latin typeface="Times New Roman" panose="02020603050405020304" pitchFamily="18" charset="0"/>
                <a:cs typeface="Times New Roman" panose="02020603050405020304" pitchFamily="18" charset="0"/>
              </a:rPr>
              <a:t>Theo đó, nhận thức mới về mục tiêu, nội dung, phạm vi, lộ trình, chủ thể CNH gắn với HĐH được hình thành. Trong những giai đoạn tiếp theo, đường lối CNH, HĐH tiếp tục được Đảng ta bổ sung, hoàn thiện, phát triển phù hợp tình hình, đặc điểm kinh tế - xã hội của đất nước và bối cảnh thế giới.</a:t>
            </a:r>
            <a:endParaRPr lang="en-US">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down)">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9">
                                            <p:txEl>
                                              <p:pRg st="0" end="0"/>
                                            </p:txEl>
                                          </p:spTgt>
                                        </p:tgtEl>
                                        <p:attrNameLst>
                                          <p:attrName>style.visibility</p:attrName>
                                        </p:attrNameLst>
                                      </p:cBhvr>
                                      <p:to>
                                        <p:strVal val="visible"/>
                                      </p:to>
                                    </p:set>
                                    <p:anim calcmode="lin" valueType="num">
                                      <p:cBhvr additive="base">
                                        <p:cTn id="12"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89">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89">
                                            <p:txEl>
                                              <p:pRg st="1" end="1"/>
                                            </p:txEl>
                                          </p:spTgt>
                                        </p:tgtEl>
                                        <p:attrNameLst>
                                          <p:attrName>style.visibility</p:attrName>
                                        </p:attrNameLst>
                                      </p:cBhvr>
                                      <p:to>
                                        <p:strVal val="visible"/>
                                      </p:to>
                                    </p:set>
                                    <p:anim calcmode="lin" valueType="num">
                                      <p:cBhvr additive="base">
                                        <p:cTn id="17"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89">
                                            <p:txEl>
                                              <p:pRg st="2" end="2"/>
                                            </p:txEl>
                                          </p:spTgt>
                                        </p:tgtEl>
                                        <p:attrNameLst>
                                          <p:attrName>style.visibility</p:attrName>
                                        </p:attrNameLst>
                                      </p:cBhvr>
                                      <p:to>
                                        <p:strVal val="visible"/>
                                      </p:to>
                                    </p:set>
                                    <p:anim calcmode="lin" valueType="num">
                                      <p:cBhvr additive="base">
                                        <p:cTn id="22"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8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2B03-3AA5-4B0D-0729-6B2850088F27}"/>
              </a:ext>
            </a:extLst>
          </p:cNvPr>
          <p:cNvSpPr>
            <a:spLocks noGrp="1"/>
          </p:cNvSpPr>
          <p:nvPr>
            <p:ph type="title"/>
          </p:nvPr>
        </p:nvSpPr>
        <p:spPr>
          <a:xfrm>
            <a:off x="720000" y="731250"/>
            <a:ext cx="8195400" cy="977400"/>
          </a:xfrm>
        </p:spPr>
        <p:txBody>
          <a:bodyPr/>
          <a:lstStyle/>
          <a:p>
            <a:pPr algn="l"/>
            <a:r>
              <a:rPr lang="vi-VN">
                <a:latin typeface="Bahnschrift SemiBold" panose="020B0502040204020203" pitchFamily="34" charset="0"/>
              </a:rPr>
              <a:t>1.2. Vai trò lãnh đạo của Đảng đối với sự nghiệp công nghiệp hoá hiện đại hoá đất nước</a:t>
            </a:r>
          </a:p>
        </p:txBody>
      </p:sp>
      <p:sp>
        <p:nvSpPr>
          <p:cNvPr id="3" name="Text Placeholder 2">
            <a:extLst>
              <a:ext uri="{FF2B5EF4-FFF2-40B4-BE49-F238E27FC236}">
                <a16:creationId xmlns:a16="http://schemas.microsoft.com/office/drawing/2014/main" id="{5660657C-F25A-AA11-D9E1-C739FA2848CB}"/>
              </a:ext>
            </a:extLst>
          </p:cNvPr>
          <p:cNvSpPr>
            <a:spLocks noGrp="1"/>
          </p:cNvSpPr>
          <p:nvPr>
            <p:ph type="body" idx="1"/>
          </p:nvPr>
        </p:nvSpPr>
        <p:spPr>
          <a:xfrm>
            <a:off x="-452833" y="1650583"/>
            <a:ext cx="5020732" cy="2625000"/>
          </a:xfrm>
        </p:spPr>
        <p:txBody>
          <a:bodyPr/>
          <a:lstStyle/>
          <a:p>
            <a:pPr marL="594360" indent="0">
              <a:lnSpc>
                <a:spcPct val="100000"/>
              </a:lnSpc>
              <a:buNone/>
            </a:pPr>
            <a:r>
              <a:rPr lang="vi-VN" sz="1800">
                <a:solidFill>
                  <a:srgbClr val="000000"/>
                </a:solidFill>
                <a:effectLst/>
                <a:latin typeface="Times New Roman" panose="02020603050405020304" pitchFamily="18" charset="0"/>
                <a:ea typeface="Calibri" panose="020F0502020204030204" pitchFamily="34" charset="0"/>
              </a:rPr>
              <a:t>Dưới sự lãnh đạo của Đảng, công cuộc đổi mới ở Việt Nam đạt được những thành tựu to lớn và rất quan trọng, làm biến đổi và phát triển đất nước cả về chính trị, kinh tế, xã hội, không ngừng nâng cao đời sống vật chất, tinh thần của nhân dân, khẳng định vị thế của đất nước trong đời sống chính trị, kinh tế của thế giới</a:t>
            </a:r>
            <a:endParaRPr lang="en-US" sz="1800" b="0" i="0">
              <a:solidFill>
                <a:srgbClr val="181818"/>
              </a:solidFill>
              <a:effectLst/>
              <a:latin typeface="Times New Roman" panose="02020603050405020304" pitchFamily="18" charset="0"/>
              <a:ea typeface="Catamaran" panose="020B0604020202020204" charset="0"/>
              <a:cs typeface="Times New Roman" panose="02020603050405020304" pitchFamily="18" charset="0"/>
            </a:endParaRPr>
          </a:p>
          <a:p>
            <a:pPr marL="139700" indent="0">
              <a:buNone/>
            </a:pPr>
            <a:endParaRPr lang="vi-VN"/>
          </a:p>
        </p:txBody>
      </p:sp>
      <p:pic>
        <p:nvPicPr>
          <p:cNvPr id="1026" name="Picture 2">
            <a:extLst>
              <a:ext uri="{FF2B5EF4-FFF2-40B4-BE49-F238E27FC236}">
                <a16:creationId xmlns:a16="http://schemas.microsoft.com/office/drawing/2014/main" id="{1D64004E-FDFA-DCE9-70CC-E3ABA2BC1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1" y="1708650"/>
            <a:ext cx="4085297" cy="27235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220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500"/>
                            </p:stCondLst>
                            <p:childTnLst>
                              <p:par>
                                <p:cTn id="14" presetID="6" presetClass="entr" presetSubtype="16"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circle(in)">
                                      <p:cBhvr>
                                        <p:cTn id="16"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B190-0A40-6F31-3D7A-488EDEF0C871}"/>
              </a:ext>
            </a:extLst>
          </p:cNvPr>
          <p:cNvSpPr>
            <a:spLocks noGrp="1"/>
          </p:cNvSpPr>
          <p:nvPr>
            <p:ph type="title"/>
          </p:nvPr>
        </p:nvSpPr>
        <p:spPr>
          <a:xfrm>
            <a:off x="720000" y="478366"/>
            <a:ext cx="7704000" cy="977400"/>
          </a:xfrm>
        </p:spPr>
        <p:txBody>
          <a:bodyPr/>
          <a:lstStyle/>
          <a:p>
            <a:r>
              <a:rPr lang="vi-VN" sz="2000">
                <a:latin typeface="+mj-lt"/>
              </a:rPr>
              <a:t>1.2.1 CNH, HĐH đã thúc đẩy nền kinh tế nước ta tăng trưởng cao, cải thiện chất lượng tăng trưởng, đưa nước ta trở thành nước đang phát triển, có thu nhập trung bình.</a:t>
            </a:r>
          </a:p>
        </p:txBody>
      </p:sp>
      <p:sp>
        <p:nvSpPr>
          <p:cNvPr id="7" name="Rectangle: Rounded Corners 6">
            <a:extLst>
              <a:ext uri="{FF2B5EF4-FFF2-40B4-BE49-F238E27FC236}">
                <a16:creationId xmlns:a16="http://schemas.microsoft.com/office/drawing/2014/main" id="{DE16B0EA-DF5A-D8C7-671C-07470E120F6A}"/>
              </a:ext>
            </a:extLst>
          </p:cNvPr>
          <p:cNvSpPr/>
          <p:nvPr/>
        </p:nvSpPr>
        <p:spPr>
          <a:xfrm>
            <a:off x="2789767" y="1569651"/>
            <a:ext cx="3564466" cy="2807616"/>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1800" b="0" i="0">
                <a:solidFill>
                  <a:srgbClr val="000000"/>
                </a:solidFill>
                <a:effectLst/>
                <a:latin typeface="Times New Roman" panose="02020603050405020304" pitchFamily="18" charset="0"/>
                <a:ea typeface="Calibri" panose="020F0502020204030204" pitchFamily="34" charset="0"/>
                <a:cs typeface="+mn-cs"/>
              </a:rPr>
              <a:t>Riêng 9 tháng đầu năm 2022, mặc dù kinh tế thế giới vẫn đang chịu ảnh hưởng nặng nề của đại dịch COVID-19, nhưng kinh tế - xã hội Việt Nam vẫn phát triển ổn định, vượt và đạt 14/15 chỉ tiêu đề ra, tăng trưởng GDP cả năm ước đạt 8,0%. </a:t>
            </a:r>
            <a:endParaRPr lang="vi-VN" sz="1800">
              <a:solidFill>
                <a:srgbClr val="000000"/>
              </a:solidFill>
              <a:effectLst/>
              <a:latin typeface="Times New Roman" panose="02020603050405020304" pitchFamily="18" charset="0"/>
              <a:ea typeface="Calibri" panose="020F0502020204030204" pitchFamily="34" charset="0"/>
            </a:endParaRPr>
          </a:p>
        </p:txBody>
      </p:sp>
      <p:sp>
        <p:nvSpPr>
          <p:cNvPr id="10" name="Rectangle: Rounded Corners 9">
            <a:extLst>
              <a:ext uri="{FF2B5EF4-FFF2-40B4-BE49-F238E27FC236}">
                <a16:creationId xmlns:a16="http://schemas.microsoft.com/office/drawing/2014/main" id="{1B16B85B-AA42-509A-4613-4639651593D3}"/>
              </a:ext>
            </a:extLst>
          </p:cNvPr>
          <p:cNvSpPr/>
          <p:nvPr/>
        </p:nvSpPr>
        <p:spPr>
          <a:xfrm>
            <a:off x="6493930" y="1569651"/>
            <a:ext cx="2607734" cy="2807616"/>
          </a:xfrm>
          <a:prstGeom prst="roundRect">
            <a:avLst/>
          </a:prstGeom>
          <a:solidFill>
            <a:schemeClr val="accent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vi-VN" sz="1800">
                <a:solidFill>
                  <a:srgbClr val="000000"/>
                </a:solidFill>
                <a:effectLst/>
                <a:latin typeface="Times New Roman" panose="02020603050405020304" pitchFamily="18" charset="0"/>
                <a:ea typeface="Calibri" panose="020F0502020204030204" pitchFamily="34" charset="0"/>
              </a:rPr>
              <a:t>Quy mô GDP nước ta năm 2020 tăng 1,4 lần so với năm 2015, đạt khoảng 271,2 tỷ USD, thu nhập bình quân đầu người đạt 2.779 USD, gấp 1,3 lần năm 2015</a:t>
            </a:r>
          </a:p>
        </p:txBody>
      </p:sp>
      <p:sp>
        <p:nvSpPr>
          <p:cNvPr id="11" name="Rectangle: Rounded Corners 10">
            <a:extLst>
              <a:ext uri="{FF2B5EF4-FFF2-40B4-BE49-F238E27FC236}">
                <a16:creationId xmlns:a16="http://schemas.microsoft.com/office/drawing/2014/main" id="{B5DF4F32-9349-8871-62DD-BA61804FA3B7}"/>
              </a:ext>
            </a:extLst>
          </p:cNvPr>
          <p:cNvSpPr/>
          <p:nvPr/>
        </p:nvSpPr>
        <p:spPr>
          <a:xfrm>
            <a:off x="42336" y="1569651"/>
            <a:ext cx="2582332" cy="2807616"/>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algn="l" rtl="0">
              <a:lnSpc>
                <a:spcPct val="107000"/>
              </a:lnSpc>
              <a:spcBef>
                <a:spcPts val="0"/>
              </a:spcBef>
              <a:spcAft>
                <a:spcPts val="800"/>
              </a:spcAft>
            </a:pPr>
            <a:r>
              <a:rPr lang="vi-VN" sz="1800" b="0" i="0">
                <a:solidFill>
                  <a:srgbClr val="000000"/>
                </a:solidFill>
                <a:effectLst/>
                <a:latin typeface="Times New Roman" panose="02020603050405020304" pitchFamily="18" charset="0"/>
                <a:ea typeface="Calibri" panose="020F0502020204030204" pitchFamily="34" charset="0"/>
                <a:cs typeface="+mn-cs"/>
              </a:rPr>
              <a:t>Trong giai đoạn 2016 - 2020, tốc độ tăng trưởng GDP bình quân của nước ta là 6,0%/năm, cao hơn mức trung bình của các nước đang phát triển. </a:t>
            </a:r>
            <a:endParaRPr lang="vi-VN" sz="2400">
              <a:effectLst/>
            </a:endParaRPr>
          </a:p>
        </p:txBody>
      </p:sp>
    </p:spTree>
    <p:extLst>
      <p:ext uri="{BB962C8B-B14F-4D97-AF65-F5344CB8AC3E}">
        <p14:creationId xmlns:p14="http://schemas.microsoft.com/office/powerpoint/2010/main" val="3360791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463392-B322-5463-078A-92D7F1E52020}"/>
              </a:ext>
            </a:extLst>
          </p:cNvPr>
          <p:cNvSpPr>
            <a:spLocks noGrp="1"/>
          </p:cNvSpPr>
          <p:nvPr>
            <p:ph type="title"/>
          </p:nvPr>
        </p:nvSpPr>
        <p:spPr>
          <a:xfrm>
            <a:off x="720000" y="478366"/>
            <a:ext cx="7704000" cy="977400"/>
          </a:xfrm>
        </p:spPr>
        <p:txBody>
          <a:bodyPr/>
          <a:lstStyle/>
          <a:p>
            <a:r>
              <a:rPr lang="vi-VN" sz="2000">
                <a:latin typeface="+mj-lt"/>
              </a:rPr>
              <a:t>1.2.1 CNH, HĐH đã thúc đẩy nền kinh tế nước ta tăng trưởng cao, cải thiện chất lượng tăng trưởng, đưa nước ta trở thành nước đang phát triển, có thu nhập trung bình.</a:t>
            </a:r>
          </a:p>
        </p:txBody>
      </p:sp>
      <p:sp>
        <p:nvSpPr>
          <p:cNvPr id="6" name="Rectangle: Rounded Corners 5">
            <a:extLst>
              <a:ext uri="{FF2B5EF4-FFF2-40B4-BE49-F238E27FC236}">
                <a16:creationId xmlns:a16="http://schemas.microsoft.com/office/drawing/2014/main" id="{B3BB03AA-A19F-86E8-FCC2-36ED4A12E198}"/>
              </a:ext>
            </a:extLst>
          </p:cNvPr>
          <p:cNvSpPr/>
          <p:nvPr/>
        </p:nvSpPr>
        <p:spPr>
          <a:xfrm>
            <a:off x="211667" y="1566333"/>
            <a:ext cx="4131733" cy="2294467"/>
          </a:xfrm>
          <a:prstGeom prst="roundRect">
            <a:avLst/>
          </a:prstGeom>
          <a:solidFill>
            <a:schemeClr val="bg1">
              <a:lumMod val="90000"/>
            </a:schemeClr>
          </a:solidFill>
        </p:spPr>
        <p:style>
          <a:lnRef idx="2">
            <a:schemeClr val="dk1"/>
          </a:lnRef>
          <a:fillRef idx="1">
            <a:schemeClr val="lt1"/>
          </a:fillRef>
          <a:effectRef idx="0">
            <a:schemeClr val="dk1"/>
          </a:effectRef>
          <a:fontRef idx="minor">
            <a:schemeClr val="dk1"/>
          </a:fontRef>
        </p:style>
        <p:txBody>
          <a:bodyPr rtlCol="0" anchor="ctr"/>
          <a:lstStyle/>
          <a:p>
            <a:r>
              <a:rPr lang="vi-VN" sz="1800">
                <a:solidFill>
                  <a:srgbClr val="000000"/>
                </a:solidFill>
                <a:effectLst/>
                <a:latin typeface="Times New Roman" panose="02020603050405020304" pitchFamily="18" charset="0"/>
                <a:ea typeface="Calibri" panose="020F0502020204030204" pitchFamily="34" charset="0"/>
              </a:rPr>
              <a:t>Chất lượng tăng trưởng kinh tế từng bước được cải thiện trên cơ sở nâng cao năng suất lao động, ứng dụng tiến bộ khoa học, công nghệ và đổi mới sáng tạo.</a:t>
            </a:r>
          </a:p>
          <a:p>
            <a:pPr algn="ctr"/>
            <a:endParaRPr lang="vi-VN"/>
          </a:p>
        </p:txBody>
      </p:sp>
      <p:pic>
        <p:nvPicPr>
          <p:cNvPr id="2050" name="Picture 2" descr="Những thành tựu nổi bật trong phát triển công nghiệp góp phần quan trọng  thúc đẩy sự nghiệp công nghiệp hóa, hiện đại hóa đất nước">
            <a:extLst>
              <a:ext uri="{FF2B5EF4-FFF2-40B4-BE49-F238E27FC236}">
                <a16:creationId xmlns:a16="http://schemas.microsoft.com/office/drawing/2014/main" id="{1746F100-8B24-F6B3-44BD-DBF42319E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837" y="1566333"/>
            <a:ext cx="3779163" cy="25489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4297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1000"/>
                                        <p:tgtEl>
                                          <p:spTgt spid="2050"/>
                                        </p:tgtEl>
                                      </p:cBhvr>
                                    </p:animEffect>
                                    <p:anim calcmode="lin" valueType="num">
                                      <p:cBhvr>
                                        <p:cTn id="17" dur="1000" fill="hold"/>
                                        <p:tgtEl>
                                          <p:spTgt spid="2050"/>
                                        </p:tgtEl>
                                        <p:attrNameLst>
                                          <p:attrName>ppt_x</p:attrName>
                                        </p:attrNameLst>
                                      </p:cBhvr>
                                      <p:tavLst>
                                        <p:tav tm="0">
                                          <p:val>
                                            <p:strVal val="#ppt_x"/>
                                          </p:val>
                                        </p:tav>
                                        <p:tav tm="100000">
                                          <p:val>
                                            <p:strVal val="#ppt_x"/>
                                          </p:val>
                                        </p:tav>
                                      </p:tavLst>
                                    </p:anim>
                                    <p:anim calcmode="lin" valueType="num">
                                      <p:cBhvr>
                                        <p:cTn id="18"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FDAB-4C0E-5DFF-BB76-ACB6E700A88F}"/>
              </a:ext>
            </a:extLst>
          </p:cNvPr>
          <p:cNvSpPr>
            <a:spLocks noGrp="1"/>
          </p:cNvSpPr>
          <p:nvPr>
            <p:ph type="title"/>
          </p:nvPr>
        </p:nvSpPr>
        <p:spPr>
          <a:xfrm>
            <a:off x="381001" y="731250"/>
            <a:ext cx="8500532" cy="977400"/>
          </a:xfrm>
        </p:spPr>
        <p:txBody>
          <a:bodyPr/>
          <a:lstStyle/>
          <a:p>
            <a:r>
              <a:rPr lang="vi-VN" sz="2500">
                <a:latin typeface="+mj-lt"/>
              </a:rPr>
              <a:t>1.2.2 Cơ cấu kinh tế, cơ cấu lao động chuyển dịch tích cực; công nghiệp có đóng góp ngày càng lớn trong nền kinh tế.</a:t>
            </a:r>
          </a:p>
        </p:txBody>
      </p:sp>
      <p:sp>
        <p:nvSpPr>
          <p:cNvPr id="3" name="Text Placeholder 2">
            <a:extLst>
              <a:ext uri="{FF2B5EF4-FFF2-40B4-BE49-F238E27FC236}">
                <a16:creationId xmlns:a16="http://schemas.microsoft.com/office/drawing/2014/main" id="{59346DCA-F4E7-5E42-D89F-8E9B383D617A}"/>
              </a:ext>
            </a:extLst>
          </p:cNvPr>
          <p:cNvSpPr>
            <a:spLocks noGrp="1"/>
          </p:cNvSpPr>
          <p:nvPr>
            <p:ph type="body" idx="1"/>
          </p:nvPr>
        </p:nvSpPr>
        <p:spPr>
          <a:xfrm>
            <a:off x="720000" y="1751767"/>
            <a:ext cx="6835200" cy="2625000"/>
          </a:xfrm>
        </p:spPr>
        <p:txBody>
          <a:bodyPr/>
          <a:lstStyle/>
          <a:p>
            <a:r>
              <a:rPr lang="vi-VN">
                <a:latin typeface="Times New Roman" panose="02020603050405020304" pitchFamily="18" charset="0"/>
                <a:cs typeface="Times New Roman" panose="02020603050405020304" pitchFamily="18" charset="0"/>
              </a:rPr>
              <a:t>Cơ cấu các ngành kinh tế đã chuyển dịch tích cực theo hướng CNH, HĐH. Tỷ trọng khu vực nông, lâm nghiệp và thủy sản trong GDP giảm từ mức 18,9% năm 2010 xuống còn 14,8% năm 2020; tỷ trọng khu vực công nghiệp, xây dựng và dịch vụ (bao gồm cả thuế sản phẩm trợ cấp) tăng từ 81,1% năm 2010 lên 85,2% năm 2020, vượt mục tiêu đề ra. </a:t>
            </a:r>
          </a:p>
          <a:p>
            <a:r>
              <a:rPr lang="vi-VN">
                <a:latin typeface="Times New Roman" panose="02020603050405020304" pitchFamily="18" charset="0"/>
                <a:cs typeface="Times New Roman" panose="02020603050405020304" pitchFamily="18" charset="0"/>
              </a:rPr>
              <a:t>Các thành phần kinh tế có đóng góp tích cực vào quá trình CNH, HĐH đất nước. Cơ cấu kinh tế vùng có sự chuyển dịch theo hướng phát huy các lợi thế so sánh của từng vùng, tăng cường liên kết, kết nối vùng. </a:t>
            </a:r>
          </a:p>
        </p:txBody>
      </p:sp>
    </p:spTree>
    <p:extLst>
      <p:ext uri="{BB962C8B-B14F-4D97-AF65-F5344CB8AC3E}">
        <p14:creationId xmlns:p14="http://schemas.microsoft.com/office/powerpoint/2010/main" val="2952802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16BDED-5695-763F-1842-11225DCFD17E}"/>
              </a:ext>
            </a:extLst>
          </p:cNvPr>
          <p:cNvSpPr>
            <a:spLocks noGrp="1"/>
          </p:cNvSpPr>
          <p:nvPr>
            <p:ph type="title"/>
          </p:nvPr>
        </p:nvSpPr>
        <p:spPr>
          <a:xfrm>
            <a:off x="381001" y="731250"/>
            <a:ext cx="8500532" cy="977400"/>
          </a:xfrm>
        </p:spPr>
        <p:txBody>
          <a:bodyPr/>
          <a:lstStyle/>
          <a:p>
            <a:r>
              <a:rPr lang="vi-VN" sz="2500">
                <a:latin typeface="+mj-lt"/>
              </a:rPr>
              <a:t>1.2.2 Cơ cấu kinh tế, cơ cấu lao động chuyển dịch tích cực; công nghiệp có đóng góp ngày càng lớn trong nền kinh tế.</a:t>
            </a:r>
          </a:p>
        </p:txBody>
      </p:sp>
      <p:sp>
        <p:nvSpPr>
          <p:cNvPr id="10" name="Rectangle: Diagonal Corners Rounded 9">
            <a:extLst>
              <a:ext uri="{FF2B5EF4-FFF2-40B4-BE49-F238E27FC236}">
                <a16:creationId xmlns:a16="http://schemas.microsoft.com/office/drawing/2014/main" id="{56AD82BE-0D9C-F506-853A-E2E4DD584092}"/>
              </a:ext>
            </a:extLst>
          </p:cNvPr>
          <p:cNvSpPr/>
          <p:nvPr/>
        </p:nvSpPr>
        <p:spPr>
          <a:xfrm>
            <a:off x="601132" y="1690100"/>
            <a:ext cx="3801533" cy="2592417"/>
          </a:xfrm>
          <a:prstGeom prst="round2Diag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r>
              <a:rPr lang="vi-VN">
                <a:latin typeface="Times New Roman" panose="02020603050405020304" pitchFamily="18" charset="0"/>
                <a:cs typeface="Times New Roman" panose="02020603050405020304" pitchFamily="18" charset="0"/>
              </a:rPr>
              <a:t>Quy mô sản xuất của ngành công nghiệp liên tục mở rộng, chỉ số sản xuất công nghiệp (IIP) của toàn ngành công nghiệp tăng từ 7,4% năm 2016 lên 9,1% năm 2019; năng lực cạnh tranh toàn cầu của ngành công nghiệp tăng từ vị trí 58 vào năm 2009 lên thứ 42 vào năm 2019. Hình thành được một số ngành công nghiệp chủ lực của nền kinh tế, như khai thác, chế biến dầu khí; điện tử, viễn thông, công nghệ thông tin; luyện kim, sắt thép; xi măng, vật liệu xây dựng; cơ khí, chế biến,…</a:t>
            </a:r>
          </a:p>
        </p:txBody>
      </p:sp>
      <p:pic>
        <p:nvPicPr>
          <p:cNvPr id="4098" name="Picture 2">
            <a:extLst>
              <a:ext uri="{FF2B5EF4-FFF2-40B4-BE49-F238E27FC236}">
                <a16:creationId xmlns:a16="http://schemas.microsoft.com/office/drawing/2014/main" id="{E29F43DB-3770-D754-D191-CA1293CEA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74451">
            <a:off x="4741337" y="1818881"/>
            <a:ext cx="3928530" cy="25435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4098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4098"/>
                                        </p:tgtEl>
                                        <p:attrNameLst>
                                          <p:attrName>style.visibility</p:attrName>
                                        </p:attrNameLst>
                                      </p:cBhvr>
                                      <p:to>
                                        <p:strVal val="visible"/>
                                      </p:to>
                                    </p:set>
                                    <p:anim calcmode="lin" valueType="num">
                                      <p:cBhvr additive="base">
                                        <p:cTn id="18" dur="500" fill="hold"/>
                                        <p:tgtEl>
                                          <p:spTgt spid="4098"/>
                                        </p:tgtEl>
                                        <p:attrNameLst>
                                          <p:attrName>ppt_x</p:attrName>
                                        </p:attrNameLst>
                                      </p:cBhvr>
                                      <p:tavLst>
                                        <p:tav tm="0">
                                          <p:val>
                                            <p:strVal val="#ppt_x"/>
                                          </p:val>
                                        </p:tav>
                                        <p:tav tm="100000">
                                          <p:val>
                                            <p:strVal val="#ppt_x"/>
                                          </p:val>
                                        </p:tav>
                                      </p:tavLst>
                                    </p:anim>
                                    <p:anim calcmode="lin" valueType="num">
                                      <p:cBhvr additive="base">
                                        <p:cTn id="19"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D35DEDF-3F82-A899-12DD-E50596A5F18F}"/>
              </a:ext>
            </a:extLst>
          </p:cNvPr>
          <p:cNvSpPr/>
          <p:nvPr/>
        </p:nvSpPr>
        <p:spPr>
          <a:xfrm>
            <a:off x="323000" y="1747984"/>
            <a:ext cx="3793066" cy="2683933"/>
          </a:xfrm>
          <a:prstGeom prst="roundRect">
            <a:avLst/>
          </a:prstGeom>
          <a:solidFill>
            <a:schemeClr val="accent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b="0" i="0">
                <a:solidFill>
                  <a:srgbClr val="181818"/>
                </a:solidFill>
                <a:effectLst/>
                <a:latin typeface="Times New Roman" panose="02020603050405020304" pitchFamily="18" charset="0"/>
                <a:ea typeface="Catamaran" panose="020B0604020202020204" charset="0"/>
                <a:cs typeface="Times New Roman" panose="02020603050405020304" pitchFamily="18" charset="0"/>
              </a:rPr>
              <a:t>Một số ngành công nghiệp ưu tiên, công nghiệp mũi nhọn đã phát triển lớn mạnh, đóng góp lớn cả về sản xuất, đầu tư, xuất khẩu, giải quyết việc làm, như dệt may, da giày, thực phẩm chế biến, thép, hóa chất, nhựa. Một số ngành công nghiệp nền tảng, như cơ khí chế tạo; luyện kim; hóa chất; vật liệu; công nghiệp năng lượng từng bước đáp ứng nhu cầu của nền kinh tế.</a:t>
            </a:r>
            <a:endParaRPr lang="vi-VN" sz="1600">
              <a:effectLst/>
            </a:endParaRPr>
          </a:p>
        </p:txBody>
      </p:sp>
      <p:sp>
        <p:nvSpPr>
          <p:cNvPr id="7" name="Title 1">
            <a:extLst>
              <a:ext uri="{FF2B5EF4-FFF2-40B4-BE49-F238E27FC236}">
                <a16:creationId xmlns:a16="http://schemas.microsoft.com/office/drawing/2014/main" id="{3C9A3716-4AB2-FCC2-E6CD-4C14B24565AC}"/>
              </a:ext>
            </a:extLst>
          </p:cNvPr>
          <p:cNvSpPr>
            <a:spLocks noGrp="1"/>
          </p:cNvSpPr>
          <p:nvPr>
            <p:ph type="title"/>
          </p:nvPr>
        </p:nvSpPr>
        <p:spPr>
          <a:xfrm>
            <a:off x="381001" y="731250"/>
            <a:ext cx="8500532" cy="977400"/>
          </a:xfrm>
        </p:spPr>
        <p:txBody>
          <a:bodyPr/>
          <a:lstStyle/>
          <a:p>
            <a:r>
              <a:rPr lang="vi-VN" sz="2500">
                <a:latin typeface="+mj-lt"/>
              </a:rPr>
              <a:t>1.2.2 Cơ cấu kinh tế, cơ cấu lao động chuyển dịch tích cực; công nghiệp có đóng góp ngày càng lớn trong nền kinh tế.</a:t>
            </a:r>
          </a:p>
        </p:txBody>
      </p:sp>
      <p:pic>
        <p:nvPicPr>
          <p:cNvPr id="3076" name="Picture 4">
            <a:extLst>
              <a:ext uri="{FF2B5EF4-FFF2-40B4-BE49-F238E27FC236}">
                <a16:creationId xmlns:a16="http://schemas.microsoft.com/office/drawing/2014/main" id="{7260D37F-847D-4E61-777C-C9939DAC0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150" y="1728317"/>
            <a:ext cx="4318850" cy="2703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524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076"/>
                                        </p:tgtEl>
                                        <p:attrNameLst>
                                          <p:attrName>style.visibility</p:attrName>
                                        </p:attrNameLst>
                                      </p:cBhvr>
                                      <p:to>
                                        <p:strVal val="visible"/>
                                      </p:to>
                                    </p:set>
                                    <p:anim calcmode="lin" valueType="num">
                                      <p:cBhvr additive="base">
                                        <p:cTn id="16" dur="500" fill="hold"/>
                                        <p:tgtEl>
                                          <p:spTgt spid="3076"/>
                                        </p:tgtEl>
                                        <p:attrNameLst>
                                          <p:attrName>ppt_x</p:attrName>
                                        </p:attrNameLst>
                                      </p:cBhvr>
                                      <p:tavLst>
                                        <p:tav tm="0">
                                          <p:val>
                                            <p:strVal val="#ppt_x"/>
                                          </p:val>
                                        </p:tav>
                                        <p:tav tm="100000">
                                          <p:val>
                                            <p:strVal val="#ppt_x"/>
                                          </p:val>
                                        </p:tav>
                                      </p:tavLst>
                                    </p:anim>
                                    <p:anim calcmode="lin" valueType="num">
                                      <p:cBhvr additive="base">
                                        <p:cTn id="17"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theme/theme1.xml><?xml version="1.0" encoding="utf-8"?>
<a:theme xmlns:a="http://schemas.openxmlformats.org/drawingml/2006/main" name="Organization &amp; Planning Skills Workshop Infographics by Slidesgo">
  <a:themeElements>
    <a:clrScheme name="Simple Light">
      <a:dk1>
        <a:srgbClr val="181818"/>
      </a:dk1>
      <a:lt1>
        <a:srgbClr val="DDD0C0"/>
      </a:lt1>
      <a:dk2>
        <a:srgbClr val="91A1BA"/>
      </a:dk2>
      <a:lt2>
        <a:srgbClr val="465065"/>
      </a:lt2>
      <a:accent1>
        <a:srgbClr val="FFFFFF"/>
      </a:accent1>
      <a:accent2>
        <a:srgbClr val="FFFFFF"/>
      </a:accent2>
      <a:accent3>
        <a:srgbClr val="FFFFFF"/>
      </a:accent3>
      <a:accent4>
        <a:srgbClr val="FFFFFF"/>
      </a:accent4>
      <a:accent5>
        <a:srgbClr val="FFFFFF"/>
      </a:accent5>
      <a:accent6>
        <a:srgbClr val="FFFFFF"/>
      </a:accent6>
      <a:hlink>
        <a:srgbClr val="181818"/>
      </a:hlink>
      <a:folHlink>
        <a:srgbClr val="0097A7"/>
      </a:folHlink>
    </a:clrScheme>
    <a:fontScheme name="Custom 17">
      <a:majorFont>
        <a:latin typeface="Bahnschrift SemiBold"/>
        <a:ea typeface=""/>
        <a:cs typeface=""/>
      </a:majorFont>
      <a:minorFont>
        <a:latin typeface="Bahnschrift Semi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1419</Words>
  <Application>Microsoft Office PowerPoint</Application>
  <PresentationFormat>On-screen Show (16:9)</PresentationFormat>
  <Paragraphs>31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Times New Roman</vt:lpstr>
      <vt:lpstr>Bebas Neue</vt:lpstr>
      <vt:lpstr>Bahnschrift SemiBold</vt:lpstr>
      <vt:lpstr>Catamaran</vt:lpstr>
      <vt:lpstr>Erica One</vt:lpstr>
      <vt:lpstr>Organization &amp; Planning Skills Workshop Infographics by Slidesgo</vt:lpstr>
      <vt:lpstr>Vai trò lãnh đạo của Đảng đối với sự nghiệp đổi mới, công nghiệp hóa hiện đại hóa đất nước và hội nhập quốc tế? Để thúc đẩy tiến trình CNH ở VN, cần phải làm gì?</vt:lpstr>
      <vt:lpstr>PowerPoint Presentation</vt:lpstr>
      <vt:lpstr>1.2. Vai trò lãnh đạo của Đảng đối với sự nghiệp công nghiệp hoá hiện đại hoá đất nước</vt:lpstr>
      <vt:lpstr>1.2. Vai trò lãnh đạo của Đảng đối với sự nghiệp công nghiệp hoá hiện đại hoá đất nước</vt:lpstr>
      <vt:lpstr>1.2.1 CNH, HĐH đã thúc đẩy nền kinh tế nước ta tăng trưởng cao, cải thiện chất lượng tăng trưởng, đưa nước ta trở thành nước đang phát triển, có thu nhập trung bình.</vt:lpstr>
      <vt:lpstr>1.2.1 CNH, HĐH đã thúc đẩy nền kinh tế nước ta tăng trưởng cao, cải thiện chất lượng tăng trưởng, đưa nước ta trở thành nước đang phát triển, có thu nhập trung bình.</vt:lpstr>
      <vt:lpstr>1.2.2 Cơ cấu kinh tế, cơ cấu lao động chuyển dịch tích cực; công nghiệp có đóng góp ngày càng lớn trong nền kinh tế.</vt:lpstr>
      <vt:lpstr>1.2.2 Cơ cấu kinh tế, cơ cấu lao động chuyển dịch tích cực; công nghiệp có đóng góp ngày càng lớn trong nền kinh tế.</vt:lpstr>
      <vt:lpstr>1.2.2 Cơ cấu kinh tế, cơ cấu lao động chuyển dịch tích cực; công nghiệp có đóng góp ngày càng lớn trong nền kinh tế.</vt:lpstr>
      <vt:lpstr>1.2.3 CNH, HĐH nông nghiệp, nông thôn góp phần thúc đẩy sản xuất nông nghiệp hàng hóa theo hướng tập trung, quy mô lớn, ứng dụng công nghệ cao; thúc đẩy tăng trưởng nông nghiệp ổn định, bền vững; ngành dịch vụ phát triển mạnh, chuyển dịch theo hướng hiện đại.</vt:lpstr>
      <vt:lpstr>1.2.3 CNH, HĐH nông nghiệp, nông thôn góp phần thúc đẩy sản xuất nông nghiệp hàng hóa theo hướng tập trung, quy mô lớn, ứng dụng công nghệ cao; thúc đẩy tăng trưởng nông nghiệp ổn định, bền vững; ngành dịch vụ phát triển mạnh, chuyển dịch theo hướng hiện đại.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Vai trò lãnh đạo của Đảng đối với sự nghiệp đổi mới, công nghiệp hóa hiện đại hóa đất nước và hội nhập quốc tế? Để thúc đẩy tiến trình CNH ở VN, cần phải làm gì?</dc:title>
  <dc:creator>ndt20</dc:creator>
  <cp:lastModifiedBy>Mun Mun Bé Xíu Xiuu</cp:lastModifiedBy>
  <cp:revision>8</cp:revision>
  <dcterms:modified xsi:type="dcterms:W3CDTF">2024-02-25T04:04:43Z</dcterms:modified>
</cp:coreProperties>
</file>