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7" r:id="rId2"/>
    <p:sldId id="276"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ành Nguyễn Văn" initials="TN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62A9"/>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93240" autoAdjust="0"/>
  </p:normalViewPr>
  <p:slideViewPr>
    <p:cSldViewPr snapToGrid="0">
      <p:cViewPr>
        <p:scale>
          <a:sx n="50" d="100"/>
          <a:sy n="50" d="100"/>
        </p:scale>
        <p:origin x="1579" y="60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Qui" userId="9a9255392084834d" providerId="LiveId" clId="{0271A9C7-26EE-4AA5-995C-C38BD75F88AA}"/>
    <pc:docChg chg="undo redo custSel addSld delSld modSld modMainMaster">
      <pc:chgData name="Tran Qui" userId="9a9255392084834d" providerId="LiveId" clId="{0271A9C7-26EE-4AA5-995C-C38BD75F88AA}" dt="2024-02-28T15:27:51.538" v="1628"/>
      <pc:docMkLst>
        <pc:docMk/>
      </pc:docMkLst>
      <pc:sldChg chg="del">
        <pc:chgData name="Tran Qui" userId="9a9255392084834d" providerId="LiveId" clId="{0271A9C7-26EE-4AA5-995C-C38BD75F88AA}" dt="2024-02-28T13:12:31.648" v="179" actId="47"/>
        <pc:sldMkLst>
          <pc:docMk/>
          <pc:sldMk cId="0" sldId="256"/>
        </pc:sldMkLst>
      </pc:sldChg>
      <pc:sldChg chg="addSp delSp modSp mod modTransition setBg">
        <pc:chgData name="Tran Qui" userId="9a9255392084834d" providerId="LiveId" clId="{0271A9C7-26EE-4AA5-995C-C38BD75F88AA}" dt="2024-02-28T15:27:51.538" v="1628"/>
        <pc:sldMkLst>
          <pc:docMk/>
          <pc:sldMk cId="0" sldId="267"/>
        </pc:sldMkLst>
        <pc:spChg chg="del mod">
          <ac:chgData name="Tran Qui" userId="9a9255392084834d" providerId="LiveId" clId="{0271A9C7-26EE-4AA5-995C-C38BD75F88AA}" dt="2024-02-28T13:03:52.397" v="74" actId="478"/>
          <ac:spMkLst>
            <pc:docMk/>
            <pc:sldMk cId="0" sldId="267"/>
            <ac:spMk id="2" creationId="{00000000-0000-0000-0000-000000000000}"/>
          </ac:spMkLst>
        </pc:spChg>
        <pc:spChg chg="del mod topLvl">
          <ac:chgData name="Tran Qui" userId="9a9255392084834d" providerId="LiveId" clId="{0271A9C7-26EE-4AA5-995C-C38BD75F88AA}" dt="2024-02-28T13:09:51.167" v="154" actId="478"/>
          <ac:spMkLst>
            <pc:docMk/>
            <pc:sldMk cId="0" sldId="267"/>
            <ac:spMk id="4" creationId="{00000000-0000-0000-0000-000000000000}"/>
          </ac:spMkLst>
        </pc:spChg>
        <pc:spChg chg="del mod">
          <ac:chgData name="Tran Qui" userId="9a9255392084834d" providerId="LiveId" clId="{0271A9C7-26EE-4AA5-995C-C38BD75F88AA}" dt="2024-02-28T13:41:16.532" v="595" actId="478"/>
          <ac:spMkLst>
            <pc:docMk/>
            <pc:sldMk cId="0" sldId="267"/>
            <ac:spMk id="5" creationId="{00000000-0000-0000-0000-000000000000}"/>
          </ac:spMkLst>
        </pc:spChg>
        <pc:spChg chg="del mod">
          <ac:chgData name="Tran Qui" userId="9a9255392084834d" providerId="LiveId" clId="{0271A9C7-26EE-4AA5-995C-C38BD75F88AA}" dt="2024-02-28T13:03:27.531" v="73" actId="478"/>
          <ac:spMkLst>
            <pc:docMk/>
            <pc:sldMk cId="0" sldId="267"/>
            <ac:spMk id="6" creationId="{00000000-0000-0000-0000-000000000000}"/>
          </ac:spMkLst>
        </pc:spChg>
        <pc:spChg chg="del mod">
          <ac:chgData name="Tran Qui" userId="9a9255392084834d" providerId="LiveId" clId="{0271A9C7-26EE-4AA5-995C-C38BD75F88AA}" dt="2024-02-28T13:41:14.579" v="594" actId="478"/>
          <ac:spMkLst>
            <pc:docMk/>
            <pc:sldMk cId="0" sldId="267"/>
            <ac:spMk id="7" creationId="{00000000-0000-0000-0000-000000000000}"/>
          </ac:spMkLst>
        </pc:spChg>
        <pc:spChg chg="add del mod topLvl">
          <ac:chgData name="Tran Qui" userId="9a9255392084834d" providerId="LiveId" clId="{0271A9C7-26EE-4AA5-995C-C38BD75F88AA}" dt="2024-02-28T13:11:02.386" v="170" actId="478"/>
          <ac:spMkLst>
            <pc:docMk/>
            <pc:sldMk cId="0" sldId="267"/>
            <ac:spMk id="9" creationId="{00000000-0000-0000-0000-000000000000}"/>
          </ac:spMkLst>
        </pc:spChg>
        <pc:spChg chg="add mod">
          <ac:chgData name="Tran Qui" userId="9a9255392084834d" providerId="LiveId" clId="{0271A9C7-26EE-4AA5-995C-C38BD75F88AA}" dt="2024-02-28T13:52:56.534" v="708" actId="20577"/>
          <ac:spMkLst>
            <pc:docMk/>
            <pc:sldMk cId="0" sldId="267"/>
            <ac:spMk id="12" creationId="{2C139D62-2193-4D63-93A4-BAB02EB5501E}"/>
          </ac:spMkLst>
        </pc:spChg>
        <pc:spChg chg="add mod">
          <ac:chgData name="Tran Qui" userId="9a9255392084834d" providerId="LiveId" clId="{0271A9C7-26EE-4AA5-995C-C38BD75F88AA}" dt="2024-02-28T13:16:41.203" v="204" actId="207"/>
          <ac:spMkLst>
            <pc:docMk/>
            <pc:sldMk cId="0" sldId="267"/>
            <ac:spMk id="14" creationId="{A3A53A5B-8BB8-4533-9BCB-E505EFBEC2F1}"/>
          </ac:spMkLst>
        </pc:spChg>
        <pc:spChg chg="add del mod">
          <ac:chgData name="Tran Qui" userId="9a9255392084834d" providerId="LiveId" clId="{0271A9C7-26EE-4AA5-995C-C38BD75F88AA}" dt="2024-02-28T13:41:21.194" v="597" actId="478"/>
          <ac:spMkLst>
            <pc:docMk/>
            <pc:sldMk cId="0" sldId="267"/>
            <ac:spMk id="16" creationId="{6073FE0A-C670-403E-8B5B-FBB1340AC0CF}"/>
          </ac:spMkLst>
        </pc:spChg>
        <pc:spChg chg="add mod ord">
          <ac:chgData name="Tran Qui" userId="9a9255392084834d" providerId="LiveId" clId="{0271A9C7-26EE-4AA5-995C-C38BD75F88AA}" dt="2024-02-28T13:17:59.054" v="218" actId="167"/>
          <ac:spMkLst>
            <pc:docMk/>
            <pc:sldMk cId="0" sldId="267"/>
            <ac:spMk id="17" creationId="{CF79B1BE-6A5B-4598-81F2-B29D26801788}"/>
          </ac:spMkLst>
        </pc:spChg>
        <pc:spChg chg="add del mod">
          <ac:chgData name="Tran Qui" userId="9a9255392084834d" providerId="LiveId" clId="{0271A9C7-26EE-4AA5-995C-C38BD75F88AA}" dt="2024-02-28T13:29:41.904" v="399" actId="478"/>
          <ac:spMkLst>
            <pc:docMk/>
            <pc:sldMk cId="0" sldId="267"/>
            <ac:spMk id="18" creationId="{56A899F4-5BB3-4409-9A4F-4A4DB2100E52}"/>
          </ac:spMkLst>
        </pc:spChg>
        <pc:spChg chg="add del mod">
          <ac:chgData name="Tran Qui" userId="9a9255392084834d" providerId="LiveId" clId="{0271A9C7-26EE-4AA5-995C-C38BD75F88AA}" dt="2024-02-28T13:22:35.535" v="250"/>
          <ac:spMkLst>
            <pc:docMk/>
            <pc:sldMk cId="0" sldId="267"/>
            <ac:spMk id="19" creationId="{5A202781-D35E-4D69-B752-14B4CC4DFFC2}"/>
          </ac:spMkLst>
        </pc:spChg>
        <pc:spChg chg="add mod">
          <ac:chgData name="Tran Qui" userId="9a9255392084834d" providerId="LiveId" clId="{0271A9C7-26EE-4AA5-995C-C38BD75F88AA}" dt="2024-02-28T13:26:18.280" v="387"/>
          <ac:spMkLst>
            <pc:docMk/>
            <pc:sldMk cId="0" sldId="267"/>
            <ac:spMk id="20" creationId="{BACF0497-2785-42DA-A411-6BC6B62A6961}"/>
          </ac:spMkLst>
        </pc:spChg>
        <pc:spChg chg="add mod">
          <ac:chgData name="Tran Qui" userId="9a9255392084834d" providerId="LiveId" clId="{0271A9C7-26EE-4AA5-995C-C38BD75F88AA}" dt="2024-02-28T13:26:17.897" v="386"/>
          <ac:spMkLst>
            <pc:docMk/>
            <pc:sldMk cId="0" sldId="267"/>
            <ac:spMk id="21" creationId="{2F235F7E-19FD-4FB4-BFAE-4EBFD87ADC08}"/>
          </ac:spMkLst>
        </pc:spChg>
        <pc:spChg chg="add mod">
          <ac:chgData name="Tran Qui" userId="9a9255392084834d" providerId="LiveId" clId="{0271A9C7-26EE-4AA5-995C-C38BD75F88AA}" dt="2024-02-28T13:26:17.693" v="385"/>
          <ac:spMkLst>
            <pc:docMk/>
            <pc:sldMk cId="0" sldId="267"/>
            <ac:spMk id="22" creationId="{E6C0F894-EAA6-48F9-826F-A32C12A7C4CD}"/>
          </ac:spMkLst>
        </pc:spChg>
        <pc:spChg chg="add mod">
          <ac:chgData name="Tran Qui" userId="9a9255392084834d" providerId="LiveId" clId="{0271A9C7-26EE-4AA5-995C-C38BD75F88AA}" dt="2024-02-28T13:26:17.408" v="384"/>
          <ac:spMkLst>
            <pc:docMk/>
            <pc:sldMk cId="0" sldId="267"/>
            <ac:spMk id="23" creationId="{7FD8C872-4F88-4C68-9D21-8886155E5E24}"/>
          </ac:spMkLst>
        </pc:spChg>
        <pc:spChg chg="add mod">
          <ac:chgData name="Tran Qui" userId="9a9255392084834d" providerId="LiveId" clId="{0271A9C7-26EE-4AA5-995C-C38BD75F88AA}" dt="2024-02-28T15:27:29" v="1625" actId="207"/>
          <ac:spMkLst>
            <pc:docMk/>
            <pc:sldMk cId="0" sldId="267"/>
            <ac:spMk id="24" creationId="{BDF15F7D-8470-4683-99AD-DAB3A2AE6515}"/>
          </ac:spMkLst>
        </pc:spChg>
        <pc:spChg chg="add del mod">
          <ac:chgData name="Tran Qui" userId="9a9255392084834d" providerId="LiveId" clId="{0271A9C7-26EE-4AA5-995C-C38BD75F88AA}" dt="2024-02-28T13:29:55.810" v="403" actId="22"/>
          <ac:spMkLst>
            <pc:docMk/>
            <pc:sldMk cId="0" sldId="267"/>
            <ac:spMk id="25" creationId="{BF804EC8-FDB4-41CF-A7F8-0E97FC2CE268}"/>
          </ac:spMkLst>
        </pc:spChg>
        <pc:spChg chg="add del mod">
          <ac:chgData name="Tran Qui" userId="9a9255392084834d" providerId="LiveId" clId="{0271A9C7-26EE-4AA5-995C-C38BD75F88AA}" dt="2024-02-28T13:41:19.310" v="596" actId="478"/>
          <ac:spMkLst>
            <pc:docMk/>
            <pc:sldMk cId="0" sldId="267"/>
            <ac:spMk id="26" creationId="{243B124C-B649-46B3-91DB-90A7AE0D59CC}"/>
          </ac:spMkLst>
        </pc:spChg>
        <pc:spChg chg="add mod">
          <ac:chgData name="Tran Qui" userId="9a9255392084834d" providerId="LiveId" clId="{0271A9C7-26EE-4AA5-995C-C38BD75F88AA}" dt="2024-02-28T15:27:25.759" v="1624" actId="207"/>
          <ac:spMkLst>
            <pc:docMk/>
            <pc:sldMk cId="0" sldId="267"/>
            <ac:spMk id="32" creationId="{23255917-DBF1-4376-BD53-E39F44E4DE8E}"/>
          </ac:spMkLst>
        </pc:spChg>
        <pc:spChg chg="add del mod">
          <ac:chgData name="Tran Qui" userId="9a9255392084834d" providerId="LiveId" clId="{0271A9C7-26EE-4AA5-995C-C38BD75F88AA}" dt="2024-02-28T13:50:39.338" v="681" actId="478"/>
          <ac:spMkLst>
            <pc:docMk/>
            <pc:sldMk cId="0" sldId="267"/>
            <ac:spMk id="35" creationId="{1C26CF69-6ACF-41F9-86DC-6E0C7E2BAF8F}"/>
          </ac:spMkLst>
        </pc:spChg>
        <pc:grpChg chg="add del mod">
          <ac:chgData name="Tran Qui" userId="9a9255392084834d" providerId="LiveId" clId="{0271A9C7-26EE-4AA5-995C-C38BD75F88AA}" dt="2024-02-28T13:07:26.531" v="143" actId="165"/>
          <ac:grpSpMkLst>
            <pc:docMk/>
            <pc:sldMk cId="0" sldId="267"/>
            <ac:grpSpMk id="3" creationId="{AD0C7C6F-D429-42B9-9606-789074D2907E}"/>
          </ac:grpSpMkLst>
        </pc:grpChg>
        <pc:grpChg chg="add mod">
          <ac:chgData name="Tran Qui" userId="9a9255392084834d" providerId="LiveId" clId="{0271A9C7-26EE-4AA5-995C-C38BD75F88AA}" dt="2024-02-28T13:07:39.261" v="145" actId="338"/>
          <ac:grpSpMkLst>
            <pc:docMk/>
            <pc:sldMk cId="0" sldId="267"/>
            <ac:grpSpMk id="10" creationId="{02025752-3528-4925-8804-5B5A549EA620}"/>
          </ac:grpSpMkLst>
        </pc:grpChg>
        <pc:picChg chg="add del mod">
          <ac:chgData name="Tran Qui" userId="9a9255392084834d" providerId="LiveId" clId="{0271A9C7-26EE-4AA5-995C-C38BD75F88AA}" dt="2024-02-28T13:42:24.755" v="622"/>
          <ac:picMkLst>
            <pc:docMk/>
            <pc:sldMk cId="0" sldId="267"/>
            <ac:picMk id="28" creationId="{EFC7D25C-5E40-4FD8-984C-A7FC182609EA}"/>
          </ac:picMkLst>
        </pc:picChg>
        <pc:picChg chg="add del mod">
          <ac:chgData name="Tran Qui" userId="9a9255392084834d" providerId="LiveId" clId="{0271A9C7-26EE-4AA5-995C-C38BD75F88AA}" dt="2024-02-28T13:42:23.609" v="619"/>
          <ac:picMkLst>
            <pc:docMk/>
            <pc:sldMk cId="0" sldId="267"/>
            <ac:picMk id="29" creationId="{D0EDD82C-5640-423E-8879-C2D83120C897}"/>
          </ac:picMkLst>
        </pc:picChg>
        <pc:picChg chg="add mod">
          <ac:chgData name="Tran Qui" userId="9a9255392084834d" providerId="LiveId" clId="{0271A9C7-26EE-4AA5-995C-C38BD75F88AA}" dt="2024-02-28T13:46:04.429" v="643" actId="14826"/>
          <ac:picMkLst>
            <pc:docMk/>
            <pc:sldMk cId="0" sldId="267"/>
            <ac:picMk id="30" creationId="{A1F30D3C-E453-456B-B665-4ABEBFEAA179}"/>
          </ac:picMkLst>
        </pc:picChg>
        <pc:picChg chg="add del mod">
          <ac:chgData name="Tran Qui" userId="9a9255392084834d" providerId="LiveId" clId="{0271A9C7-26EE-4AA5-995C-C38BD75F88AA}" dt="2024-02-28T13:49:54.247" v="672" actId="478"/>
          <ac:picMkLst>
            <pc:docMk/>
            <pc:sldMk cId="0" sldId="267"/>
            <ac:picMk id="33" creationId="{1A51E92E-23B8-4E64-9C24-B32404488B25}"/>
          </ac:picMkLst>
        </pc:picChg>
        <pc:picChg chg="add del mod">
          <ac:chgData name="Tran Qui" userId="9a9255392084834d" providerId="LiveId" clId="{0271A9C7-26EE-4AA5-995C-C38BD75F88AA}" dt="2024-02-28T13:49:55.147" v="673" actId="478"/>
          <ac:picMkLst>
            <pc:docMk/>
            <pc:sldMk cId="0" sldId="267"/>
            <ac:picMk id="34" creationId="{165C1F2F-0C7C-4E8C-8171-C526DF5B6317}"/>
          </ac:picMkLst>
        </pc:picChg>
        <pc:picChg chg="del mod">
          <ac:chgData name="Tran Qui" userId="9a9255392084834d" providerId="LiveId" clId="{0271A9C7-26EE-4AA5-995C-C38BD75F88AA}" dt="2024-02-28T13:41:11.602" v="593" actId="478"/>
          <ac:picMkLst>
            <pc:docMk/>
            <pc:sldMk cId="0" sldId="267"/>
            <ac:picMk id="1028" creationId="{00000000-0000-0000-0000-000000000000}"/>
          </ac:picMkLst>
        </pc:picChg>
        <pc:picChg chg="del mod topLvl">
          <ac:chgData name="Tran Qui" userId="9a9255392084834d" providerId="LiveId" clId="{0271A9C7-26EE-4AA5-995C-C38BD75F88AA}" dt="2024-02-28T13:09:47.040" v="152" actId="478"/>
          <ac:picMkLst>
            <pc:docMk/>
            <pc:sldMk cId="0" sldId="267"/>
            <ac:picMk id="1032" creationId="{00000000-0000-0000-0000-000000000000}"/>
          </ac:picMkLst>
        </pc:picChg>
        <pc:cxnChg chg="add del mod">
          <ac:chgData name="Tran Qui" userId="9a9255392084834d" providerId="LiveId" clId="{0271A9C7-26EE-4AA5-995C-C38BD75F88AA}" dt="2024-02-28T13:16:15.619" v="200" actId="478"/>
          <ac:cxnSpMkLst>
            <pc:docMk/>
            <pc:sldMk cId="0" sldId="267"/>
            <ac:cxnSpMk id="13" creationId="{06BA5E72-28EA-4202-A5E1-2D4428ED7F8A}"/>
          </ac:cxnSpMkLst>
        </pc:cxnChg>
      </pc:sldChg>
      <pc:sldChg chg="addSp delSp modSp mod modTransition">
        <pc:chgData name="Tran Qui" userId="9a9255392084834d" providerId="LiveId" clId="{0271A9C7-26EE-4AA5-995C-C38BD75F88AA}" dt="2024-02-28T15:27:51.538" v="1628"/>
        <pc:sldMkLst>
          <pc:docMk/>
          <pc:sldMk cId="0" sldId="268"/>
        </pc:sldMkLst>
        <pc:spChg chg="del">
          <ac:chgData name="Tran Qui" userId="9a9255392084834d" providerId="LiveId" clId="{0271A9C7-26EE-4AA5-995C-C38BD75F88AA}" dt="2024-02-28T13:18:45.894" v="221" actId="478"/>
          <ac:spMkLst>
            <pc:docMk/>
            <pc:sldMk cId="0" sldId="268"/>
            <ac:spMk id="2" creationId="{00000000-0000-0000-0000-000000000000}"/>
          </ac:spMkLst>
        </pc:spChg>
        <pc:spChg chg="del">
          <ac:chgData name="Tran Qui" userId="9a9255392084834d" providerId="LiveId" clId="{0271A9C7-26EE-4AA5-995C-C38BD75F88AA}" dt="2024-02-28T13:39:33.161" v="550" actId="478"/>
          <ac:spMkLst>
            <pc:docMk/>
            <pc:sldMk cId="0" sldId="268"/>
            <ac:spMk id="4" creationId="{00000000-0000-0000-0000-000000000000}"/>
          </ac:spMkLst>
        </pc:spChg>
        <pc:spChg chg="add del">
          <ac:chgData name="Tran Qui" userId="9a9255392084834d" providerId="LiveId" clId="{0271A9C7-26EE-4AA5-995C-C38BD75F88AA}" dt="2024-02-28T13:56:12.824" v="762" actId="478"/>
          <ac:spMkLst>
            <pc:docMk/>
            <pc:sldMk cId="0" sldId="268"/>
            <ac:spMk id="5" creationId="{00000000-0000-0000-0000-000000000000}"/>
          </ac:spMkLst>
        </pc:spChg>
        <pc:spChg chg="del">
          <ac:chgData name="Tran Qui" userId="9a9255392084834d" providerId="LiveId" clId="{0271A9C7-26EE-4AA5-995C-C38BD75F88AA}" dt="2024-02-28T13:18:47.116" v="222" actId="478"/>
          <ac:spMkLst>
            <pc:docMk/>
            <pc:sldMk cId="0" sldId="268"/>
            <ac:spMk id="6" creationId="{00000000-0000-0000-0000-000000000000}"/>
          </ac:spMkLst>
        </pc:spChg>
        <pc:spChg chg="del mod">
          <ac:chgData name="Tran Qui" userId="9a9255392084834d" providerId="LiveId" clId="{0271A9C7-26EE-4AA5-995C-C38BD75F88AA}" dt="2024-02-28T14:05:23.809" v="867" actId="478"/>
          <ac:spMkLst>
            <pc:docMk/>
            <pc:sldMk cId="0" sldId="268"/>
            <ac:spMk id="7" creationId="{00000000-0000-0000-0000-000000000000}"/>
          </ac:spMkLst>
        </pc:spChg>
        <pc:spChg chg="del">
          <ac:chgData name="Tran Qui" userId="9a9255392084834d" providerId="LiveId" clId="{0271A9C7-26EE-4AA5-995C-C38BD75F88AA}" dt="2024-02-28T13:39:32.161" v="549" actId="478"/>
          <ac:spMkLst>
            <pc:docMk/>
            <pc:sldMk cId="0" sldId="268"/>
            <ac:spMk id="9" creationId="{00000000-0000-0000-0000-000000000000}"/>
          </ac:spMkLst>
        </pc:spChg>
        <pc:spChg chg="add mod">
          <ac:chgData name="Tran Qui" userId="9a9255392084834d" providerId="LiveId" clId="{0271A9C7-26EE-4AA5-995C-C38BD75F88AA}" dt="2024-02-28T13:16:57.923" v="205"/>
          <ac:spMkLst>
            <pc:docMk/>
            <pc:sldMk cId="0" sldId="268"/>
            <ac:spMk id="10" creationId="{C9E6CB0F-BED1-4EEA-9A0B-8A24C01B3C2C}"/>
          </ac:spMkLst>
        </pc:spChg>
        <pc:spChg chg="add mod">
          <ac:chgData name="Tran Qui" userId="9a9255392084834d" providerId="LiveId" clId="{0271A9C7-26EE-4AA5-995C-C38BD75F88AA}" dt="2024-02-28T13:18:39.539" v="220"/>
          <ac:spMkLst>
            <pc:docMk/>
            <pc:sldMk cId="0" sldId="268"/>
            <ac:spMk id="11" creationId="{C75A493E-1B6F-448E-BD11-4FAEDA87F1D1}"/>
          </ac:spMkLst>
        </pc:spChg>
        <pc:spChg chg="add del mod">
          <ac:chgData name="Tran Qui" userId="9a9255392084834d" providerId="LiveId" clId="{0271A9C7-26EE-4AA5-995C-C38BD75F88AA}" dt="2024-02-28T13:38:33.307" v="545"/>
          <ac:spMkLst>
            <pc:docMk/>
            <pc:sldMk cId="0" sldId="268"/>
            <ac:spMk id="12" creationId="{9498896B-1899-4102-A919-CA6F5D75BB30}"/>
          </ac:spMkLst>
        </pc:spChg>
        <pc:spChg chg="add del mod">
          <ac:chgData name="Tran Qui" userId="9a9255392084834d" providerId="LiveId" clId="{0271A9C7-26EE-4AA5-995C-C38BD75F88AA}" dt="2024-02-28T13:52:31.354" v="700" actId="478"/>
          <ac:spMkLst>
            <pc:docMk/>
            <pc:sldMk cId="0" sldId="268"/>
            <ac:spMk id="13" creationId="{A5A3A9ED-08C1-4793-BB28-941E983B7CF9}"/>
          </ac:spMkLst>
        </pc:spChg>
        <pc:spChg chg="add del mod">
          <ac:chgData name="Tran Qui" userId="9a9255392084834d" providerId="LiveId" clId="{0271A9C7-26EE-4AA5-995C-C38BD75F88AA}" dt="2024-02-28T13:52:30.565" v="699" actId="478"/>
          <ac:spMkLst>
            <pc:docMk/>
            <pc:sldMk cId="0" sldId="268"/>
            <ac:spMk id="14" creationId="{B88FB7D0-9545-4EC5-BF18-1B121063F60C}"/>
          </ac:spMkLst>
        </pc:spChg>
        <pc:spChg chg="mod">
          <ac:chgData name="Tran Qui" userId="9a9255392084834d" providerId="LiveId" clId="{0271A9C7-26EE-4AA5-995C-C38BD75F88AA}" dt="2024-02-28T13:55:00.758" v="745" actId="120"/>
          <ac:spMkLst>
            <pc:docMk/>
            <pc:sldMk cId="0" sldId="268"/>
            <ac:spMk id="16" creationId="{E3A43C20-8861-45BC-9733-148C21989156}"/>
          </ac:spMkLst>
        </pc:spChg>
        <pc:spChg chg="mod">
          <ac:chgData name="Tran Qui" userId="9a9255392084834d" providerId="LiveId" clId="{0271A9C7-26EE-4AA5-995C-C38BD75F88AA}" dt="2024-02-28T13:52:42.131" v="703" actId="20577"/>
          <ac:spMkLst>
            <pc:docMk/>
            <pc:sldMk cId="0" sldId="268"/>
            <ac:spMk id="17" creationId="{9CDECB09-35AE-4D5B-BCA4-99C76ECF0077}"/>
          </ac:spMkLst>
        </pc:spChg>
        <pc:spChg chg="add del mod">
          <ac:chgData name="Tran Qui" userId="9a9255392084834d" providerId="LiveId" clId="{0271A9C7-26EE-4AA5-995C-C38BD75F88AA}" dt="2024-02-28T13:56:04.304" v="760"/>
          <ac:spMkLst>
            <pc:docMk/>
            <pc:sldMk cId="0" sldId="268"/>
            <ac:spMk id="18" creationId="{1E8ECC50-BB05-4CCF-B6F4-990838BC1F37}"/>
          </ac:spMkLst>
        </pc:spChg>
        <pc:spChg chg="add mod">
          <ac:chgData name="Tran Qui" userId="9a9255392084834d" providerId="LiveId" clId="{0271A9C7-26EE-4AA5-995C-C38BD75F88AA}" dt="2024-02-28T14:03:53.576" v="847" actId="20577"/>
          <ac:spMkLst>
            <pc:docMk/>
            <pc:sldMk cId="0" sldId="268"/>
            <ac:spMk id="21" creationId="{173FB6B2-C86B-4977-91B9-2AA7140166E0}"/>
          </ac:spMkLst>
        </pc:spChg>
        <pc:grpChg chg="add mod">
          <ac:chgData name="Tran Qui" userId="9a9255392084834d" providerId="LiveId" clId="{0271A9C7-26EE-4AA5-995C-C38BD75F88AA}" dt="2024-02-28T13:52:38.454" v="701"/>
          <ac:grpSpMkLst>
            <pc:docMk/>
            <pc:sldMk cId="0" sldId="268"/>
            <ac:grpSpMk id="15" creationId="{27577C85-143A-49DC-8468-8AE655C6B9A4}"/>
          </ac:grpSpMkLst>
        </pc:grpChg>
        <pc:picChg chg="add del mod">
          <ac:chgData name="Tran Qui" userId="9a9255392084834d" providerId="LiveId" clId="{0271A9C7-26EE-4AA5-995C-C38BD75F88AA}" dt="2024-02-28T13:56:22.877" v="766" actId="22"/>
          <ac:picMkLst>
            <pc:docMk/>
            <pc:sldMk cId="0" sldId="268"/>
            <ac:picMk id="8" creationId="{A43E9A0E-46D2-4E78-9C92-80FF71C3ECAB}"/>
          </ac:picMkLst>
        </pc:picChg>
        <pc:picChg chg="del">
          <ac:chgData name="Tran Qui" userId="9a9255392084834d" providerId="LiveId" clId="{0271A9C7-26EE-4AA5-995C-C38BD75F88AA}" dt="2024-02-28T13:39:33.792" v="551" actId="478"/>
          <ac:picMkLst>
            <pc:docMk/>
            <pc:sldMk cId="0" sldId="268"/>
            <ac:picMk id="1032" creationId="{00000000-0000-0000-0000-000000000000}"/>
          </ac:picMkLst>
        </pc:picChg>
        <pc:picChg chg="mod">
          <ac:chgData name="Tran Qui" userId="9a9255392084834d" providerId="LiveId" clId="{0271A9C7-26EE-4AA5-995C-C38BD75F88AA}" dt="2024-02-28T14:05:31.036" v="868" actId="1076"/>
          <ac:picMkLst>
            <pc:docMk/>
            <pc:sldMk cId="0" sldId="268"/>
            <ac:picMk id="2050"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69"/>
        </pc:sldMkLst>
        <pc:spChg chg="del">
          <ac:chgData name="Tran Qui" userId="9a9255392084834d" providerId="LiveId" clId="{0271A9C7-26EE-4AA5-995C-C38BD75F88AA}" dt="2024-02-28T13:18:50.013" v="223" actId="478"/>
          <ac:spMkLst>
            <pc:docMk/>
            <pc:sldMk cId="0" sldId="269"/>
            <ac:spMk id="2" creationId="{00000000-0000-0000-0000-000000000000}"/>
          </ac:spMkLst>
        </pc:spChg>
        <pc:spChg chg="del mod">
          <ac:chgData name="Tran Qui" userId="9a9255392084834d" providerId="LiveId" clId="{0271A9C7-26EE-4AA5-995C-C38BD75F88AA}" dt="2024-02-28T14:00:39.366" v="816" actId="478"/>
          <ac:spMkLst>
            <pc:docMk/>
            <pc:sldMk cId="0" sldId="269"/>
            <ac:spMk id="4" creationId="{00000000-0000-0000-0000-000000000000}"/>
          </ac:spMkLst>
        </pc:spChg>
        <pc:spChg chg="del">
          <ac:chgData name="Tran Qui" userId="9a9255392084834d" providerId="LiveId" clId="{0271A9C7-26EE-4AA5-995C-C38BD75F88AA}" dt="2024-02-28T14:00:37.485" v="814" actId="478"/>
          <ac:spMkLst>
            <pc:docMk/>
            <pc:sldMk cId="0" sldId="269"/>
            <ac:spMk id="5" creationId="{00000000-0000-0000-0000-000000000000}"/>
          </ac:spMkLst>
        </pc:spChg>
        <pc:spChg chg="del">
          <ac:chgData name="Tran Qui" userId="9a9255392084834d" providerId="LiveId" clId="{0271A9C7-26EE-4AA5-995C-C38BD75F88AA}" dt="2024-02-28T13:18:50.771" v="224" actId="478"/>
          <ac:spMkLst>
            <pc:docMk/>
            <pc:sldMk cId="0" sldId="269"/>
            <ac:spMk id="6" creationId="{00000000-0000-0000-0000-000000000000}"/>
          </ac:spMkLst>
        </pc:spChg>
        <pc:spChg chg="del mod">
          <ac:chgData name="Tran Qui" userId="9a9255392084834d" providerId="LiveId" clId="{0271A9C7-26EE-4AA5-995C-C38BD75F88AA}" dt="2024-02-28T14:00:58.928" v="822" actId="478"/>
          <ac:spMkLst>
            <pc:docMk/>
            <pc:sldMk cId="0" sldId="269"/>
            <ac:spMk id="7" creationId="{00000000-0000-0000-0000-000000000000}"/>
          </ac:spMkLst>
        </pc:spChg>
        <pc:spChg chg="del">
          <ac:chgData name="Tran Qui" userId="9a9255392084834d" providerId="LiveId" clId="{0271A9C7-26EE-4AA5-995C-C38BD75F88AA}" dt="2024-02-28T14:00:36.513" v="813" actId="478"/>
          <ac:spMkLst>
            <pc:docMk/>
            <pc:sldMk cId="0" sldId="269"/>
            <ac:spMk id="9" creationId="{00000000-0000-0000-0000-000000000000}"/>
          </ac:spMkLst>
        </pc:spChg>
        <pc:spChg chg="add mod">
          <ac:chgData name="Tran Qui" userId="9a9255392084834d" providerId="LiveId" clId="{0271A9C7-26EE-4AA5-995C-C38BD75F88AA}" dt="2024-02-28T13:17:00.952" v="206"/>
          <ac:spMkLst>
            <pc:docMk/>
            <pc:sldMk cId="0" sldId="269"/>
            <ac:spMk id="10" creationId="{5D6275CA-2F34-481A-BB98-59E0BBFD7CA6}"/>
          </ac:spMkLst>
        </pc:spChg>
        <pc:spChg chg="add mod">
          <ac:chgData name="Tran Qui" userId="9a9255392084834d" providerId="LiveId" clId="{0271A9C7-26EE-4AA5-995C-C38BD75F88AA}" dt="2024-02-28T14:04:15.812" v="850" actId="14100"/>
          <ac:spMkLst>
            <pc:docMk/>
            <pc:sldMk cId="0" sldId="269"/>
            <ac:spMk id="11" creationId="{61A89E94-73C7-4BD1-9BDF-46CDF5433D00}"/>
          </ac:spMkLst>
        </pc:spChg>
        <pc:spChg chg="add del mod">
          <ac:chgData name="Tran Qui" userId="9a9255392084834d" providerId="LiveId" clId="{0271A9C7-26EE-4AA5-995C-C38BD75F88AA}" dt="2024-02-28T14:01:24.305" v="825"/>
          <ac:spMkLst>
            <pc:docMk/>
            <pc:sldMk cId="0" sldId="269"/>
            <ac:spMk id="12" creationId="{6D8E6F04-E7FC-4A26-9A62-312287638106}"/>
          </ac:spMkLst>
        </pc:spChg>
        <pc:spChg chg="add mod">
          <ac:chgData name="Tran Qui" userId="9a9255392084834d" providerId="LiveId" clId="{0271A9C7-26EE-4AA5-995C-C38BD75F88AA}" dt="2024-02-28T14:01:29.823" v="826"/>
          <ac:spMkLst>
            <pc:docMk/>
            <pc:sldMk cId="0" sldId="269"/>
            <ac:spMk id="13" creationId="{FB4A6BD8-053C-49BE-9DCE-198991F16A3A}"/>
          </ac:spMkLst>
        </pc:spChg>
        <pc:spChg chg="mod">
          <ac:chgData name="Tran Qui" userId="9a9255392084834d" providerId="LiveId" clId="{0271A9C7-26EE-4AA5-995C-C38BD75F88AA}" dt="2024-02-28T14:02:33.670" v="835" actId="1076"/>
          <ac:spMkLst>
            <pc:docMk/>
            <pc:sldMk cId="0" sldId="269"/>
            <ac:spMk id="15" creationId="{12F87624-90BB-4C5E-94EC-BF4ED38F9BCF}"/>
          </ac:spMkLst>
        </pc:spChg>
        <pc:spChg chg="mod">
          <ac:chgData name="Tran Qui" userId="9a9255392084834d" providerId="LiveId" clId="{0271A9C7-26EE-4AA5-995C-C38BD75F88AA}" dt="2024-02-28T14:01:36.322" v="828" actId="20577"/>
          <ac:spMkLst>
            <pc:docMk/>
            <pc:sldMk cId="0" sldId="269"/>
            <ac:spMk id="16" creationId="{9FE5AFDB-7189-4D46-8EC8-72AA0AC56DDB}"/>
          </ac:spMkLst>
        </pc:spChg>
        <pc:grpChg chg="add mod">
          <ac:chgData name="Tran Qui" userId="9a9255392084834d" providerId="LiveId" clId="{0271A9C7-26EE-4AA5-995C-C38BD75F88AA}" dt="2024-02-28T14:01:29.823" v="826"/>
          <ac:grpSpMkLst>
            <pc:docMk/>
            <pc:sldMk cId="0" sldId="269"/>
            <ac:grpSpMk id="14" creationId="{0345F254-7418-47D0-831E-D0574E37F3F4}"/>
          </ac:grpSpMkLst>
        </pc:grpChg>
        <pc:picChg chg="del">
          <ac:chgData name="Tran Qui" userId="9a9255392084834d" providerId="LiveId" clId="{0271A9C7-26EE-4AA5-995C-C38BD75F88AA}" dt="2024-02-28T14:00:41.616" v="817" actId="478"/>
          <ac:picMkLst>
            <pc:docMk/>
            <pc:sldMk cId="0" sldId="269"/>
            <ac:picMk id="1032" creationId="{00000000-0000-0000-0000-000000000000}"/>
          </ac:picMkLst>
        </pc:picChg>
        <pc:picChg chg="mod">
          <ac:chgData name="Tran Qui" userId="9a9255392084834d" providerId="LiveId" clId="{0271A9C7-26EE-4AA5-995C-C38BD75F88AA}" dt="2024-02-28T14:05:34.403" v="869" actId="1076"/>
          <ac:picMkLst>
            <pc:docMk/>
            <pc:sldMk cId="0" sldId="269"/>
            <ac:picMk id="4108"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70"/>
        </pc:sldMkLst>
        <pc:spChg chg="del">
          <ac:chgData name="Tran Qui" userId="9a9255392084834d" providerId="LiveId" clId="{0271A9C7-26EE-4AA5-995C-C38BD75F88AA}" dt="2024-02-28T13:18:52.236" v="225" actId="478"/>
          <ac:spMkLst>
            <pc:docMk/>
            <pc:sldMk cId="0" sldId="270"/>
            <ac:spMk id="2" creationId="{00000000-0000-0000-0000-000000000000}"/>
          </ac:spMkLst>
        </pc:spChg>
        <pc:spChg chg="del">
          <ac:chgData name="Tran Qui" userId="9a9255392084834d" providerId="LiveId" clId="{0271A9C7-26EE-4AA5-995C-C38BD75F88AA}" dt="2024-02-28T14:04:37.316" v="856" actId="478"/>
          <ac:spMkLst>
            <pc:docMk/>
            <pc:sldMk cId="0" sldId="270"/>
            <ac:spMk id="4" creationId="{00000000-0000-0000-0000-000000000000}"/>
          </ac:spMkLst>
        </pc:spChg>
        <pc:spChg chg="del">
          <ac:chgData name="Tran Qui" userId="9a9255392084834d" providerId="LiveId" clId="{0271A9C7-26EE-4AA5-995C-C38BD75F88AA}" dt="2024-02-28T14:04:38.088" v="857" actId="478"/>
          <ac:spMkLst>
            <pc:docMk/>
            <pc:sldMk cId="0" sldId="270"/>
            <ac:spMk id="5" creationId="{00000000-0000-0000-0000-000000000000}"/>
          </ac:spMkLst>
        </pc:spChg>
        <pc:spChg chg="del">
          <ac:chgData name="Tran Qui" userId="9a9255392084834d" providerId="LiveId" clId="{0271A9C7-26EE-4AA5-995C-C38BD75F88AA}" dt="2024-02-28T13:18:53.059" v="226" actId="478"/>
          <ac:spMkLst>
            <pc:docMk/>
            <pc:sldMk cId="0" sldId="270"/>
            <ac:spMk id="6" creationId="{00000000-0000-0000-0000-000000000000}"/>
          </ac:spMkLst>
        </pc:spChg>
        <pc:spChg chg="del mod">
          <ac:chgData name="Tran Qui" userId="9a9255392084834d" providerId="LiveId" clId="{0271A9C7-26EE-4AA5-995C-C38BD75F88AA}" dt="2024-02-28T14:05:38.652" v="870" actId="478"/>
          <ac:spMkLst>
            <pc:docMk/>
            <pc:sldMk cId="0" sldId="270"/>
            <ac:spMk id="7" creationId="{00000000-0000-0000-0000-000000000000}"/>
          </ac:spMkLst>
        </pc:spChg>
        <pc:spChg chg="del">
          <ac:chgData name="Tran Qui" userId="9a9255392084834d" providerId="LiveId" clId="{0271A9C7-26EE-4AA5-995C-C38BD75F88AA}" dt="2024-02-28T14:04:36.152" v="855" actId="478"/>
          <ac:spMkLst>
            <pc:docMk/>
            <pc:sldMk cId="0" sldId="270"/>
            <ac:spMk id="9" creationId="{00000000-0000-0000-0000-000000000000}"/>
          </ac:spMkLst>
        </pc:spChg>
        <pc:spChg chg="add mod">
          <ac:chgData name="Tran Qui" userId="9a9255392084834d" providerId="LiveId" clId="{0271A9C7-26EE-4AA5-995C-C38BD75F88AA}" dt="2024-02-28T13:17:02.855" v="207"/>
          <ac:spMkLst>
            <pc:docMk/>
            <pc:sldMk cId="0" sldId="270"/>
            <ac:spMk id="10" creationId="{2E1C44A2-3924-42D3-8D4E-BDE8D9750F4D}"/>
          </ac:spMkLst>
        </pc:spChg>
        <pc:spChg chg="add mod">
          <ac:chgData name="Tran Qui" userId="9a9255392084834d" providerId="LiveId" clId="{0271A9C7-26EE-4AA5-995C-C38BD75F88AA}" dt="2024-02-28T14:08:15.078" v="940" actId="207"/>
          <ac:spMkLst>
            <pc:docMk/>
            <pc:sldMk cId="0" sldId="270"/>
            <ac:spMk id="11" creationId="{892AB2F2-5655-4078-BF1E-8B06381934D2}"/>
          </ac:spMkLst>
        </pc:spChg>
        <pc:spChg chg="add mod">
          <ac:chgData name="Tran Qui" userId="9a9255392084834d" providerId="LiveId" clId="{0271A9C7-26EE-4AA5-995C-C38BD75F88AA}" dt="2024-02-28T14:06:07.757" v="875"/>
          <ac:spMkLst>
            <pc:docMk/>
            <pc:sldMk cId="0" sldId="270"/>
            <ac:spMk id="14" creationId="{03FC6BDB-A0A4-4C59-A060-D52369BB76A5}"/>
          </ac:spMkLst>
        </pc:spChg>
        <pc:spChg chg="mod">
          <ac:chgData name="Tran Qui" userId="9a9255392084834d" providerId="LiveId" clId="{0271A9C7-26EE-4AA5-995C-C38BD75F88AA}" dt="2024-02-28T14:07:40.747" v="933" actId="207"/>
          <ac:spMkLst>
            <pc:docMk/>
            <pc:sldMk cId="0" sldId="270"/>
            <ac:spMk id="16" creationId="{C51546CC-6890-410B-A90D-4EA1027ECD81}"/>
          </ac:spMkLst>
        </pc:spChg>
        <pc:spChg chg="mod">
          <ac:chgData name="Tran Qui" userId="9a9255392084834d" providerId="LiveId" clId="{0271A9C7-26EE-4AA5-995C-C38BD75F88AA}" dt="2024-02-28T14:06:18.332" v="877" actId="20577"/>
          <ac:spMkLst>
            <pc:docMk/>
            <pc:sldMk cId="0" sldId="270"/>
            <ac:spMk id="17" creationId="{4B38B74A-6E17-4EF7-BB88-91B128D3DAFA}"/>
          </ac:spMkLst>
        </pc:spChg>
        <pc:grpChg chg="add mod">
          <ac:chgData name="Tran Qui" userId="9a9255392084834d" providerId="LiveId" clId="{0271A9C7-26EE-4AA5-995C-C38BD75F88AA}" dt="2024-02-28T14:06:07.757" v="875"/>
          <ac:grpSpMkLst>
            <pc:docMk/>
            <pc:sldMk cId="0" sldId="270"/>
            <ac:grpSpMk id="15" creationId="{D761A403-FA82-4BCB-BE0C-C1272DB74872}"/>
          </ac:grpSpMkLst>
        </pc:grpChg>
        <pc:picChg chg="add del">
          <ac:chgData name="Tran Qui" userId="9a9255392084834d" providerId="LiveId" clId="{0271A9C7-26EE-4AA5-995C-C38BD75F88AA}" dt="2024-02-28T14:05:54.689" v="874" actId="22"/>
          <ac:picMkLst>
            <pc:docMk/>
            <pc:sldMk cId="0" sldId="270"/>
            <ac:picMk id="8" creationId="{BE8D1C39-EDE1-4548-897A-2407F7CC2B5E}"/>
          </ac:picMkLst>
        </pc:picChg>
        <pc:picChg chg="del">
          <ac:chgData name="Tran Qui" userId="9a9255392084834d" providerId="LiveId" clId="{0271A9C7-26EE-4AA5-995C-C38BD75F88AA}" dt="2024-02-28T14:04:35.501" v="854" actId="478"/>
          <ac:picMkLst>
            <pc:docMk/>
            <pc:sldMk cId="0" sldId="270"/>
            <ac:picMk id="1032" creationId="{00000000-0000-0000-0000-000000000000}"/>
          </ac:picMkLst>
        </pc:picChg>
        <pc:picChg chg="mod">
          <ac:chgData name="Tran Qui" userId="9a9255392084834d" providerId="LiveId" clId="{0271A9C7-26EE-4AA5-995C-C38BD75F88AA}" dt="2024-02-28T14:08:20.651" v="941" actId="1076"/>
          <ac:picMkLst>
            <pc:docMk/>
            <pc:sldMk cId="0" sldId="270"/>
            <ac:picMk id="5122" creationId="{00000000-0000-0000-0000-000000000000}"/>
          </ac:picMkLst>
        </pc:picChg>
      </pc:sldChg>
      <pc:sldChg chg="addSp delSp modSp mod modTransition setBg">
        <pc:chgData name="Tran Qui" userId="9a9255392084834d" providerId="LiveId" clId="{0271A9C7-26EE-4AA5-995C-C38BD75F88AA}" dt="2024-02-28T15:27:51.538" v="1628"/>
        <pc:sldMkLst>
          <pc:docMk/>
          <pc:sldMk cId="0" sldId="271"/>
        </pc:sldMkLst>
        <pc:spChg chg="del">
          <ac:chgData name="Tran Qui" userId="9a9255392084834d" providerId="LiveId" clId="{0271A9C7-26EE-4AA5-995C-C38BD75F88AA}" dt="2024-02-28T13:18:56.699" v="227" actId="478"/>
          <ac:spMkLst>
            <pc:docMk/>
            <pc:sldMk cId="0" sldId="271"/>
            <ac:spMk id="2" creationId="{00000000-0000-0000-0000-000000000000}"/>
          </ac:spMkLst>
        </pc:spChg>
        <pc:spChg chg="add mod">
          <ac:chgData name="Tran Qui" userId="9a9255392084834d" providerId="LiveId" clId="{0271A9C7-26EE-4AA5-995C-C38BD75F88AA}" dt="2024-02-28T14:12:05.268" v="1061" actId="1076"/>
          <ac:spMkLst>
            <pc:docMk/>
            <pc:sldMk cId="0" sldId="271"/>
            <ac:spMk id="4" creationId="{D852B60F-CB37-4D1E-B24C-3A68CFAE9F7D}"/>
          </ac:spMkLst>
        </pc:spChg>
        <pc:spChg chg="add del">
          <ac:chgData name="Tran Qui" userId="9a9255392084834d" providerId="LiveId" clId="{0271A9C7-26EE-4AA5-995C-C38BD75F88AA}" dt="2024-02-28T14:12:50.569" v="1067" actId="11529"/>
          <ac:spMkLst>
            <pc:docMk/>
            <pc:sldMk cId="0" sldId="271"/>
            <ac:spMk id="5" creationId="{4BA4828E-992B-4D6A-B7FB-A3A66C9047FD}"/>
          </ac:spMkLst>
        </pc:spChg>
        <pc:spChg chg="del">
          <ac:chgData name="Tran Qui" userId="9a9255392084834d" providerId="LiveId" clId="{0271A9C7-26EE-4AA5-995C-C38BD75F88AA}" dt="2024-02-28T13:18:57.777" v="228" actId="478"/>
          <ac:spMkLst>
            <pc:docMk/>
            <pc:sldMk cId="0" sldId="271"/>
            <ac:spMk id="6" creationId="{00000000-0000-0000-0000-000000000000}"/>
          </ac:spMkLst>
        </pc:spChg>
        <pc:spChg chg="add del ord">
          <ac:chgData name="Tran Qui" userId="9a9255392084834d" providerId="LiveId" clId="{0271A9C7-26EE-4AA5-995C-C38BD75F88AA}" dt="2024-02-28T14:13:15.125" v="1071" actId="11529"/>
          <ac:spMkLst>
            <pc:docMk/>
            <pc:sldMk cId="0" sldId="271"/>
            <ac:spMk id="7" creationId="{782B1CA3-DE5F-4A29-B525-C22BAD233412}"/>
          </ac:spMkLst>
        </pc:spChg>
        <pc:spChg chg="del">
          <ac:chgData name="Tran Qui" userId="9a9255392084834d" providerId="LiveId" clId="{0271A9C7-26EE-4AA5-995C-C38BD75F88AA}" dt="2024-02-28T14:09:38.511" v="946" actId="478"/>
          <ac:spMkLst>
            <pc:docMk/>
            <pc:sldMk cId="0" sldId="271"/>
            <ac:spMk id="8" creationId="{00000000-0000-0000-0000-000000000000}"/>
          </ac:spMkLst>
        </pc:spChg>
        <pc:spChg chg="add mod ord">
          <ac:chgData name="Tran Qui" userId="9a9255392084834d" providerId="LiveId" clId="{0271A9C7-26EE-4AA5-995C-C38BD75F88AA}" dt="2024-02-28T14:14:18.644" v="1082" actId="167"/>
          <ac:spMkLst>
            <pc:docMk/>
            <pc:sldMk cId="0" sldId="271"/>
            <ac:spMk id="9" creationId="{5AC590DB-7D35-4606-8E41-DC67B0CF2B42}"/>
          </ac:spMkLst>
        </pc:spChg>
        <pc:spChg chg="del">
          <ac:chgData name="Tran Qui" userId="9a9255392084834d" providerId="LiveId" clId="{0271A9C7-26EE-4AA5-995C-C38BD75F88AA}" dt="2024-02-28T14:09:34.780" v="943" actId="478"/>
          <ac:spMkLst>
            <pc:docMk/>
            <pc:sldMk cId="0" sldId="271"/>
            <ac:spMk id="10" creationId="{00000000-0000-0000-0000-000000000000}"/>
          </ac:spMkLst>
        </pc:spChg>
        <pc:spChg chg="add del mod">
          <ac:chgData name="Tran Qui" userId="9a9255392084834d" providerId="LiveId" clId="{0271A9C7-26EE-4AA5-995C-C38BD75F88AA}" dt="2024-02-28T13:17:20.268" v="211"/>
          <ac:spMkLst>
            <pc:docMk/>
            <pc:sldMk cId="0" sldId="271"/>
            <ac:spMk id="13" creationId="{0A3E089A-3C26-40AB-8ACF-5CC547987A5D}"/>
          </ac:spMkLst>
        </pc:spChg>
        <pc:spChg chg="add mod">
          <ac:chgData name="Tran Qui" userId="9a9255392084834d" providerId="LiveId" clId="{0271A9C7-26EE-4AA5-995C-C38BD75F88AA}" dt="2024-02-28T14:10:06.302" v="948"/>
          <ac:spMkLst>
            <pc:docMk/>
            <pc:sldMk cId="0" sldId="271"/>
            <ac:spMk id="14" creationId="{01DA0DC5-0D38-451E-86F8-6336FAD58F4F}"/>
          </ac:spMkLst>
        </pc:spChg>
        <pc:spChg chg="mod topLvl">
          <ac:chgData name="Tran Qui" userId="9a9255392084834d" providerId="LiveId" clId="{0271A9C7-26EE-4AA5-995C-C38BD75F88AA}" dt="2024-02-28T14:11:06.286" v="1054" actId="403"/>
          <ac:spMkLst>
            <pc:docMk/>
            <pc:sldMk cId="0" sldId="271"/>
            <ac:spMk id="16" creationId="{B74947AC-C467-4AB5-9535-0D034AAD75FF}"/>
          </ac:spMkLst>
        </pc:spChg>
        <pc:spChg chg="del mod topLvl">
          <ac:chgData name="Tran Qui" userId="9a9255392084834d" providerId="LiveId" clId="{0271A9C7-26EE-4AA5-995C-C38BD75F88AA}" dt="2024-02-28T14:10:32.376" v="953" actId="478"/>
          <ac:spMkLst>
            <pc:docMk/>
            <pc:sldMk cId="0" sldId="271"/>
            <ac:spMk id="17" creationId="{FCE3C42E-EBD7-4BCD-8649-E5A8AE0C5405}"/>
          </ac:spMkLst>
        </pc:spChg>
        <pc:spChg chg="add mod">
          <ac:chgData name="Tran Qui" userId="9a9255392084834d" providerId="LiveId" clId="{0271A9C7-26EE-4AA5-995C-C38BD75F88AA}" dt="2024-02-28T14:10:13.102" v="949"/>
          <ac:spMkLst>
            <pc:docMk/>
            <pc:sldMk cId="0" sldId="271"/>
            <ac:spMk id="18" creationId="{DCA49E49-2650-4CA5-8094-DF6A196DC218}"/>
          </ac:spMkLst>
        </pc:spChg>
        <pc:spChg chg="add mod">
          <ac:chgData name="Tran Qui" userId="9a9255392084834d" providerId="LiveId" clId="{0271A9C7-26EE-4AA5-995C-C38BD75F88AA}" dt="2024-02-28T14:12:39.715" v="1065" actId="1076"/>
          <ac:spMkLst>
            <pc:docMk/>
            <pc:sldMk cId="0" sldId="271"/>
            <ac:spMk id="19" creationId="{B1DC1C33-AC67-44FC-ABC8-217DA9F6660C}"/>
          </ac:spMkLst>
        </pc:spChg>
        <pc:spChg chg="add del">
          <ac:chgData name="Tran Qui" userId="9a9255392084834d" providerId="LiveId" clId="{0271A9C7-26EE-4AA5-995C-C38BD75F88AA}" dt="2024-02-28T14:13:42.938" v="1074" actId="478"/>
          <ac:spMkLst>
            <pc:docMk/>
            <pc:sldMk cId="0" sldId="271"/>
            <ac:spMk id="20" creationId="{F2841B74-03BC-4A8A-A6B1-3B4B302C77DE}"/>
          </ac:spMkLst>
        </pc:spChg>
        <pc:spChg chg="add mod">
          <ac:chgData name="Tran Qui" userId="9a9255392084834d" providerId="LiveId" clId="{0271A9C7-26EE-4AA5-995C-C38BD75F88AA}" dt="2024-02-28T14:14:14.155" v="1081" actId="1076"/>
          <ac:spMkLst>
            <pc:docMk/>
            <pc:sldMk cId="0" sldId="271"/>
            <ac:spMk id="22" creationId="{F2AE48EA-26E5-4FEA-BCEB-458F556442B5}"/>
          </ac:spMkLst>
        </pc:spChg>
        <pc:spChg chg="add del mod">
          <ac:chgData name="Tran Qui" userId="9a9255392084834d" providerId="LiveId" clId="{0271A9C7-26EE-4AA5-995C-C38BD75F88AA}" dt="2024-02-28T14:14:24.071" v="1084"/>
          <ac:spMkLst>
            <pc:docMk/>
            <pc:sldMk cId="0" sldId="271"/>
            <ac:spMk id="23" creationId="{B0CE0C70-AA5A-4AC8-9BCD-DD70CD91A2E0}"/>
          </ac:spMkLst>
        </pc:spChg>
        <pc:spChg chg="add mod ord">
          <ac:chgData name="Tran Qui" userId="9a9255392084834d" providerId="LiveId" clId="{0271A9C7-26EE-4AA5-995C-C38BD75F88AA}" dt="2024-02-28T14:14:46.443" v="1089" actId="1076"/>
          <ac:spMkLst>
            <pc:docMk/>
            <pc:sldMk cId="0" sldId="271"/>
            <ac:spMk id="24" creationId="{6FC53A5A-5A13-4CA9-AFB9-2B3E83E4EB07}"/>
          </ac:spMkLst>
        </pc:spChg>
        <pc:spChg chg="add mod">
          <ac:chgData name="Tran Qui" userId="9a9255392084834d" providerId="LiveId" clId="{0271A9C7-26EE-4AA5-995C-C38BD75F88AA}" dt="2024-02-28T14:16:14.854" v="1099" actId="207"/>
          <ac:spMkLst>
            <pc:docMk/>
            <pc:sldMk cId="0" sldId="271"/>
            <ac:spMk id="25" creationId="{82A84262-C3AD-41AB-A0BB-58FE86EB2D15}"/>
          </ac:spMkLst>
        </pc:spChg>
        <pc:grpChg chg="add del mod">
          <ac:chgData name="Tran Qui" userId="9a9255392084834d" providerId="LiveId" clId="{0271A9C7-26EE-4AA5-995C-C38BD75F88AA}" dt="2024-02-28T14:10:32.376" v="953" actId="478"/>
          <ac:grpSpMkLst>
            <pc:docMk/>
            <pc:sldMk cId="0" sldId="271"/>
            <ac:grpSpMk id="15" creationId="{7C105D93-CD4A-46E3-BBD7-37A200F1FB68}"/>
          </ac:grpSpMkLst>
        </pc:grpChg>
        <pc:picChg chg="del">
          <ac:chgData name="Tran Qui" userId="9a9255392084834d" providerId="LiveId" clId="{0271A9C7-26EE-4AA5-995C-C38BD75F88AA}" dt="2024-02-28T14:09:36.479" v="944" actId="478"/>
          <ac:picMkLst>
            <pc:docMk/>
            <pc:sldMk cId="0" sldId="271"/>
            <ac:picMk id="3" creationId="{00000000-0000-0000-0000-000000000000}"/>
          </ac:picMkLst>
        </pc:picChg>
        <pc:picChg chg="del">
          <ac:chgData name="Tran Qui" userId="9a9255392084834d" providerId="LiveId" clId="{0271A9C7-26EE-4AA5-995C-C38BD75F88AA}" dt="2024-02-28T14:09:39.655" v="947" actId="478"/>
          <ac:picMkLst>
            <pc:docMk/>
            <pc:sldMk cId="0" sldId="271"/>
            <ac:picMk id="11" creationId="{00000000-0000-0000-0000-000000000000}"/>
          </ac:picMkLst>
        </pc:picChg>
        <pc:picChg chg="del">
          <ac:chgData name="Tran Qui" userId="9a9255392084834d" providerId="LiveId" clId="{0271A9C7-26EE-4AA5-995C-C38BD75F88AA}" dt="2024-02-28T14:09:37.428" v="945" actId="478"/>
          <ac:picMkLst>
            <pc:docMk/>
            <pc:sldMk cId="0" sldId="271"/>
            <ac:picMk id="12" creationId="{00000000-0000-0000-0000-000000000000}"/>
          </ac:picMkLst>
        </pc:picChg>
        <pc:picChg chg="add del mod">
          <ac:chgData name="Tran Qui" userId="9a9255392084834d" providerId="LiveId" clId="{0271A9C7-26EE-4AA5-995C-C38BD75F88AA}" dt="2024-02-28T14:18:24.942" v="1129" actId="478"/>
          <ac:picMkLst>
            <pc:docMk/>
            <pc:sldMk cId="0" sldId="271"/>
            <ac:picMk id="26" creationId="{73B4FD10-D3CE-4DCA-83EE-44F635A04C6E}"/>
          </ac:picMkLst>
        </pc:picChg>
        <pc:picChg chg="del">
          <ac:chgData name="Tran Qui" userId="9a9255392084834d" providerId="LiveId" clId="{0271A9C7-26EE-4AA5-995C-C38BD75F88AA}" dt="2024-02-28T14:09:32.296" v="942" actId="478"/>
          <ac:picMkLst>
            <pc:docMk/>
            <pc:sldMk cId="0" sldId="271"/>
            <ac:picMk id="1032"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72"/>
        </pc:sldMkLst>
        <pc:spChg chg="add mod ord">
          <ac:chgData name="Tran Qui" userId="9a9255392084834d" providerId="LiveId" clId="{0271A9C7-26EE-4AA5-995C-C38BD75F88AA}" dt="2024-02-28T15:19:42.432" v="1611" actId="1076"/>
          <ac:spMkLst>
            <pc:docMk/>
            <pc:sldMk cId="0" sldId="272"/>
            <ac:spMk id="2" creationId="{AD217077-54AF-46F4-9740-B5A2B6CA4185}"/>
          </ac:spMkLst>
        </pc:spChg>
        <pc:spChg chg="del mod">
          <ac:chgData name="Tran Qui" userId="9a9255392084834d" providerId="LiveId" clId="{0271A9C7-26EE-4AA5-995C-C38BD75F88AA}" dt="2024-02-28T15:09:44.186" v="1509" actId="478"/>
          <ac:spMkLst>
            <pc:docMk/>
            <pc:sldMk cId="0" sldId="272"/>
            <ac:spMk id="4" creationId="{00000000-0000-0000-0000-000000000000}"/>
          </ac:spMkLst>
        </pc:spChg>
        <pc:spChg chg="mod">
          <ac:chgData name="Tran Qui" userId="9a9255392084834d" providerId="LiveId" clId="{0271A9C7-26EE-4AA5-995C-C38BD75F88AA}" dt="2024-02-28T15:17:51.953" v="1587" actId="1076"/>
          <ac:spMkLst>
            <pc:docMk/>
            <pc:sldMk cId="0" sldId="272"/>
            <ac:spMk id="5" creationId="{00000000-0000-0000-0000-000000000000}"/>
          </ac:spMkLst>
        </pc:spChg>
        <pc:spChg chg="mod">
          <ac:chgData name="Tran Qui" userId="9a9255392084834d" providerId="LiveId" clId="{0271A9C7-26EE-4AA5-995C-C38BD75F88AA}" dt="2024-02-28T15:20:03.199" v="1617" actId="20577"/>
          <ac:spMkLst>
            <pc:docMk/>
            <pc:sldMk cId="0" sldId="272"/>
            <ac:spMk id="6" creationId="{00000000-0000-0000-0000-000000000000}"/>
          </ac:spMkLst>
        </pc:spChg>
        <pc:spChg chg="del">
          <ac:chgData name="Tran Qui" userId="9a9255392084834d" providerId="LiveId" clId="{0271A9C7-26EE-4AA5-995C-C38BD75F88AA}" dt="2024-02-28T13:19:12.553" v="229" actId="478"/>
          <ac:spMkLst>
            <pc:docMk/>
            <pc:sldMk cId="0" sldId="272"/>
            <ac:spMk id="8" creationId="{00000000-0000-0000-0000-000000000000}"/>
          </ac:spMkLst>
        </pc:spChg>
        <pc:spChg chg="del">
          <ac:chgData name="Tran Qui" userId="9a9255392084834d" providerId="LiveId" clId="{0271A9C7-26EE-4AA5-995C-C38BD75F88AA}" dt="2024-02-28T13:19:13.221" v="230" actId="478"/>
          <ac:spMkLst>
            <pc:docMk/>
            <pc:sldMk cId="0" sldId="272"/>
            <ac:spMk id="9" creationId="{00000000-0000-0000-0000-000000000000}"/>
          </ac:spMkLst>
        </pc:spChg>
        <pc:spChg chg="add del mod">
          <ac:chgData name="Tran Qui" userId="9a9255392084834d" providerId="LiveId" clId="{0271A9C7-26EE-4AA5-995C-C38BD75F88AA}" dt="2024-02-28T13:17:13.031" v="210"/>
          <ac:spMkLst>
            <pc:docMk/>
            <pc:sldMk cId="0" sldId="272"/>
            <ac:spMk id="13" creationId="{545F03C4-6B2D-45B0-8530-D2B50476CE6B}"/>
          </ac:spMkLst>
        </pc:spChg>
        <pc:spChg chg="add mod ord">
          <ac:chgData name="Tran Qui" userId="9a9255392084834d" providerId="LiveId" clId="{0271A9C7-26EE-4AA5-995C-C38BD75F88AA}" dt="2024-02-28T14:35:29.986" v="1232" actId="167"/>
          <ac:spMkLst>
            <pc:docMk/>
            <pc:sldMk cId="0" sldId="272"/>
            <ac:spMk id="14" creationId="{5EEF9C26-D8EF-4592-B4B7-876D1978C637}"/>
          </ac:spMkLst>
        </pc:spChg>
        <pc:spChg chg="add del mod">
          <ac:chgData name="Tran Qui" userId="9a9255392084834d" providerId="LiveId" clId="{0271A9C7-26EE-4AA5-995C-C38BD75F88AA}" dt="2024-02-28T14:18:50.044" v="1132" actId="478"/>
          <ac:spMkLst>
            <pc:docMk/>
            <pc:sldMk cId="0" sldId="272"/>
            <ac:spMk id="15" creationId="{FA68F338-1A62-450F-B06E-2EC2B81FDA6A}"/>
          </ac:spMkLst>
        </pc:spChg>
        <pc:spChg chg="add mod">
          <ac:chgData name="Tran Qui" userId="9a9255392084834d" providerId="LiveId" clId="{0271A9C7-26EE-4AA5-995C-C38BD75F88AA}" dt="2024-02-28T14:19:41.174" v="1148"/>
          <ac:spMkLst>
            <pc:docMk/>
            <pc:sldMk cId="0" sldId="272"/>
            <ac:spMk id="16" creationId="{787C722A-A985-45E0-8686-F1CBB5566C75}"/>
          </ac:spMkLst>
        </pc:spChg>
        <pc:spChg chg="add del mod">
          <ac:chgData name="Tran Qui" userId="9a9255392084834d" providerId="LiveId" clId="{0271A9C7-26EE-4AA5-995C-C38BD75F88AA}" dt="2024-02-28T14:27:14.765" v="1208" actId="478"/>
          <ac:spMkLst>
            <pc:docMk/>
            <pc:sldMk cId="0" sldId="272"/>
            <ac:spMk id="17" creationId="{E0E4ABA3-ABC8-45F4-BC03-50D4A6DEF76F}"/>
          </ac:spMkLst>
        </pc:spChg>
        <pc:spChg chg="add mod ord">
          <ac:chgData name="Tran Qui" userId="9a9255392084834d" providerId="LiveId" clId="{0271A9C7-26EE-4AA5-995C-C38BD75F88AA}" dt="2024-02-28T15:19:44.153" v="1612" actId="1076"/>
          <ac:spMkLst>
            <pc:docMk/>
            <pc:sldMk cId="0" sldId="272"/>
            <ac:spMk id="19" creationId="{90C4BD6C-57A8-4ABC-AF25-58280345BAF0}"/>
          </ac:spMkLst>
        </pc:spChg>
        <pc:spChg chg="add mod ord">
          <ac:chgData name="Tran Qui" userId="9a9255392084834d" providerId="LiveId" clId="{0271A9C7-26EE-4AA5-995C-C38BD75F88AA}" dt="2024-02-28T14:35:20.539" v="1231" actId="167"/>
          <ac:spMkLst>
            <pc:docMk/>
            <pc:sldMk cId="0" sldId="272"/>
            <ac:spMk id="20" creationId="{D2E4376C-A107-4498-92E4-9996A62A7894}"/>
          </ac:spMkLst>
        </pc:spChg>
        <pc:spChg chg="add mod">
          <ac:chgData name="Tran Qui" userId="9a9255392084834d" providerId="LiveId" clId="{0271A9C7-26EE-4AA5-995C-C38BD75F88AA}" dt="2024-02-28T15:19:30.665" v="1609" actId="14100"/>
          <ac:spMkLst>
            <pc:docMk/>
            <pc:sldMk cId="0" sldId="272"/>
            <ac:spMk id="21" creationId="{505A2166-3D77-437E-A62D-D78A30009C25}"/>
          </ac:spMkLst>
        </pc:spChg>
        <pc:spChg chg="add mod">
          <ac:chgData name="Tran Qui" userId="9a9255392084834d" providerId="LiveId" clId="{0271A9C7-26EE-4AA5-995C-C38BD75F88AA}" dt="2024-02-28T15:19:45.897" v="1613" actId="1076"/>
          <ac:spMkLst>
            <pc:docMk/>
            <pc:sldMk cId="0" sldId="272"/>
            <ac:spMk id="22" creationId="{E8583BEC-AF52-4A0A-8E29-8D2E1F059E87}"/>
          </ac:spMkLst>
        </pc:spChg>
        <pc:spChg chg="add mod">
          <ac:chgData name="Tran Qui" userId="9a9255392084834d" providerId="LiveId" clId="{0271A9C7-26EE-4AA5-995C-C38BD75F88AA}" dt="2024-02-28T15:19:35.578" v="1610" actId="1076"/>
          <ac:spMkLst>
            <pc:docMk/>
            <pc:sldMk cId="0" sldId="272"/>
            <ac:spMk id="23" creationId="{59C753BA-EE60-41F2-8312-7BD3CB04D141}"/>
          </ac:spMkLst>
        </pc:spChg>
        <pc:picChg chg="del">
          <ac:chgData name="Tran Qui" userId="9a9255392084834d" providerId="LiveId" clId="{0271A9C7-26EE-4AA5-995C-C38BD75F88AA}" dt="2024-02-28T14:18:55.687" v="1137" actId="478"/>
          <ac:picMkLst>
            <pc:docMk/>
            <pc:sldMk cId="0" sldId="272"/>
            <ac:picMk id="3" creationId="{00000000-0000-0000-0000-000000000000}"/>
          </ac:picMkLst>
        </pc:picChg>
        <pc:picChg chg="del">
          <ac:chgData name="Tran Qui" userId="9a9255392084834d" providerId="LiveId" clId="{0271A9C7-26EE-4AA5-995C-C38BD75F88AA}" dt="2024-02-28T14:18:53.930" v="1134" actId="478"/>
          <ac:picMkLst>
            <pc:docMk/>
            <pc:sldMk cId="0" sldId="272"/>
            <ac:picMk id="10" creationId="{00000000-0000-0000-0000-000000000000}"/>
          </ac:picMkLst>
        </pc:picChg>
        <pc:picChg chg="del">
          <ac:chgData name="Tran Qui" userId="9a9255392084834d" providerId="LiveId" clId="{0271A9C7-26EE-4AA5-995C-C38BD75F88AA}" dt="2024-02-28T14:18:55.094" v="1136" actId="478"/>
          <ac:picMkLst>
            <pc:docMk/>
            <pc:sldMk cId="0" sldId="272"/>
            <ac:picMk id="11" creationId="{00000000-0000-0000-0000-000000000000}"/>
          </ac:picMkLst>
        </pc:picChg>
        <pc:picChg chg="del">
          <ac:chgData name="Tran Qui" userId="9a9255392084834d" providerId="LiveId" clId="{0271A9C7-26EE-4AA5-995C-C38BD75F88AA}" dt="2024-02-28T14:18:56.877" v="1138" actId="478"/>
          <ac:picMkLst>
            <pc:docMk/>
            <pc:sldMk cId="0" sldId="272"/>
            <ac:picMk id="12" creationId="{00000000-0000-0000-0000-000000000000}"/>
          </ac:picMkLst>
        </pc:picChg>
        <pc:picChg chg="del">
          <ac:chgData name="Tran Qui" userId="9a9255392084834d" providerId="LiveId" clId="{0271A9C7-26EE-4AA5-995C-C38BD75F88AA}" dt="2024-02-28T14:18:52.911" v="1133" actId="478"/>
          <ac:picMkLst>
            <pc:docMk/>
            <pc:sldMk cId="0" sldId="272"/>
            <ac:picMk id="8194" creationId="{00000000-0000-0000-0000-000000000000}"/>
          </ac:picMkLst>
        </pc:picChg>
        <pc:picChg chg="del">
          <ac:chgData name="Tran Qui" userId="9a9255392084834d" providerId="LiveId" clId="{0271A9C7-26EE-4AA5-995C-C38BD75F88AA}" dt="2024-02-28T14:18:54.365" v="1135" actId="478"/>
          <ac:picMkLst>
            <pc:docMk/>
            <pc:sldMk cId="0" sldId="272"/>
            <ac:picMk id="8196"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73"/>
        </pc:sldMkLst>
        <pc:spChg chg="del">
          <ac:chgData name="Tran Qui" userId="9a9255392084834d" providerId="LiveId" clId="{0271A9C7-26EE-4AA5-995C-C38BD75F88AA}" dt="2024-02-28T13:19:17.907" v="231" actId="478"/>
          <ac:spMkLst>
            <pc:docMk/>
            <pc:sldMk cId="0" sldId="273"/>
            <ac:spMk id="2" creationId="{00000000-0000-0000-0000-000000000000}"/>
          </ac:spMkLst>
        </pc:spChg>
        <pc:spChg chg="del">
          <ac:chgData name="Tran Qui" userId="9a9255392084834d" providerId="LiveId" clId="{0271A9C7-26EE-4AA5-995C-C38BD75F88AA}" dt="2024-02-28T13:19:18.704" v="232" actId="478"/>
          <ac:spMkLst>
            <pc:docMk/>
            <pc:sldMk cId="0" sldId="273"/>
            <ac:spMk id="6" creationId="{00000000-0000-0000-0000-000000000000}"/>
          </ac:spMkLst>
        </pc:spChg>
        <pc:spChg chg="add mod ord">
          <ac:chgData name="Tran Qui" userId="9a9255392084834d" providerId="LiveId" clId="{0271A9C7-26EE-4AA5-995C-C38BD75F88AA}" dt="2024-02-28T14:35:46.625" v="1234" actId="167"/>
          <ac:spMkLst>
            <pc:docMk/>
            <pc:sldMk cId="0" sldId="273"/>
            <ac:spMk id="63" creationId="{0580CD27-B887-43D6-B9CD-FE83649FBCFE}"/>
          </ac:spMkLst>
        </pc:spChg>
        <pc:spChg chg="add mod ord">
          <ac:chgData name="Tran Qui" userId="9a9255392084834d" providerId="LiveId" clId="{0271A9C7-26EE-4AA5-995C-C38BD75F88AA}" dt="2024-02-28T14:35:44.483" v="1233" actId="167"/>
          <ac:spMkLst>
            <pc:docMk/>
            <pc:sldMk cId="0" sldId="273"/>
            <ac:spMk id="64" creationId="{79F991F4-A097-42F0-B134-BA9080CB56FD}"/>
          </ac:spMkLst>
        </pc:spChg>
        <pc:spChg chg="add mod">
          <ac:chgData name="Tran Qui" userId="9a9255392084834d" providerId="LiveId" clId="{0271A9C7-26EE-4AA5-995C-C38BD75F88AA}" dt="2024-02-28T14:40:11.002" v="1262" actId="207"/>
          <ac:spMkLst>
            <pc:docMk/>
            <pc:sldMk cId="0" sldId="273"/>
            <ac:spMk id="65" creationId="{E23A123F-FEA3-44DA-8197-F170A05278BB}"/>
          </ac:spMkLst>
        </pc:spChg>
        <pc:spChg chg="add mod ord">
          <ac:chgData name="Tran Qui" userId="9a9255392084834d" providerId="LiveId" clId="{0271A9C7-26EE-4AA5-995C-C38BD75F88AA}" dt="2024-02-28T14:48:57.971" v="1331" actId="167"/>
          <ac:spMkLst>
            <pc:docMk/>
            <pc:sldMk cId="0" sldId="273"/>
            <ac:spMk id="66" creationId="{4CA45B34-98CE-48CA-944D-130AC206EC74}"/>
          </ac:spMkLst>
        </pc:spChg>
        <pc:spChg chg="del">
          <ac:chgData name="Tran Qui" userId="9a9255392084834d" providerId="LiveId" clId="{0271A9C7-26EE-4AA5-995C-C38BD75F88AA}" dt="2024-02-28T14:28:32.084" v="1225" actId="478"/>
          <ac:spMkLst>
            <pc:docMk/>
            <pc:sldMk cId="0" sldId="273"/>
            <ac:spMk id="67" creationId="{00000000-0000-0000-0000-000000000000}"/>
          </ac:spMkLst>
        </pc:spChg>
        <pc:spChg chg="add mod ord">
          <ac:chgData name="Tran Qui" userId="9a9255392084834d" providerId="LiveId" clId="{0271A9C7-26EE-4AA5-995C-C38BD75F88AA}" dt="2024-02-28T14:49:06.491" v="1334" actId="167"/>
          <ac:spMkLst>
            <pc:docMk/>
            <pc:sldMk cId="0" sldId="273"/>
            <ac:spMk id="68" creationId="{120353C2-D1DF-4A09-8652-30BD2FD87059}"/>
          </ac:spMkLst>
        </pc:spChg>
        <pc:spChg chg="del">
          <ac:chgData name="Tran Qui" userId="9a9255392084834d" providerId="LiveId" clId="{0271A9C7-26EE-4AA5-995C-C38BD75F88AA}" dt="2024-02-28T14:28:30.329" v="1224" actId="478"/>
          <ac:spMkLst>
            <pc:docMk/>
            <pc:sldMk cId="0" sldId="273"/>
            <ac:spMk id="69" creationId="{00000000-0000-0000-0000-000000000000}"/>
          </ac:spMkLst>
        </pc:spChg>
        <pc:spChg chg="add del mod">
          <ac:chgData name="Tran Qui" userId="9a9255392084834d" providerId="LiveId" clId="{0271A9C7-26EE-4AA5-995C-C38BD75F88AA}" dt="2024-02-28T14:50:02.872" v="1352" actId="478"/>
          <ac:spMkLst>
            <pc:docMk/>
            <pc:sldMk cId="0" sldId="273"/>
            <ac:spMk id="70" creationId="{259F2E12-C356-47F1-9DFE-4EEBAB591C99}"/>
          </ac:spMkLst>
        </pc:spChg>
        <pc:spChg chg="add mod ord">
          <ac:chgData name="Tran Qui" userId="9a9255392084834d" providerId="LiveId" clId="{0271A9C7-26EE-4AA5-995C-C38BD75F88AA}" dt="2024-02-28T14:49:53.763" v="1350" actId="206"/>
          <ac:spMkLst>
            <pc:docMk/>
            <pc:sldMk cId="0" sldId="273"/>
            <ac:spMk id="73" creationId="{61422B21-6CA9-4DE7-BEBF-2C8D6CDC94D6}"/>
          </ac:spMkLst>
        </pc:spChg>
        <pc:spChg chg="add mod ord">
          <ac:chgData name="Tran Qui" userId="9a9255392084834d" providerId="LiveId" clId="{0271A9C7-26EE-4AA5-995C-C38BD75F88AA}" dt="2024-02-28T14:49:23.787" v="1342" actId="167"/>
          <ac:spMkLst>
            <pc:docMk/>
            <pc:sldMk cId="0" sldId="273"/>
            <ac:spMk id="74" creationId="{1C8E8CA6-EDBD-4D59-AEDB-C03AB340CA39}"/>
          </ac:spMkLst>
        </pc:spChg>
        <pc:spChg chg="add del mod ord">
          <ac:chgData name="Tran Qui" userId="9a9255392084834d" providerId="LiveId" clId="{0271A9C7-26EE-4AA5-995C-C38BD75F88AA}" dt="2024-02-28T14:49:59.363" v="1351" actId="478"/>
          <ac:spMkLst>
            <pc:docMk/>
            <pc:sldMk cId="0" sldId="273"/>
            <ac:spMk id="75" creationId="{3E302028-82DC-41E1-9E98-A4AF34FE2CFC}"/>
          </ac:spMkLst>
        </pc:spChg>
        <pc:grpChg chg="del">
          <ac:chgData name="Tran Qui" userId="9a9255392084834d" providerId="LiveId" clId="{0271A9C7-26EE-4AA5-995C-C38BD75F88AA}" dt="2024-02-28T14:28:27.366" v="1221" actId="478"/>
          <ac:grpSpMkLst>
            <pc:docMk/>
            <pc:sldMk cId="0" sldId="273"/>
            <ac:grpSpMk id="23" creationId="{00000000-0000-0000-0000-000000000000}"/>
          </ac:grpSpMkLst>
        </pc:grpChg>
        <pc:grpChg chg="del">
          <ac:chgData name="Tran Qui" userId="9a9255392084834d" providerId="LiveId" clId="{0271A9C7-26EE-4AA5-995C-C38BD75F88AA}" dt="2024-02-28T14:28:26.255" v="1220" actId="478"/>
          <ac:grpSpMkLst>
            <pc:docMk/>
            <pc:sldMk cId="0" sldId="273"/>
            <ac:grpSpMk id="54" creationId="{00000000-0000-0000-0000-000000000000}"/>
          </ac:grpSpMkLst>
        </pc:grpChg>
        <pc:picChg chg="del">
          <ac:chgData name="Tran Qui" userId="9a9255392084834d" providerId="LiveId" clId="{0271A9C7-26EE-4AA5-995C-C38BD75F88AA}" dt="2024-02-28T14:28:28.827" v="1223" actId="478"/>
          <ac:picMkLst>
            <pc:docMk/>
            <pc:sldMk cId="0" sldId="273"/>
            <ac:picMk id="71" creationId="{00000000-0000-0000-0000-000000000000}"/>
          </ac:picMkLst>
        </pc:picChg>
        <pc:picChg chg="del">
          <ac:chgData name="Tran Qui" userId="9a9255392084834d" providerId="LiveId" clId="{0271A9C7-26EE-4AA5-995C-C38BD75F88AA}" dt="2024-02-28T14:28:28.191" v="1222" actId="478"/>
          <ac:picMkLst>
            <pc:docMk/>
            <pc:sldMk cId="0" sldId="273"/>
            <ac:picMk id="72"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74"/>
        </pc:sldMkLst>
        <pc:spChg chg="del">
          <ac:chgData name="Tran Qui" userId="9a9255392084834d" providerId="LiveId" clId="{0271A9C7-26EE-4AA5-995C-C38BD75F88AA}" dt="2024-02-28T13:19:22.155" v="233" actId="478"/>
          <ac:spMkLst>
            <pc:docMk/>
            <pc:sldMk cId="0" sldId="274"/>
            <ac:spMk id="2" creationId="{00000000-0000-0000-0000-000000000000}"/>
          </ac:spMkLst>
        </pc:spChg>
        <pc:spChg chg="add mod">
          <ac:chgData name="Tran Qui" userId="9a9255392084834d" providerId="LiveId" clId="{0271A9C7-26EE-4AA5-995C-C38BD75F88AA}" dt="2024-02-28T14:44:22.421" v="1283" actId="693"/>
          <ac:spMkLst>
            <pc:docMk/>
            <pc:sldMk cId="0" sldId="274"/>
            <ac:spMk id="4" creationId="{254DB1C0-174A-45BA-8DCE-D480868E8A36}"/>
          </ac:spMkLst>
        </pc:spChg>
        <pc:spChg chg="add mod">
          <ac:chgData name="Tran Qui" userId="9a9255392084834d" providerId="LiveId" clId="{0271A9C7-26EE-4AA5-995C-C38BD75F88AA}" dt="2024-02-28T14:44:43.636" v="1285" actId="693"/>
          <ac:spMkLst>
            <pc:docMk/>
            <pc:sldMk cId="0" sldId="274"/>
            <ac:spMk id="5" creationId="{00CE53B4-8137-441F-BEE1-64CB3A11E8EF}"/>
          </ac:spMkLst>
        </pc:spChg>
        <pc:spChg chg="del">
          <ac:chgData name="Tran Qui" userId="9a9255392084834d" providerId="LiveId" clId="{0271A9C7-26EE-4AA5-995C-C38BD75F88AA}" dt="2024-02-28T13:19:24.822" v="234" actId="478"/>
          <ac:spMkLst>
            <pc:docMk/>
            <pc:sldMk cId="0" sldId="274"/>
            <ac:spMk id="6" creationId="{00000000-0000-0000-0000-000000000000}"/>
          </ac:spMkLst>
        </pc:spChg>
        <pc:spChg chg="add mod">
          <ac:chgData name="Tran Qui" userId="9a9255392084834d" providerId="LiveId" clId="{0271A9C7-26EE-4AA5-995C-C38BD75F88AA}" dt="2024-02-28T14:45:27.642" v="1293" actId="1076"/>
          <ac:spMkLst>
            <pc:docMk/>
            <pc:sldMk cId="0" sldId="274"/>
            <ac:spMk id="7" creationId="{30191B22-A5F9-4B39-922D-7F998DA3517B}"/>
          </ac:spMkLst>
        </pc:spChg>
        <pc:spChg chg="add mod">
          <ac:chgData name="Tran Qui" userId="9a9255392084834d" providerId="LiveId" clId="{0271A9C7-26EE-4AA5-995C-C38BD75F88AA}" dt="2024-02-28T14:47:54.306" v="1319" actId="1076"/>
          <ac:spMkLst>
            <pc:docMk/>
            <pc:sldMk cId="0" sldId="274"/>
            <ac:spMk id="8" creationId="{8CC6DDD3-1529-497A-BFC9-5D443D009BB1}"/>
          </ac:spMkLst>
        </pc:spChg>
        <pc:spChg chg="add mod">
          <ac:chgData name="Tran Qui" userId="9a9255392084834d" providerId="LiveId" clId="{0271A9C7-26EE-4AA5-995C-C38BD75F88AA}" dt="2024-02-28T14:46:27.034" v="1303" actId="1076"/>
          <ac:spMkLst>
            <pc:docMk/>
            <pc:sldMk cId="0" sldId="274"/>
            <ac:spMk id="18" creationId="{0A0C36EC-D23B-48B6-9FCE-BB67D8A54D0F}"/>
          </ac:spMkLst>
        </pc:spChg>
        <pc:spChg chg="add mod">
          <ac:chgData name="Tran Qui" userId="9a9255392084834d" providerId="LiveId" clId="{0271A9C7-26EE-4AA5-995C-C38BD75F88AA}" dt="2024-02-28T14:46:30.850" v="1304" actId="1076"/>
          <ac:spMkLst>
            <pc:docMk/>
            <pc:sldMk cId="0" sldId="274"/>
            <ac:spMk id="19" creationId="{14784D38-FE05-4339-812C-37AC322C12A5}"/>
          </ac:spMkLst>
        </pc:spChg>
        <pc:spChg chg="add mod">
          <ac:chgData name="Tran Qui" userId="9a9255392084834d" providerId="LiveId" clId="{0271A9C7-26EE-4AA5-995C-C38BD75F88AA}" dt="2024-02-28T14:46:17.522" v="1301" actId="1076"/>
          <ac:spMkLst>
            <pc:docMk/>
            <pc:sldMk cId="0" sldId="274"/>
            <ac:spMk id="20" creationId="{4A56FCD5-A0D3-4849-98E1-4D6284882B11}"/>
          </ac:spMkLst>
        </pc:spChg>
        <pc:spChg chg="add mod">
          <ac:chgData name="Tran Qui" userId="9a9255392084834d" providerId="LiveId" clId="{0271A9C7-26EE-4AA5-995C-C38BD75F88AA}" dt="2024-02-28T14:46:09.346" v="1300" actId="1076"/>
          <ac:spMkLst>
            <pc:docMk/>
            <pc:sldMk cId="0" sldId="274"/>
            <ac:spMk id="21" creationId="{C6407E07-BA99-41C5-B4F0-F4A8FEE1D32C}"/>
          </ac:spMkLst>
        </pc:spChg>
        <pc:spChg chg="add mod">
          <ac:chgData name="Tran Qui" userId="9a9255392084834d" providerId="LiveId" clId="{0271A9C7-26EE-4AA5-995C-C38BD75F88AA}" dt="2024-02-28T14:46:47.907" v="1310" actId="1076"/>
          <ac:spMkLst>
            <pc:docMk/>
            <pc:sldMk cId="0" sldId="274"/>
            <ac:spMk id="22" creationId="{86D07D10-40ED-4076-AA47-44E3F424820E}"/>
          </ac:spMkLst>
        </pc:spChg>
        <pc:spChg chg="add mod">
          <ac:chgData name="Tran Qui" userId="9a9255392084834d" providerId="LiveId" clId="{0271A9C7-26EE-4AA5-995C-C38BD75F88AA}" dt="2024-02-28T14:46:53.387" v="1311" actId="1076"/>
          <ac:spMkLst>
            <pc:docMk/>
            <pc:sldMk cId="0" sldId="274"/>
            <ac:spMk id="23" creationId="{3F8D4154-7F0F-454A-8BC6-AB6B1D0D69E8}"/>
          </ac:spMkLst>
        </pc:spChg>
        <pc:spChg chg="add mod">
          <ac:chgData name="Tran Qui" userId="9a9255392084834d" providerId="LiveId" clId="{0271A9C7-26EE-4AA5-995C-C38BD75F88AA}" dt="2024-02-28T14:47:02.866" v="1312" actId="1076"/>
          <ac:spMkLst>
            <pc:docMk/>
            <pc:sldMk cId="0" sldId="274"/>
            <ac:spMk id="24" creationId="{4FDE76F4-D2A7-4D01-BDB5-9542CF50C984}"/>
          </ac:spMkLst>
        </pc:spChg>
        <pc:spChg chg="add mod">
          <ac:chgData name="Tran Qui" userId="9a9255392084834d" providerId="LiveId" clId="{0271A9C7-26EE-4AA5-995C-C38BD75F88AA}" dt="2024-02-28T14:48:19.562" v="1327" actId="688"/>
          <ac:spMkLst>
            <pc:docMk/>
            <pc:sldMk cId="0" sldId="274"/>
            <ac:spMk id="26" creationId="{C78513CD-21BF-4081-A5DB-09A1FCC48AB2}"/>
          </ac:spMkLst>
        </pc:spChg>
        <pc:spChg chg="add mod">
          <ac:chgData name="Tran Qui" userId="9a9255392084834d" providerId="LiveId" clId="{0271A9C7-26EE-4AA5-995C-C38BD75F88AA}" dt="2024-02-28T14:48:12.946" v="1325" actId="688"/>
          <ac:spMkLst>
            <pc:docMk/>
            <pc:sldMk cId="0" sldId="274"/>
            <ac:spMk id="27" creationId="{C7CBB865-FA07-4CBC-BF3F-DF08312D3105}"/>
          </ac:spMkLst>
        </pc:spChg>
        <pc:spChg chg="add mod">
          <ac:chgData name="Tran Qui" userId="9a9255392084834d" providerId="LiveId" clId="{0271A9C7-26EE-4AA5-995C-C38BD75F88AA}" dt="2024-02-28T14:48:02.611" v="1323" actId="1076"/>
          <ac:spMkLst>
            <pc:docMk/>
            <pc:sldMk cId="0" sldId="274"/>
            <ac:spMk id="28" creationId="{ECB36C78-0EAE-44EA-B083-843E071D3B44}"/>
          </ac:spMkLst>
        </pc:spChg>
        <pc:spChg chg="mod">
          <ac:chgData name="Tran Qui" userId="9a9255392084834d" providerId="LiveId" clId="{0271A9C7-26EE-4AA5-995C-C38BD75F88AA}" dt="2024-02-28T14:43:21.266" v="1274" actId="1076"/>
          <ac:spMkLst>
            <pc:docMk/>
            <pc:sldMk cId="0" sldId="274"/>
            <ac:spMk id="41" creationId="{00000000-0000-0000-0000-000000000000}"/>
          </ac:spMkLst>
        </pc:spChg>
        <pc:spChg chg="del">
          <ac:chgData name="Tran Qui" userId="9a9255392084834d" providerId="LiveId" clId="{0271A9C7-26EE-4AA5-995C-C38BD75F88AA}" dt="2024-02-28T13:19:26.552" v="235" actId="478"/>
          <ac:spMkLst>
            <pc:docMk/>
            <pc:sldMk cId="0" sldId="274"/>
            <ac:spMk id="42" creationId="{00000000-0000-0000-0000-000000000000}"/>
          </ac:spMkLst>
        </pc:spChg>
        <pc:spChg chg="mod">
          <ac:chgData name="Tran Qui" userId="9a9255392084834d" providerId="LiveId" clId="{0271A9C7-26EE-4AA5-995C-C38BD75F88AA}" dt="2024-02-28T14:45:57.274" v="1295" actId="14100"/>
          <ac:spMkLst>
            <pc:docMk/>
            <pc:sldMk cId="0" sldId="274"/>
            <ac:spMk id="43" creationId="{00000000-0000-0000-0000-000000000000}"/>
          </ac:spMkLst>
        </pc:spChg>
        <pc:spChg chg="mod">
          <ac:chgData name="Tran Qui" userId="9a9255392084834d" providerId="LiveId" clId="{0271A9C7-26EE-4AA5-995C-C38BD75F88AA}" dt="2024-02-28T14:43:23.195" v="1275" actId="1076"/>
          <ac:spMkLst>
            <pc:docMk/>
            <pc:sldMk cId="0" sldId="274"/>
            <ac:spMk id="45" creationId="{00000000-0000-0000-0000-000000000000}"/>
          </ac:spMkLst>
        </pc:spChg>
        <pc:picChg chg="del">
          <ac:chgData name="Tran Qui" userId="9a9255392084834d" providerId="LiveId" clId="{0271A9C7-26EE-4AA5-995C-C38BD75F88AA}" dt="2024-02-28T14:41:47.196" v="1263" actId="478"/>
          <ac:picMkLst>
            <pc:docMk/>
            <pc:sldMk cId="0" sldId="274"/>
            <ac:picMk id="3" creationId="{00000000-0000-0000-0000-000000000000}"/>
          </ac:picMkLst>
        </pc:picChg>
        <pc:picChg chg="del">
          <ac:chgData name="Tran Qui" userId="9a9255392084834d" providerId="LiveId" clId="{0271A9C7-26EE-4AA5-995C-C38BD75F88AA}" dt="2024-02-28T14:43:00.705" v="1271" actId="478"/>
          <ac:picMkLst>
            <pc:docMk/>
            <pc:sldMk cId="0" sldId="274"/>
            <ac:picMk id="11" creationId="{00000000-0000-0000-0000-000000000000}"/>
          </ac:picMkLst>
        </pc:picChg>
        <pc:picChg chg="del">
          <ac:chgData name="Tran Qui" userId="9a9255392084834d" providerId="LiveId" clId="{0271A9C7-26EE-4AA5-995C-C38BD75F88AA}" dt="2024-02-28T14:41:48.539" v="1264" actId="478"/>
          <ac:picMkLst>
            <pc:docMk/>
            <pc:sldMk cId="0" sldId="274"/>
            <ac:picMk id="12" creationId="{00000000-0000-0000-0000-000000000000}"/>
          </ac:picMkLst>
        </pc:picChg>
        <pc:picChg chg="del">
          <ac:chgData name="Tran Qui" userId="9a9255392084834d" providerId="LiveId" clId="{0271A9C7-26EE-4AA5-995C-C38BD75F88AA}" dt="2024-02-28T13:19:49.153" v="240" actId="478"/>
          <ac:picMkLst>
            <pc:docMk/>
            <pc:sldMk cId="0" sldId="274"/>
            <ac:picMk id="9218" creationId="{00000000-0000-0000-0000-000000000000}"/>
          </ac:picMkLst>
        </pc:picChg>
        <pc:picChg chg="del">
          <ac:chgData name="Tran Qui" userId="9a9255392084834d" providerId="LiveId" clId="{0271A9C7-26EE-4AA5-995C-C38BD75F88AA}" dt="2024-02-28T13:19:52.682" v="242" actId="478"/>
          <ac:picMkLst>
            <pc:docMk/>
            <pc:sldMk cId="0" sldId="274"/>
            <ac:picMk id="9220" creationId="{00000000-0000-0000-0000-000000000000}"/>
          </ac:picMkLst>
        </pc:picChg>
        <pc:picChg chg="del">
          <ac:chgData name="Tran Qui" userId="9a9255392084834d" providerId="LiveId" clId="{0271A9C7-26EE-4AA5-995C-C38BD75F88AA}" dt="2024-02-28T13:19:46.880" v="239" actId="478"/>
          <ac:picMkLst>
            <pc:docMk/>
            <pc:sldMk cId="0" sldId="274"/>
            <ac:picMk id="9222" creationId="{00000000-0000-0000-0000-000000000000}"/>
          </ac:picMkLst>
        </pc:picChg>
        <pc:picChg chg="del">
          <ac:chgData name="Tran Qui" userId="9a9255392084834d" providerId="LiveId" clId="{0271A9C7-26EE-4AA5-995C-C38BD75F88AA}" dt="2024-02-28T13:19:51.807" v="241" actId="478"/>
          <ac:picMkLst>
            <pc:docMk/>
            <pc:sldMk cId="0" sldId="274"/>
            <ac:picMk id="9224" creationId="{00000000-0000-0000-0000-000000000000}"/>
          </ac:picMkLst>
        </pc:picChg>
      </pc:sldChg>
      <pc:sldChg chg="addSp delSp modSp mod modTransition">
        <pc:chgData name="Tran Qui" userId="9a9255392084834d" providerId="LiveId" clId="{0271A9C7-26EE-4AA5-995C-C38BD75F88AA}" dt="2024-02-28T15:27:51.538" v="1628"/>
        <pc:sldMkLst>
          <pc:docMk/>
          <pc:sldMk cId="0" sldId="275"/>
        </pc:sldMkLst>
        <pc:spChg chg="del">
          <ac:chgData name="Tran Qui" userId="9a9255392084834d" providerId="LiveId" clId="{0271A9C7-26EE-4AA5-995C-C38BD75F88AA}" dt="2024-02-28T13:19:40.010" v="237" actId="478"/>
          <ac:spMkLst>
            <pc:docMk/>
            <pc:sldMk cId="0" sldId="275"/>
            <ac:spMk id="2" creationId="{00000000-0000-0000-0000-000000000000}"/>
          </ac:spMkLst>
        </pc:spChg>
        <pc:spChg chg="add del mod ord">
          <ac:chgData name="Tran Qui" userId="9a9255392084834d" providerId="LiveId" clId="{0271A9C7-26EE-4AA5-995C-C38BD75F88AA}" dt="2024-02-28T14:56:07.409" v="1412" actId="478"/>
          <ac:spMkLst>
            <pc:docMk/>
            <pc:sldMk cId="0" sldId="275"/>
            <ac:spMk id="4" creationId="{E94B061F-A5B4-43EE-BEAC-5724C8680BC5}"/>
          </ac:spMkLst>
        </pc:spChg>
        <pc:spChg chg="del">
          <ac:chgData name="Tran Qui" userId="9a9255392084834d" providerId="LiveId" clId="{0271A9C7-26EE-4AA5-995C-C38BD75F88AA}" dt="2024-02-28T13:19:34.151" v="236" actId="478"/>
          <ac:spMkLst>
            <pc:docMk/>
            <pc:sldMk cId="0" sldId="275"/>
            <ac:spMk id="5" creationId="{00000000-0000-0000-0000-000000000000}"/>
          </ac:spMkLst>
        </pc:spChg>
        <pc:spChg chg="del">
          <ac:chgData name="Tran Qui" userId="9a9255392084834d" providerId="LiveId" clId="{0271A9C7-26EE-4AA5-995C-C38BD75F88AA}" dt="2024-02-28T13:19:41.018" v="238" actId="478"/>
          <ac:spMkLst>
            <pc:docMk/>
            <pc:sldMk cId="0" sldId="275"/>
            <ac:spMk id="6" creationId="{00000000-0000-0000-0000-000000000000}"/>
          </ac:spMkLst>
        </pc:spChg>
        <pc:spChg chg="del">
          <ac:chgData name="Tran Qui" userId="9a9255392084834d" providerId="LiveId" clId="{0271A9C7-26EE-4AA5-995C-C38BD75F88AA}" dt="2024-02-28T14:50:34.440" v="1356" actId="478"/>
          <ac:spMkLst>
            <pc:docMk/>
            <pc:sldMk cId="0" sldId="275"/>
            <ac:spMk id="7" creationId="{00000000-0000-0000-0000-000000000000}"/>
          </ac:spMkLst>
        </pc:spChg>
        <pc:spChg chg="add del mod ord">
          <ac:chgData name="Tran Qui" userId="9a9255392084834d" providerId="LiveId" clId="{0271A9C7-26EE-4AA5-995C-C38BD75F88AA}" dt="2024-02-28T14:54:10.969" v="1385" actId="478"/>
          <ac:spMkLst>
            <pc:docMk/>
            <pc:sldMk cId="0" sldId="275"/>
            <ac:spMk id="8" creationId="{8561E979-0C61-4A47-ACF7-F8C4517302F5}"/>
          </ac:spMkLst>
        </pc:spChg>
        <pc:spChg chg="add del">
          <ac:chgData name="Tran Qui" userId="9a9255392084834d" providerId="LiveId" clId="{0271A9C7-26EE-4AA5-995C-C38BD75F88AA}" dt="2024-02-28T14:54:29.354" v="1387" actId="478"/>
          <ac:spMkLst>
            <pc:docMk/>
            <pc:sldMk cId="0" sldId="275"/>
            <ac:spMk id="9" creationId="{D6101FFE-7CE6-41B4-BB0E-28B9B2B8D730}"/>
          </ac:spMkLst>
        </pc:spChg>
        <pc:spChg chg="add del mod ord">
          <ac:chgData name="Tran Qui" userId="9a9255392084834d" providerId="LiveId" clId="{0271A9C7-26EE-4AA5-995C-C38BD75F88AA}" dt="2024-02-28T14:55:59.358" v="1410" actId="478"/>
          <ac:spMkLst>
            <pc:docMk/>
            <pc:sldMk cId="0" sldId="275"/>
            <ac:spMk id="10" creationId="{4962BA5F-4ED1-4EA2-94FC-0048E24835F6}"/>
          </ac:spMkLst>
        </pc:spChg>
        <pc:spChg chg="del">
          <ac:chgData name="Tran Qui" userId="9a9255392084834d" providerId="LiveId" clId="{0271A9C7-26EE-4AA5-995C-C38BD75F88AA}" dt="2024-02-28T14:50:35.075" v="1357" actId="478"/>
          <ac:spMkLst>
            <pc:docMk/>
            <pc:sldMk cId="0" sldId="275"/>
            <ac:spMk id="13" creationId="{00000000-0000-0000-0000-000000000000}"/>
          </ac:spMkLst>
        </pc:spChg>
        <pc:spChg chg="del">
          <ac:chgData name="Tran Qui" userId="9a9255392084834d" providerId="LiveId" clId="{0271A9C7-26EE-4AA5-995C-C38BD75F88AA}" dt="2024-02-28T14:50:36.306" v="1359" actId="478"/>
          <ac:spMkLst>
            <pc:docMk/>
            <pc:sldMk cId="0" sldId="275"/>
            <ac:spMk id="14" creationId="{00000000-0000-0000-0000-000000000000}"/>
          </ac:spMkLst>
        </pc:spChg>
        <pc:spChg chg="add mod">
          <ac:chgData name="Tran Qui" userId="9a9255392084834d" providerId="LiveId" clId="{0271A9C7-26EE-4AA5-995C-C38BD75F88AA}" dt="2024-02-28T15:01:58.305" v="1473" actId="1076"/>
          <ac:spMkLst>
            <pc:docMk/>
            <pc:sldMk cId="0" sldId="275"/>
            <ac:spMk id="15" creationId="{93012A99-8204-41F7-B504-5BF05A05F4DC}"/>
          </ac:spMkLst>
        </pc:spChg>
        <pc:spChg chg="add mod ord">
          <ac:chgData name="Tran Qui" userId="9a9255392084834d" providerId="LiveId" clId="{0271A9C7-26EE-4AA5-995C-C38BD75F88AA}" dt="2024-02-28T15:02:06.770" v="1475" actId="1076"/>
          <ac:spMkLst>
            <pc:docMk/>
            <pc:sldMk cId="0" sldId="275"/>
            <ac:spMk id="16" creationId="{84279075-6295-4A11-8E58-24C577E1432F}"/>
          </ac:spMkLst>
        </pc:spChg>
        <pc:spChg chg="add del mod ord">
          <ac:chgData name="Tran Qui" userId="9a9255392084834d" providerId="LiveId" clId="{0271A9C7-26EE-4AA5-995C-C38BD75F88AA}" dt="2024-02-28T14:56:09.022" v="1414" actId="478"/>
          <ac:spMkLst>
            <pc:docMk/>
            <pc:sldMk cId="0" sldId="275"/>
            <ac:spMk id="18" creationId="{5FBD96E4-5FCE-4E42-BC40-BE69E8054E76}"/>
          </ac:spMkLst>
        </pc:spChg>
        <pc:spChg chg="add del mod ord">
          <ac:chgData name="Tran Qui" userId="9a9255392084834d" providerId="LiveId" clId="{0271A9C7-26EE-4AA5-995C-C38BD75F88AA}" dt="2024-02-28T14:56:08.202" v="1413" actId="478"/>
          <ac:spMkLst>
            <pc:docMk/>
            <pc:sldMk cId="0" sldId="275"/>
            <ac:spMk id="19" creationId="{5FA109DF-42CA-4F7E-A562-AB02698C0BE8}"/>
          </ac:spMkLst>
        </pc:spChg>
        <pc:spChg chg="add mod ord">
          <ac:chgData name="Tran Qui" userId="9a9255392084834d" providerId="LiveId" clId="{0271A9C7-26EE-4AA5-995C-C38BD75F88AA}" dt="2024-02-28T15:03:12.921" v="1492" actId="1076"/>
          <ac:spMkLst>
            <pc:docMk/>
            <pc:sldMk cId="0" sldId="275"/>
            <ac:spMk id="20" creationId="{60C10D80-7B41-4A7F-8654-89D3BB93DAFD}"/>
          </ac:spMkLst>
        </pc:spChg>
        <pc:spChg chg="add mod">
          <ac:chgData name="Tran Qui" userId="9a9255392084834d" providerId="LiveId" clId="{0271A9C7-26EE-4AA5-995C-C38BD75F88AA}" dt="2024-02-28T14:59:00.190" v="1424" actId="164"/>
          <ac:spMkLst>
            <pc:docMk/>
            <pc:sldMk cId="0" sldId="275"/>
            <ac:spMk id="21" creationId="{37432459-211C-4E62-8930-84E2FE91A527}"/>
          </ac:spMkLst>
        </pc:spChg>
        <pc:spChg chg="add mod">
          <ac:chgData name="Tran Qui" userId="9a9255392084834d" providerId="LiveId" clId="{0271A9C7-26EE-4AA5-995C-C38BD75F88AA}" dt="2024-02-28T14:59:00.190" v="1424" actId="164"/>
          <ac:spMkLst>
            <pc:docMk/>
            <pc:sldMk cId="0" sldId="275"/>
            <ac:spMk id="22" creationId="{AC19EEFE-F953-48EC-8F45-663A9CC19CAD}"/>
          </ac:spMkLst>
        </pc:spChg>
        <pc:spChg chg="add mod ord">
          <ac:chgData name="Tran Qui" userId="9a9255392084834d" providerId="LiveId" clId="{0271A9C7-26EE-4AA5-995C-C38BD75F88AA}" dt="2024-02-28T14:59:27.305" v="1447" actId="20577"/>
          <ac:spMkLst>
            <pc:docMk/>
            <pc:sldMk cId="0" sldId="275"/>
            <ac:spMk id="23" creationId="{44162BBE-AB9B-41B4-8C66-483A02575A06}"/>
          </ac:spMkLst>
        </pc:spChg>
        <pc:spChg chg="add mod">
          <ac:chgData name="Tran Qui" userId="9a9255392084834d" providerId="LiveId" clId="{0271A9C7-26EE-4AA5-995C-C38BD75F88AA}" dt="2024-02-28T15:03:28.050" v="1495" actId="1076"/>
          <ac:spMkLst>
            <pc:docMk/>
            <pc:sldMk cId="0" sldId="275"/>
            <ac:spMk id="24" creationId="{01559068-175C-4BDC-9D06-9D07BF0DCAB5}"/>
          </ac:spMkLst>
        </pc:spChg>
        <pc:spChg chg="add mod">
          <ac:chgData name="Tran Qui" userId="9a9255392084834d" providerId="LiveId" clId="{0271A9C7-26EE-4AA5-995C-C38BD75F88AA}" dt="2024-02-28T14:59:00.190" v="1424" actId="164"/>
          <ac:spMkLst>
            <pc:docMk/>
            <pc:sldMk cId="0" sldId="275"/>
            <ac:spMk id="25" creationId="{DC4E8791-7FB9-49BF-9F32-3195F915670A}"/>
          </ac:spMkLst>
        </pc:spChg>
        <pc:spChg chg="add del mod">
          <ac:chgData name="Tran Qui" userId="9a9255392084834d" providerId="LiveId" clId="{0271A9C7-26EE-4AA5-995C-C38BD75F88AA}" dt="2024-02-28T14:59:15.460" v="1427" actId="478"/>
          <ac:spMkLst>
            <pc:docMk/>
            <pc:sldMk cId="0" sldId="275"/>
            <ac:spMk id="26" creationId="{4CD7C885-9F25-4F87-8107-D360CCF81E2E}"/>
          </ac:spMkLst>
        </pc:spChg>
        <pc:spChg chg="add del mod">
          <ac:chgData name="Tran Qui" userId="9a9255392084834d" providerId="LiveId" clId="{0271A9C7-26EE-4AA5-995C-C38BD75F88AA}" dt="2024-02-28T15:01:19.247" v="1462"/>
          <ac:spMkLst>
            <pc:docMk/>
            <pc:sldMk cId="0" sldId="275"/>
            <ac:spMk id="28" creationId="{108139D2-5533-40AE-B079-D0BDCA88A94F}"/>
          </ac:spMkLst>
        </pc:spChg>
        <pc:spChg chg="add del mod">
          <ac:chgData name="Tran Qui" userId="9a9255392084834d" providerId="LiveId" clId="{0271A9C7-26EE-4AA5-995C-C38BD75F88AA}" dt="2024-02-28T15:01:19.247" v="1462"/>
          <ac:spMkLst>
            <pc:docMk/>
            <pc:sldMk cId="0" sldId="275"/>
            <ac:spMk id="29" creationId="{CD6F3C09-7DEF-46CC-88F6-3FE2C34130E7}"/>
          </ac:spMkLst>
        </pc:spChg>
        <pc:spChg chg="add del mod">
          <ac:chgData name="Tran Qui" userId="9a9255392084834d" providerId="LiveId" clId="{0271A9C7-26EE-4AA5-995C-C38BD75F88AA}" dt="2024-02-28T15:01:19.247" v="1462"/>
          <ac:spMkLst>
            <pc:docMk/>
            <pc:sldMk cId="0" sldId="275"/>
            <ac:spMk id="30" creationId="{92E151CF-37B0-458F-A6BB-7FE937324224}"/>
          </ac:spMkLst>
        </pc:spChg>
        <pc:spChg chg="add del mod">
          <ac:chgData name="Tran Qui" userId="9a9255392084834d" providerId="LiveId" clId="{0271A9C7-26EE-4AA5-995C-C38BD75F88AA}" dt="2024-02-28T15:01:19.247" v="1462"/>
          <ac:spMkLst>
            <pc:docMk/>
            <pc:sldMk cId="0" sldId="275"/>
            <ac:spMk id="31" creationId="{0916BAC1-8A67-4BE2-A009-648CC2C315D8}"/>
          </ac:spMkLst>
        </pc:spChg>
        <pc:spChg chg="add del mod">
          <ac:chgData name="Tran Qui" userId="9a9255392084834d" providerId="LiveId" clId="{0271A9C7-26EE-4AA5-995C-C38BD75F88AA}" dt="2024-02-28T15:01:19.247" v="1462"/>
          <ac:spMkLst>
            <pc:docMk/>
            <pc:sldMk cId="0" sldId="275"/>
            <ac:spMk id="32" creationId="{8A3D20E8-B9C3-405F-BCD5-ADB890108A23}"/>
          </ac:spMkLst>
        </pc:spChg>
        <pc:spChg chg="add del mod">
          <ac:chgData name="Tran Qui" userId="9a9255392084834d" providerId="LiveId" clId="{0271A9C7-26EE-4AA5-995C-C38BD75F88AA}" dt="2024-02-28T15:01:19.247" v="1462"/>
          <ac:spMkLst>
            <pc:docMk/>
            <pc:sldMk cId="0" sldId="275"/>
            <ac:spMk id="33" creationId="{43688E95-58DA-46FA-A103-B1440AD826D9}"/>
          </ac:spMkLst>
        </pc:spChg>
        <pc:spChg chg="add mod">
          <ac:chgData name="Tran Qui" userId="9a9255392084834d" providerId="LiveId" clId="{0271A9C7-26EE-4AA5-995C-C38BD75F88AA}" dt="2024-02-28T15:03:32.737" v="1496" actId="1076"/>
          <ac:spMkLst>
            <pc:docMk/>
            <pc:sldMk cId="0" sldId="275"/>
            <ac:spMk id="35" creationId="{AB6D2D73-CA66-47F7-AE15-2908E34FA13E}"/>
          </ac:spMkLst>
        </pc:spChg>
        <pc:grpChg chg="add mod ord">
          <ac:chgData name="Tran Qui" userId="9a9255392084834d" providerId="LiveId" clId="{0271A9C7-26EE-4AA5-995C-C38BD75F88AA}" dt="2024-02-28T14:59:06.590" v="1426" actId="167"/>
          <ac:grpSpMkLst>
            <pc:docMk/>
            <pc:sldMk cId="0" sldId="275"/>
            <ac:grpSpMk id="17" creationId="{DB61824E-0B3D-4B40-BD4D-82ABA85DA5E7}"/>
          </ac:grpSpMkLst>
        </pc:grpChg>
        <pc:picChg chg="del">
          <ac:chgData name="Tran Qui" userId="9a9255392084834d" providerId="LiveId" clId="{0271A9C7-26EE-4AA5-995C-C38BD75F88AA}" dt="2024-02-28T14:50:28.821" v="1353" actId="478"/>
          <ac:picMkLst>
            <pc:docMk/>
            <pc:sldMk cId="0" sldId="275"/>
            <ac:picMk id="3" creationId="{00000000-0000-0000-0000-000000000000}"/>
          </ac:picMkLst>
        </pc:picChg>
        <pc:picChg chg="del">
          <ac:chgData name="Tran Qui" userId="9a9255392084834d" providerId="LiveId" clId="{0271A9C7-26EE-4AA5-995C-C38BD75F88AA}" dt="2024-02-28T14:50:29.778" v="1354" actId="478"/>
          <ac:picMkLst>
            <pc:docMk/>
            <pc:sldMk cId="0" sldId="275"/>
            <ac:picMk id="11" creationId="{00000000-0000-0000-0000-000000000000}"/>
          </ac:picMkLst>
        </pc:picChg>
        <pc:picChg chg="del">
          <ac:chgData name="Tran Qui" userId="9a9255392084834d" providerId="LiveId" clId="{0271A9C7-26EE-4AA5-995C-C38BD75F88AA}" dt="2024-02-28T14:50:30.873" v="1355" actId="478"/>
          <ac:picMkLst>
            <pc:docMk/>
            <pc:sldMk cId="0" sldId="275"/>
            <ac:picMk id="12" creationId="{00000000-0000-0000-0000-000000000000}"/>
          </ac:picMkLst>
        </pc:picChg>
        <pc:picChg chg="del">
          <ac:chgData name="Tran Qui" userId="9a9255392084834d" providerId="LiveId" clId="{0271A9C7-26EE-4AA5-995C-C38BD75F88AA}" dt="2024-02-28T14:50:35.817" v="1358" actId="478"/>
          <ac:picMkLst>
            <pc:docMk/>
            <pc:sldMk cId="0" sldId="275"/>
            <ac:picMk id="11266" creationId="{00000000-0000-0000-0000-000000000000}"/>
          </ac:picMkLst>
        </pc:picChg>
        <pc:picChg chg="del">
          <ac:chgData name="Tran Qui" userId="9a9255392084834d" providerId="LiveId" clId="{0271A9C7-26EE-4AA5-995C-C38BD75F88AA}" dt="2024-02-28T14:50:37.344" v="1360" actId="478"/>
          <ac:picMkLst>
            <pc:docMk/>
            <pc:sldMk cId="0" sldId="275"/>
            <ac:picMk id="11268" creationId="{00000000-0000-0000-0000-000000000000}"/>
          </ac:picMkLst>
        </pc:picChg>
      </pc:sldChg>
      <pc:sldChg chg="addSp delSp modSp add mod modTransition">
        <pc:chgData name="Tran Qui" userId="9a9255392084834d" providerId="LiveId" clId="{0271A9C7-26EE-4AA5-995C-C38BD75F88AA}" dt="2024-02-28T15:27:51.538" v="1628"/>
        <pc:sldMkLst>
          <pc:docMk/>
          <pc:sldMk cId="1792643298" sldId="276"/>
        </pc:sldMkLst>
        <pc:spChg chg="mod">
          <ac:chgData name="Tran Qui" userId="9a9255392084834d" providerId="LiveId" clId="{0271A9C7-26EE-4AA5-995C-C38BD75F88AA}" dt="2024-02-28T13:51:52.656" v="698" actId="1076"/>
          <ac:spMkLst>
            <pc:docMk/>
            <pc:sldMk cId="1792643298" sldId="276"/>
            <ac:spMk id="5" creationId="{00000000-0000-0000-0000-000000000000}"/>
          </ac:spMkLst>
        </pc:spChg>
        <pc:spChg chg="del">
          <ac:chgData name="Tran Qui" userId="9a9255392084834d" providerId="LiveId" clId="{0271A9C7-26EE-4AA5-995C-C38BD75F88AA}" dt="2024-02-28T13:50:51.534" v="682" actId="478"/>
          <ac:spMkLst>
            <pc:docMk/>
            <pc:sldMk cId="1792643298" sldId="276"/>
            <ac:spMk id="12" creationId="{2C139D62-2193-4D63-93A4-BAB02EB5501E}"/>
          </ac:spMkLst>
        </pc:spChg>
        <pc:spChg chg="mod">
          <ac:chgData name="Tran Qui" userId="9a9255392084834d" providerId="LiveId" clId="{0271A9C7-26EE-4AA5-995C-C38BD75F88AA}" dt="2024-02-28T13:51:01.231" v="683" actId="164"/>
          <ac:spMkLst>
            <pc:docMk/>
            <pc:sldMk cId="1792643298" sldId="276"/>
            <ac:spMk id="16" creationId="{6073FE0A-C670-403E-8B5B-FBB1340AC0CF}"/>
          </ac:spMkLst>
        </pc:spChg>
        <pc:spChg chg="mod">
          <ac:chgData name="Tran Qui" userId="9a9255392084834d" providerId="LiveId" clId="{0271A9C7-26EE-4AA5-995C-C38BD75F88AA}" dt="2024-02-28T13:54:56.912" v="744" actId="120"/>
          <ac:spMkLst>
            <pc:docMk/>
            <pc:sldMk cId="1792643298" sldId="276"/>
            <ac:spMk id="26" creationId="{243B124C-B649-46B3-91DB-90A7AE0D59CC}"/>
          </ac:spMkLst>
        </pc:spChg>
        <pc:grpChg chg="add mod">
          <ac:chgData name="Tran Qui" userId="9a9255392084834d" providerId="LiveId" clId="{0271A9C7-26EE-4AA5-995C-C38BD75F88AA}" dt="2024-02-28T13:51:07.135" v="684" actId="1076"/>
          <ac:grpSpMkLst>
            <pc:docMk/>
            <pc:sldMk cId="1792643298" sldId="276"/>
            <ac:grpSpMk id="2" creationId="{9D2BFFA8-532C-463F-8AA9-E05A04D6D4B5}"/>
          </ac:grpSpMkLst>
        </pc:grpChg>
      </pc:sldChg>
      <pc:sldMasterChg chg="setBg modSldLayout">
        <pc:chgData name="Tran Qui" userId="9a9255392084834d" providerId="LiveId" clId="{0271A9C7-26EE-4AA5-995C-C38BD75F88AA}" dt="2024-02-28T13:13:16.166" v="183"/>
        <pc:sldMasterMkLst>
          <pc:docMk/>
          <pc:sldMasterMk cId="0" sldId="2147483648"/>
        </pc:sldMasterMkLst>
        <pc:sldLayoutChg chg="setBg">
          <pc:chgData name="Tran Qui" userId="9a9255392084834d" providerId="LiveId" clId="{0271A9C7-26EE-4AA5-995C-C38BD75F88AA}" dt="2024-02-28T13:13:16.166" v="183"/>
          <pc:sldLayoutMkLst>
            <pc:docMk/>
            <pc:sldMasterMk cId="0" sldId="2147483648"/>
            <pc:sldLayoutMk cId="0" sldId="2147483649"/>
          </pc:sldLayoutMkLst>
        </pc:sldLayoutChg>
        <pc:sldLayoutChg chg="setBg">
          <pc:chgData name="Tran Qui" userId="9a9255392084834d" providerId="LiveId" clId="{0271A9C7-26EE-4AA5-995C-C38BD75F88AA}" dt="2024-02-28T13:13:16.166" v="183"/>
          <pc:sldLayoutMkLst>
            <pc:docMk/>
            <pc:sldMasterMk cId="0" sldId="2147483648"/>
            <pc:sldLayoutMk cId="0" sldId="2147483650"/>
          </pc:sldLayoutMkLst>
        </pc:sldLayoutChg>
        <pc:sldLayoutChg chg="setBg">
          <pc:chgData name="Tran Qui" userId="9a9255392084834d" providerId="LiveId" clId="{0271A9C7-26EE-4AA5-995C-C38BD75F88AA}" dt="2024-02-28T13:13:16.166" v="183"/>
          <pc:sldLayoutMkLst>
            <pc:docMk/>
            <pc:sldMasterMk cId="0" sldId="2147483648"/>
            <pc:sldLayoutMk cId="0" sldId="2147483651"/>
          </pc:sldLayoutMkLst>
        </pc:sldLayoutChg>
        <pc:sldLayoutChg chg="setBg">
          <pc:chgData name="Tran Qui" userId="9a9255392084834d" providerId="LiveId" clId="{0271A9C7-26EE-4AA5-995C-C38BD75F88AA}" dt="2024-02-28T13:13:16.166" v="183"/>
          <pc:sldLayoutMkLst>
            <pc:docMk/>
            <pc:sldMasterMk cId="0" sldId="2147483648"/>
            <pc:sldLayoutMk cId="0" sldId="2147483652"/>
          </pc:sldLayoutMkLst>
        </pc:sldLayoutChg>
        <pc:sldLayoutChg chg="setBg">
          <pc:chgData name="Tran Qui" userId="9a9255392084834d" providerId="LiveId" clId="{0271A9C7-26EE-4AA5-995C-C38BD75F88AA}" dt="2024-02-28T13:13:16.166" v="183"/>
          <pc:sldLayoutMkLst>
            <pc:docMk/>
            <pc:sldMasterMk cId="0" sldId="2147483648"/>
            <pc:sldLayoutMk cId="0" sldId="2147483653"/>
          </pc:sldLayoutMkLst>
        </pc:sldLayoutChg>
        <pc:sldLayoutChg chg="setBg">
          <pc:chgData name="Tran Qui" userId="9a9255392084834d" providerId="LiveId" clId="{0271A9C7-26EE-4AA5-995C-C38BD75F88AA}" dt="2024-02-28T13:13:16.166" v="183"/>
          <pc:sldLayoutMkLst>
            <pc:docMk/>
            <pc:sldMasterMk cId="0" sldId="2147483648"/>
            <pc:sldLayoutMk cId="0" sldId="2147483654"/>
          </pc:sldLayoutMkLst>
        </pc:sldLayoutChg>
        <pc:sldLayoutChg chg="setBg">
          <pc:chgData name="Tran Qui" userId="9a9255392084834d" providerId="LiveId" clId="{0271A9C7-26EE-4AA5-995C-C38BD75F88AA}" dt="2024-02-28T13:13:16.166" v="183"/>
          <pc:sldLayoutMkLst>
            <pc:docMk/>
            <pc:sldMasterMk cId="0" sldId="2147483648"/>
            <pc:sldLayoutMk cId="0" sldId="2147483655"/>
          </pc:sldLayoutMkLst>
        </pc:sldLayoutChg>
        <pc:sldLayoutChg chg="setBg">
          <pc:chgData name="Tran Qui" userId="9a9255392084834d" providerId="LiveId" clId="{0271A9C7-26EE-4AA5-995C-C38BD75F88AA}" dt="2024-02-28T13:13:16.166" v="183"/>
          <pc:sldLayoutMkLst>
            <pc:docMk/>
            <pc:sldMasterMk cId="0" sldId="2147483648"/>
            <pc:sldLayoutMk cId="0" sldId="2147483656"/>
          </pc:sldLayoutMkLst>
        </pc:sldLayoutChg>
        <pc:sldLayoutChg chg="setBg">
          <pc:chgData name="Tran Qui" userId="9a9255392084834d" providerId="LiveId" clId="{0271A9C7-26EE-4AA5-995C-C38BD75F88AA}" dt="2024-02-28T13:13:16.166" v="183"/>
          <pc:sldLayoutMkLst>
            <pc:docMk/>
            <pc:sldMasterMk cId="0" sldId="2147483648"/>
            <pc:sldLayoutMk cId="0" sldId="2147483657"/>
          </pc:sldLayoutMkLst>
        </pc:sldLayoutChg>
        <pc:sldLayoutChg chg="setBg">
          <pc:chgData name="Tran Qui" userId="9a9255392084834d" providerId="LiveId" clId="{0271A9C7-26EE-4AA5-995C-C38BD75F88AA}" dt="2024-02-28T13:13:16.166" v="183"/>
          <pc:sldLayoutMkLst>
            <pc:docMk/>
            <pc:sldMasterMk cId="0" sldId="2147483648"/>
            <pc:sldLayoutMk cId="0" sldId="2147483658"/>
          </pc:sldLayoutMkLst>
        </pc:sldLayoutChg>
        <pc:sldLayoutChg chg="setBg">
          <pc:chgData name="Tran Qui" userId="9a9255392084834d" providerId="LiveId" clId="{0271A9C7-26EE-4AA5-995C-C38BD75F88AA}" dt="2024-02-28T13:13:16.166" v="183"/>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E94E7-F087-4107-8421-5CF7C200C564}"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0BCA3-AA36-4572-8570-59C125219FE7}" type="slidenum">
              <a:rPr lang="en-US" smtClean="0"/>
              <a:t>‹#›</a:t>
            </a:fld>
            <a:endParaRPr lang="en-US"/>
          </a:p>
        </p:txBody>
      </p:sp>
    </p:spTree>
    <p:extLst>
      <p:ext uri="{BB962C8B-B14F-4D97-AF65-F5344CB8AC3E}">
        <p14:creationId xmlns:p14="http://schemas.microsoft.com/office/powerpoint/2010/main" val="93200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E0BCA3-AA36-4572-8570-59C125219FE7}" type="slidenum">
              <a:rPr lang="en-US" smtClean="0"/>
              <a:t>1</a:t>
            </a:fld>
            <a:endParaRPr lang="en-US"/>
          </a:p>
        </p:txBody>
      </p:sp>
    </p:spTree>
    <p:extLst>
      <p:ext uri="{BB962C8B-B14F-4D97-AF65-F5344CB8AC3E}">
        <p14:creationId xmlns:p14="http://schemas.microsoft.com/office/powerpoint/2010/main" val="18861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E0BCA3-AA36-4572-8570-59C125219FE7}" type="slidenum">
              <a:rPr lang="en-US" smtClean="0"/>
              <a:t>7</a:t>
            </a:fld>
            <a:endParaRPr lang="en-US"/>
          </a:p>
        </p:txBody>
      </p:sp>
    </p:spTree>
    <p:extLst>
      <p:ext uri="{BB962C8B-B14F-4D97-AF65-F5344CB8AC3E}">
        <p14:creationId xmlns:p14="http://schemas.microsoft.com/office/powerpoint/2010/main" val="66790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276E660-7B66-4053-8129-9AAE2A434E0F}"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76E660-7B66-4053-8129-9AAE2A434E0F}"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76E660-7B66-4053-8129-9AAE2A434E0F}"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76E660-7B66-4053-8129-9AAE2A434E0F}"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6E660-7B66-4053-8129-9AAE2A434E0F}"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276E660-7B66-4053-8129-9AAE2A434E0F}"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76E660-7B66-4053-8129-9AAE2A434E0F}" type="datetimeFigureOut">
              <a:rPr lang="en-GB" smtClean="0"/>
              <a:t>28/02/2024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276E660-7B66-4053-8129-9AAE2A434E0F}" type="datetimeFigureOut">
              <a:rPr lang="en-GB" smtClean="0"/>
              <a:t>28/02/2024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6E660-7B66-4053-8129-9AAE2A434E0F}" type="datetimeFigureOut">
              <a:rPr lang="en-GB" smtClean="0"/>
              <a:t>28/02/2024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6E660-7B66-4053-8129-9AAE2A434E0F}"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6E660-7B66-4053-8129-9AAE2A434E0F}"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90216A-6599-44BD-B3A2-19B0795A291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6E660-7B66-4053-8129-9AAE2A434E0F}" type="datetimeFigureOut">
              <a:rPr lang="en-GB" smtClean="0"/>
              <a:t>28/02/2024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0216A-6599-44BD-B3A2-19B0795A291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7" name="Isosceles Triangle 16">
            <a:extLst>
              <a:ext uri="{FF2B5EF4-FFF2-40B4-BE49-F238E27FC236}">
                <a16:creationId xmlns:a16="http://schemas.microsoft.com/office/drawing/2014/main" id="{CF79B1BE-6A5B-4598-81F2-B29D26801788}"/>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139D62-2193-4D63-93A4-BAB02EB5501E}"/>
              </a:ext>
            </a:extLst>
          </p:cNvPr>
          <p:cNvSpPr txBox="1"/>
          <p:nvPr/>
        </p:nvSpPr>
        <p:spPr>
          <a:xfrm>
            <a:off x="669892" y="2921168"/>
            <a:ext cx="5796498" cy="1015663"/>
          </a:xfrm>
          <a:custGeom>
            <a:avLst/>
            <a:gdLst>
              <a:gd name="connsiteX0" fmla="*/ 0 w 5796498"/>
              <a:gd name="connsiteY0" fmla="*/ 0 h 1015663"/>
              <a:gd name="connsiteX1" fmla="*/ 759985 w 5796498"/>
              <a:gd name="connsiteY1" fmla="*/ 0 h 1015663"/>
              <a:gd name="connsiteX2" fmla="*/ 1462006 w 5796498"/>
              <a:gd name="connsiteY2" fmla="*/ 0 h 1015663"/>
              <a:gd name="connsiteX3" fmla="*/ 1932166 w 5796498"/>
              <a:gd name="connsiteY3" fmla="*/ 0 h 1015663"/>
              <a:gd name="connsiteX4" fmla="*/ 2460291 w 5796498"/>
              <a:gd name="connsiteY4" fmla="*/ 0 h 1015663"/>
              <a:gd name="connsiteX5" fmla="*/ 3104347 w 5796498"/>
              <a:gd name="connsiteY5" fmla="*/ 0 h 1015663"/>
              <a:gd name="connsiteX6" fmla="*/ 3748402 w 5796498"/>
              <a:gd name="connsiteY6" fmla="*/ 0 h 1015663"/>
              <a:gd name="connsiteX7" fmla="*/ 4450422 w 5796498"/>
              <a:gd name="connsiteY7" fmla="*/ 0 h 1015663"/>
              <a:gd name="connsiteX8" fmla="*/ 4978548 w 5796498"/>
              <a:gd name="connsiteY8" fmla="*/ 0 h 1015663"/>
              <a:gd name="connsiteX9" fmla="*/ 5796498 w 5796498"/>
              <a:gd name="connsiteY9" fmla="*/ 0 h 1015663"/>
              <a:gd name="connsiteX10" fmla="*/ 5796498 w 5796498"/>
              <a:gd name="connsiteY10" fmla="*/ 497675 h 1015663"/>
              <a:gd name="connsiteX11" fmla="*/ 5796498 w 5796498"/>
              <a:gd name="connsiteY11" fmla="*/ 1015663 h 1015663"/>
              <a:gd name="connsiteX12" fmla="*/ 5094478 w 5796498"/>
              <a:gd name="connsiteY12" fmla="*/ 1015663 h 1015663"/>
              <a:gd name="connsiteX13" fmla="*/ 4624317 w 5796498"/>
              <a:gd name="connsiteY13" fmla="*/ 1015663 h 1015663"/>
              <a:gd name="connsiteX14" fmla="*/ 4038227 w 5796498"/>
              <a:gd name="connsiteY14" fmla="*/ 1015663 h 1015663"/>
              <a:gd name="connsiteX15" fmla="*/ 3510102 w 5796498"/>
              <a:gd name="connsiteY15" fmla="*/ 1015663 h 1015663"/>
              <a:gd name="connsiteX16" fmla="*/ 2924011 w 5796498"/>
              <a:gd name="connsiteY16" fmla="*/ 1015663 h 1015663"/>
              <a:gd name="connsiteX17" fmla="*/ 2221991 w 5796498"/>
              <a:gd name="connsiteY17" fmla="*/ 1015663 h 1015663"/>
              <a:gd name="connsiteX18" fmla="*/ 1577936 w 5796498"/>
              <a:gd name="connsiteY18" fmla="*/ 1015663 h 1015663"/>
              <a:gd name="connsiteX19" fmla="*/ 1107775 w 5796498"/>
              <a:gd name="connsiteY19" fmla="*/ 1015663 h 1015663"/>
              <a:gd name="connsiteX20" fmla="*/ 579650 w 5796498"/>
              <a:gd name="connsiteY20" fmla="*/ 1015663 h 1015663"/>
              <a:gd name="connsiteX21" fmla="*/ 0 w 5796498"/>
              <a:gd name="connsiteY21" fmla="*/ 1015663 h 1015663"/>
              <a:gd name="connsiteX22" fmla="*/ 0 w 5796498"/>
              <a:gd name="connsiteY22" fmla="*/ 528145 h 1015663"/>
              <a:gd name="connsiteX23" fmla="*/ 0 w 5796498"/>
              <a:gd name="connsiteY23"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96498" h="1015663" extrusionOk="0">
                <a:moveTo>
                  <a:pt x="0" y="0"/>
                </a:moveTo>
                <a:cubicBezTo>
                  <a:pt x="347437" y="-4769"/>
                  <a:pt x="419169" y="9884"/>
                  <a:pt x="759985" y="0"/>
                </a:cubicBezTo>
                <a:cubicBezTo>
                  <a:pt x="1100802" y="-9884"/>
                  <a:pt x="1120335" y="-19828"/>
                  <a:pt x="1462006" y="0"/>
                </a:cubicBezTo>
                <a:cubicBezTo>
                  <a:pt x="1803677" y="19828"/>
                  <a:pt x="1743157" y="-6011"/>
                  <a:pt x="1932166" y="0"/>
                </a:cubicBezTo>
                <a:cubicBezTo>
                  <a:pt x="2121175" y="6011"/>
                  <a:pt x="2226695" y="5009"/>
                  <a:pt x="2460291" y="0"/>
                </a:cubicBezTo>
                <a:cubicBezTo>
                  <a:pt x="2693888" y="-5009"/>
                  <a:pt x="2791670" y="24797"/>
                  <a:pt x="3104347" y="0"/>
                </a:cubicBezTo>
                <a:cubicBezTo>
                  <a:pt x="3417024" y="-24797"/>
                  <a:pt x="3432667" y="6240"/>
                  <a:pt x="3748402" y="0"/>
                </a:cubicBezTo>
                <a:cubicBezTo>
                  <a:pt x="4064137" y="-6240"/>
                  <a:pt x="4217415" y="-33159"/>
                  <a:pt x="4450422" y="0"/>
                </a:cubicBezTo>
                <a:cubicBezTo>
                  <a:pt x="4683429" y="33159"/>
                  <a:pt x="4826077" y="2181"/>
                  <a:pt x="4978548" y="0"/>
                </a:cubicBezTo>
                <a:cubicBezTo>
                  <a:pt x="5131019" y="-2181"/>
                  <a:pt x="5566466" y="-15002"/>
                  <a:pt x="5796498" y="0"/>
                </a:cubicBezTo>
                <a:cubicBezTo>
                  <a:pt x="5797333" y="141313"/>
                  <a:pt x="5786750" y="310192"/>
                  <a:pt x="5796498" y="497675"/>
                </a:cubicBezTo>
                <a:cubicBezTo>
                  <a:pt x="5806246" y="685158"/>
                  <a:pt x="5781650" y="892892"/>
                  <a:pt x="5796498" y="1015663"/>
                </a:cubicBezTo>
                <a:cubicBezTo>
                  <a:pt x="5492960" y="1030334"/>
                  <a:pt x="5382034" y="1036703"/>
                  <a:pt x="5094478" y="1015663"/>
                </a:cubicBezTo>
                <a:cubicBezTo>
                  <a:pt x="4806922" y="994623"/>
                  <a:pt x="4766688" y="1021142"/>
                  <a:pt x="4624317" y="1015663"/>
                </a:cubicBezTo>
                <a:cubicBezTo>
                  <a:pt x="4481946" y="1010184"/>
                  <a:pt x="4260248" y="1041358"/>
                  <a:pt x="4038227" y="1015663"/>
                </a:cubicBezTo>
                <a:cubicBezTo>
                  <a:pt x="3816206" y="989969"/>
                  <a:pt x="3670269" y="1015368"/>
                  <a:pt x="3510102" y="1015663"/>
                </a:cubicBezTo>
                <a:cubicBezTo>
                  <a:pt x="3349935" y="1015958"/>
                  <a:pt x="3147259" y="994615"/>
                  <a:pt x="2924011" y="1015663"/>
                </a:cubicBezTo>
                <a:cubicBezTo>
                  <a:pt x="2700763" y="1036711"/>
                  <a:pt x="2535215" y="1012846"/>
                  <a:pt x="2221991" y="1015663"/>
                </a:cubicBezTo>
                <a:cubicBezTo>
                  <a:pt x="1908767" y="1018480"/>
                  <a:pt x="1829357" y="1033808"/>
                  <a:pt x="1577936" y="1015663"/>
                </a:cubicBezTo>
                <a:cubicBezTo>
                  <a:pt x="1326515" y="997518"/>
                  <a:pt x="1240819" y="1024055"/>
                  <a:pt x="1107775" y="1015663"/>
                </a:cubicBezTo>
                <a:cubicBezTo>
                  <a:pt x="974731" y="1007271"/>
                  <a:pt x="813649" y="1016909"/>
                  <a:pt x="579650" y="1015663"/>
                </a:cubicBezTo>
                <a:cubicBezTo>
                  <a:pt x="345652" y="1014417"/>
                  <a:pt x="193920" y="1043539"/>
                  <a:pt x="0" y="1015663"/>
                </a:cubicBezTo>
                <a:cubicBezTo>
                  <a:pt x="-3586" y="885681"/>
                  <a:pt x="-23179" y="758080"/>
                  <a:pt x="0" y="528145"/>
                </a:cubicBezTo>
                <a:cubicBezTo>
                  <a:pt x="23179" y="298210"/>
                  <a:pt x="-22910" y="141341"/>
                  <a:pt x="0" y="0"/>
                </a:cubicBezTo>
                <a:close/>
              </a:path>
            </a:pathLst>
          </a:custGeom>
          <a:noFill/>
          <a:ln w="28575">
            <a:solidFill>
              <a:schemeClr val="tx1">
                <a:lumMod val="95000"/>
                <a:lumOff val="5000"/>
              </a:schemeClr>
            </a:solidFill>
            <a:extLst>
              <a:ext uri="{C807C97D-BFC1-408E-A445-0C87EB9F89A2}">
                <ask:lineSketchStyleProps xmlns:ask="http://schemas.microsoft.com/office/drawing/2018/sketchyshapes" sd="714250549">
                  <a:prstGeom prst="rect">
                    <a:avLst/>
                  </a:prstGeom>
                  <ask:type>
                    <ask:lineSketchFreehand/>
                  </ask:type>
                </ask:lineSketchStyleProps>
              </a:ext>
            </a:extLst>
          </a:ln>
        </p:spPr>
        <p:txBody>
          <a:bodyPr wrap="square">
            <a:spAutoFit/>
          </a:bodyPr>
          <a:lstStyle/>
          <a:p>
            <a:pPr algn="ctr"/>
            <a:r>
              <a:rPr lang="en-US" sz="3000">
                <a:latin typeface="Bahnschrift SemiBold" panose="020B0502040204020203" pitchFamily="34" charset="0"/>
              </a:rPr>
              <a:t>  3. </a:t>
            </a:r>
            <a:r>
              <a:rPr lang="vi-VN" sz="3000">
                <a:latin typeface="Bahnschrift SemiBold" panose="020B0502040204020203" pitchFamily="34" charset="0"/>
              </a:rPr>
              <a:t>Vai trò lãnh đạo của Đảng đối </a:t>
            </a:r>
            <a:endParaRPr lang="en-US" sz="3000">
              <a:latin typeface="Bahnschrift SemiBold" panose="020B0502040204020203" pitchFamily="34" charset="0"/>
            </a:endParaRPr>
          </a:p>
          <a:p>
            <a:pPr algn="ctr"/>
            <a:r>
              <a:rPr lang="vi-VN" sz="3000">
                <a:latin typeface="Bahnschrift SemiBold" panose="020B0502040204020203" pitchFamily="34" charset="0"/>
              </a:rPr>
              <a:t>với sự nghiệp</a:t>
            </a:r>
            <a:r>
              <a:rPr lang="en-US" sz="3000">
                <a:latin typeface="Bahnschrift SemiBold" panose="020B0502040204020203" pitchFamily="34" charset="0"/>
              </a:rPr>
              <a:t> hội nhập quốc tế</a:t>
            </a:r>
            <a:endParaRPr lang="en-US" sz="3000"/>
          </a:p>
        </p:txBody>
      </p:sp>
      <p:sp>
        <p:nvSpPr>
          <p:cNvPr id="14" name="Isosceles Triangle 13">
            <a:extLst>
              <a:ext uri="{FF2B5EF4-FFF2-40B4-BE49-F238E27FC236}">
                <a16:creationId xmlns:a16="http://schemas.microsoft.com/office/drawing/2014/main" id="{A3A53A5B-8BB8-4533-9BCB-E505EFBEC2F1}"/>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A1F30D3C-E453-456B-B665-4ABEBFEAA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220" r="12220"/>
          <a:stretch/>
        </p:blipFill>
        <p:spPr bwMode="auto">
          <a:xfrm>
            <a:off x="6200172" y="0"/>
            <a:ext cx="8010599" cy="6858000"/>
          </a:xfrm>
          <a:custGeom>
            <a:avLst/>
            <a:gdLst>
              <a:gd name="connsiteX0" fmla="*/ 1980385 w 8010599"/>
              <a:gd name="connsiteY0" fmla="*/ 0 h 6858000"/>
              <a:gd name="connsiteX1" fmla="*/ 8010599 w 8010599"/>
              <a:gd name="connsiteY1" fmla="*/ 0 h 6858000"/>
              <a:gd name="connsiteX2" fmla="*/ 6030215 w 8010599"/>
              <a:gd name="connsiteY2" fmla="*/ 6858000 h 6858000"/>
              <a:gd name="connsiteX3" fmla="*/ 0 w 80105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10599" h="6858000">
                <a:moveTo>
                  <a:pt x="1980385" y="0"/>
                </a:moveTo>
                <a:lnTo>
                  <a:pt x="8010599" y="0"/>
                </a:lnTo>
                <a:lnTo>
                  <a:pt x="6030215" y="6858000"/>
                </a:lnTo>
                <a:lnTo>
                  <a:pt x="0" y="6858000"/>
                </a:lnTo>
                <a:close/>
              </a:path>
            </a:pathLst>
          </a:cu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24" name="Isosceles Triangle 23">
            <a:extLst>
              <a:ext uri="{FF2B5EF4-FFF2-40B4-BE49-F238E27FC236}">
                <a16:creationId xmlns:a16="http://schemas.microsoft.com/office/drawing/2014/main" id="{BDF15F7D-8470-4683-99AD-DAB3A2AE6515}"/>
              </a:ext>
            </a:extLst>
          </p:cNvPr>
          <p:cNvSpPr/>
          <p:nvPr/>
        </p:nvSpPr>
        <p:spPr>
          <a:xfrm rot="8717164">
            <a:off x="428920" y="2900860"/>
            <a:ext cx="705016" cy="426720"/>
          </a:xfrm>
          <a:custGeom>
            <a:avLst/>
            <a:gdLst>
              <a:gd name="connsiteX0" fmla="*/ 0 w 705016"/>
              <a:gd name="connsiteY0" fmla="*/ 426720 h 426720"/>
              <a:gd name="connsiteX1" fmla="*/ 352508 w 705016"/>
              <a:gd name="connsiteY1" fmla="*/ 0 h 426720"/>
              <a:gd name="connsiteX2" fmla="*/ 705016 w 705016"/>
              <a:gd name="connsiteY2" fmla="*/ 426720 h 426720"/>
              <a:gd name="connsiteX3" fmla="*/ 359558 w 705016"/>
              <a:gd name="connsiteY3" fmla="*/ 426720 h 426720"/>
              <a:gd name="connsiteX4" fmla="*/ 0 w 705016"/>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016" h="426720" fill="none" extrusionOk="0">
                <a:moveTo>
                  <a:pt x="0" y="426720"/>
                </a:moveTo>
                <a:cubicBezTo>
                  <a:pt x="52586" y="259225"/>
                  <a:pt x="292749" y="157248"/>
                  <a:pt x="352508" y="0"/>
                </a:cubicBezTo>
                <a:cubicBezTo>
                  <a:pt x="507331" y="179960"/>
                  <a:pt x="596793" y="358968"/>
                  <a:pt x="705016" y="426720"/>
                </a:cubicBezTo>
                <a:cubicBezTo>
                  <a:pt x="605375" y="449954"/>
                  <a:pt x="457339" y="405067"/>
                  <a:pt x="359558" y="426720"/>
                </a:cubicBezTo>
                <a:cubicBezTo>
                  <a:pt x="261777" y="448373"/>
                  <a:pt x="132537" y="401599"/>
                  <a:pt x="0" y="426720"/>
                </a:cubicBezTo>
                <a:close/>
              </a:path>
              <a:path w="705016" h="426720" stroke="0" extrusionOk="0">
                <a:moveTo>
                  <a:pt x="0" y="426720"/>
                </a:moveTo>
                <a:cubicBezTo>
                  <a:pt x="137100" y="217180"/>
                  <a:pt x="206905" y="215200"/>
                  <a:pt x="352508" y="0"/>
                </a:cubicBezTo>
                <a:cubicBezTo>
                  <a:pt x="526867" y="175388"/>
                  <a:pt x="514782" y="245680"/>
                  <a:pt x="705016" y="426720"/>
                </a:cubicBezTo>
                <a:cubicBezTo>
                  <a:pt x="620227" y="462724"/>
                  <a:pt x="484474" y="388636"/>
                  <a:pt x="345458" y="426720"/>
                </a:cubicBezTo>
                <a:cubicBezTo>
                  <a:pt x="206442" y="464804"/>
                  <a:pt x="128335" y="389473"/>
                  <a:pt x="0" y="426720"/>
                </a:cubicBezTo>
                <a:close/>
              </a:path>
            </a:pathLst>
          </a:custGeom>
          <a:solidFill>
            <a:schemeClr val="bg1">
              <a:lumMod val="65000"/>
            </a:schemeClr>
          </a:solidFill>
          <a:ln w="28575">
            <a:solidFill>
              <a:schemeClr val="tx1">
                <a:lumMod val="95000"/>
                <a:lumOff val="5000"/>
              </a:schemeClr>
            </a:solidFill>
            <a:extLst>
              <a:ext uri="{C807C97D-BFC1-408E-A445-0C87EB9F89A2}">
                <ask:lineSketchStyleProps xmlns:ask="http://schemas.microsoft.com/office/drawing/2018/sketchyshapes" sd="2066047003">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23255917-DBF1-4376-BD53-E39F44E4DE8E}"/>
              </a:ext>
            </a:extLst>
          </p:cNvPr>
          <p:cNvSpPr/>
          <p:nvPr/>
        </p:nvSpPr>
        <p:spPr>
          <a:xfrm rot="8717164">
            <a:off x="6009269" y="3723471"/>
            <a:ext cx="705016" cy="426720"/>
          </a:xfrm>
          <a:custGeom>
            <a:avLst/>
            <a:gdLst>
              <a:gd name="connsiteX0" fmla="*/ 0 w 705016"/>
              <a:gd name="connsiteY0" fmla="*/ 426720 h 426720"/>
              <a:gd name="connsiteX1" fmla="*/ 352508 w 705016"/>
              <a:gd name="connsiteY1" fmla="*/ 0 h 426720"/>
              <a:gd name="connsiteX2" fmla="*/ 705016 w 705016"/>
              <a:gd name="connsiteY2" fmla="*/ 426720 h 426720"/>
              <a:gd name="connsiteX3" fmla="*/ 359558 w 705016"/>
              <a:gd name="connsiteY3" fmla="*/ 426720 h 426720"/>
              <a:gd name="connsiteX4" fmla="*/ 0 w 705016"/>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016" h="426720" fill="none" extrusionOk="0">
                <a:moveTo>
                  <a:pt x="0" y="426720"/>
                </a:moveTo>
                <a:cubicBezTo>
                  <a:pt x="52586" y="259225"/>
                  <a:pt x="292749" y="157248"/>
                  <a:pt x="352508" y="0"/>
                </a:cubicBezTo>
                <a:cubicBezTo>
                  <a:pt x="507331" y="179960"/>
                  <a:pt x="596793" y="358968"/>
                  <a:pt x="705016" y="426720"/>
                </a:cubicBezTo>
                <a:cubicBezTo>
                  <a:pt x="605375" y="449954"/>
                  <a:pt x="457339" y="405067"/>
                  <a:pt x="359558" y="426720"/>
                </a:cubicBezTo>
                <a:cubicBezTo>
                  <a:pt x="261777" y="448373"/>
                  <a:pt x="132537" y="401599"/>
                  <a:pt x="0" y="426720"/>
                </a:cubicBezTo>
                <a:close/>
              </a:path>
              <a:path w="705016" h="426720" stroke="0" extrusionOk="0">
                <a:moveTo>
                  <a:pt x="0" y="426720"/>
                </a:moveTo>
                <a:cubicBezTo>
                  <a:pt x="137100" y="217180"/>
                  <a:pt x="206905" y="215200"/>
                  <a:pt x="352508" y="0"/>
                </a:cubicBezTo>
                <a:cubicBezTo>
                  <a:pt x="526867" y="175388"/>
                  <a:pt x="514782" y="245680"/>
                  <a:pt x="705016" y="426720"/>
                </a:cubicBezTo>
                <a:cubicBezTo>
                  <a:pt x="620227" y="462724"/>
                  <a:pt x="484474" y="388636"/>
                  <a:pt x="345458" y="426720"/>
                </a:cubicBezTo>
                <a:cubicBezTo>
                  <a:pt x="206442" y="464804"/>
                  <a:pt x="128335" y="389473"/>
                  <a:pt x="0" y="426720"/>
                </a:cubicBezTo>
                <a:close/>
              </a:path>
            </a:pathLst>
          </a:custGeom>
          <a:solidFill>
            <a:schemeClr val="bg1">
              <a:lumMod val="65000"/>
            </a:schemeClr>
          </a:solidFill>
          <a:ln w="28575">
            <a:solidFill>
              <a:schemeClr val="tx1">
                <a:lumMod val="95000"/>
                <a:lumOff val="5000"/>
              </a:schemeClr>
            </a:solidFill>
            <a:extLst>
              <a:ext uri="{C807C97D-BFC1-408E-A445-0C87EB9F89A2}">
                <ask:lineSketchStyleProps xmlns:ask="http://schemas.microsoft.com/office/drawing/2018/sketchyshapes" sd="2066047003">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4279075-6295-4A11-8E58-24C577E1432F}"/>
              </a:ext>
            </a:extLst>
          </p:cNvPr>
          <p:cNvSpPr/>
          <p:nvPr/>
        </p:nvSpPr>
        <p:spPr>
          <a:xfrm>
            <a:off x="1086130" y="1102861"/>
            <a:ext cx="7981670" cy="5262534"/>
          </a:xfrm>
          <a:prstGeom prst="roundRect">
            <a:avLst/>
          </a:prstGeom>
          <a:solidFill>
            <a:schemeClr val="bg1">
              <a:lumMod val="50000"/>
            </a:schemeClr>
          </a:solidFill>
          <a:ln w="28575">
            <a:solidFill>
              <a:schemeClr val="tx1">
                <a:lumMod val="95000"/>
                <a:lumOff val="5000"/>
              </a:schemeClr>
            </a:solidFill>
            <a:extLst>
              <a:ext uri="{C807C97D-BFC1-408E-A445-0C87EB9F89A2}">
                <ask:lineSketchStyleProps xmlns:ask="http://schemas.microsoft.com/office/drawing/2018/sketchyshapes" sd="3556030067">
                  <a:custGeom>
                    <a:avLst/>
                    <a:gdLst>
                      <a:gd name="connsiteX0" fmla="*/ 0 w 7981670"/>
                      <a:gd name="connsiteY0" fmla="*/ 877107 h 5262534"/>
                      <a:gd name="connsiteX1" fmla="*/ 877107 w 7981670"/>
                      <a:gd name="connsiteY1" fmla="*/ 0 h 5262534"/>
                      <a:gd name="connsiteX2" fmla="*/ 1318690 w 7981670"/>
                      <a:gd name="connsiteY2" fmla="*/ 0 h 5262534"/>
                      <a:gd name="connsiteX3" fmla="*/ 2009372 w 7981670"/>
                      <a:gd name="connsiteY3" fmla="*/ 0 h 5262534"/>
                      <a:gd name="connsiteX4" fmla="*/ 2388680 w 7981670"/>
                      <a:gd name="connsiteY4" fmla="*/ 0 h 5262534"/>
                      <a:gd name="connsiteX5" fmla="*/ 2767989 w 7981670"/>
                      <a:gd name="connsiteY5" fmla="*/ 0 h 5262534"/>
                      <a:gd name="connsiteX6" fmla="*/ 3458671 w 7981670"/>
                      <a:gd name="connsiteY6" fmla="*/ 0 h 5262534"/>
                      <a:gd name="connsiteX7" fmla="*/ 4024803 w 7981670"/>
                      <a:gd name="connsiteY7" fmla="*/ 0 h 5262534"/>
                      <a:gd name="connsiteX8" fmla="*/ 4404112 w 7981670"/>
                      <a:gd name="connsiteY8" fmla="*/ 0 h 5262534"/>
                      <a:gd name="connsiteX9" fmla="*/ 4845695 w 7981670"/>
                      <a:gd name="connsiteY9" fmla="*/ 0 h 5262534"/>
                      <a:gd name="connsiteX10" fmla="*/ 5225004 w 7981670"/>
                      <a:gd name="connsiteY10" fmla="*/ 0 h 5262534"/>
                      <a:gd name="connsiteX11" fmla="*/ 5915685 w 7981670"/>
                      <a:gd name="connsiteY11" fmla="*/ 0 h 5262534"/>
                      <a:gd name="connsiteX12" fmla="*/ 6419543 w 7981670"/>
                      <a:gd name="connsiteY12" fmla="*/ 0 h 5262534"/>
                      <a:gd name="connsiteX13" fmla="*/ 7104563 w 7981670"/>
                      <a:gd name="connsiteY13" fmla="*/ 0 h 5262534"/>
                      <a:gd name="connsiteX14" fmla="*/ 7981670 w 7981670"/>
                      <a:gd name="connsiteY14" fmla="*/ 877107 h 5262534"/>
                      <a:gd name="connsiteX15" fmla="*/ 7981670 w 7981670"/>
                      <a:gd name="connsiteY15" fmla="*/ 1356577 h 5262534"/>
                      <a:gd name="connsiteX16" fmla="*/ 7981670 w 7981670"/>
                      <a:gd name="connsiteY16" fmla="*/ 1976381 h 5262534"/>
                      <a:gd name="connsiteX17" fmla="*/ 7981670 w 7981670"/>
                      <a:gd name="connsiteY17" fmla="*/ 2490934 h 5262534"/>
                      <a:gd name="connsiteX18" fmla="*/ 7981670 w 7981670"/>
                      <a:gd name="connsiteY18" fmla="*/ 2970405 h 5262534"/>
                      <a:gd name="connsiteX19" fmla="*/ 7981670 w 7981670"/>
                      <a:gd name="connsiteY19" fmla="*/ 3555125 h 5262534"/>
                      <a:gd name="connsiteX20" fmla="*/ 7981670 w 7981670"/>
                      <a:gd name="connsiteY20" fmla="*/ 4385427 h 5262534"/>
                      <a:gd name="connsiteX21" fmla="*/ 7104563 w 7981670"/>
                      <a:gd name="connsiteY21" fmla="*/ 5262534 h 5262534"/>
                      <a:gd name="connsiteX22" fmla="*/ 6538431 w 7981670"/>
                      <a:gd name="connsiteY22" fmla="*/ 5262534 h 5262534"/>
                      <a:gd name="connsiteX23" fmla="*/ 5972298 w 7981670"/>
                      <a:gd name="connsiteY23" fmla="*/ 5262534 h 5262534"/>
                      <a:gd name="connsiteX24" fmla="*/ 5592990 w 7981670"/>
                      <a:gd name="connsiteY24" fmla="*/ 5262534 h 5262534"/>
                      <a:gd name="connsiteX25" fmla="*/ 5151406 w 7981670"/>
                      <a:gd name="connsiteY25" fmla="*/ 5262534 h 5262534"/>
                      <a:gd name="connsiteX26" fmla="*/ 4772098 w 7981670"/>
                      <a:gd name="connsiteY26" fmla="*/ 5262534 h 5262534"/>
                      <a:gd name="connsiteX27" fmla="*/ 4143691 w 7981670"/>
                      <a:gd name="connsiteY27" fmla="*/ 5262534 h 5262534"/>
                      <a:gd name="connsiteX28" fmla="*/ 3577558 w 7981670"/>
                      <a:gd name="connsiteY28" fmla="*/ 5262534 h 5262534"/>
                      <a:gd name="connsiteX29" fmla="*/ 2949151 w 7981670"/>
                      <a:gd name="connsiteY29" fmla="*/ 5262534 h 5262534"/>
                      <a:gd name="connsiteX30" fmla="*/ 2258470 w 7981670"/>
                      <a:gd name="connsiteY30" fmla="*/ 5262534 h 5262534"/>
                      <a:gd name="connsiteX31" fmla="*/ 1754612 w 7981670"/>
                      <a:gd name="connsiteY31" fmla="*/ 5262534 h 5262534"/>
                      <a:gd name="connsiteX32" fmla="*/ 877107 w 7981670"/>
                      <a:gd name="connsiteY32" fmla="*/ 5262534 h 5262534"/>
                      <a:gd name="connsiteX33" fmla="*/ 0 w 7981670"/>
                      <a:gd name="connsiteY33" fmla="*/ 4385427 h 5262534"/>
                      <a:gd name="connsiteX34" fmla="*/ 0 w 7981670"/>
                      <a:gd name="connsiteY34" fmla="*/ 3905957 h 5262534"/>
                      <a:gd name="connsiteX35" fmla="*/ 0 w 7981670"/>
                      <a:gd name="connsiteY35" fmla="*/ 3321237 h 5262534"/>
                      <a:gd name="connsiteX36" fmla="*/ 0 w 7981670"/>
                      <a:gd name="connsiteY36" fmla="*/ 2806683 h 5262534"/>
                      <a:gd name="connsiteX37" fmla="*/ 0 w 7981670"/>
                      <a:gd name="connsiteY37" fmla="*/ 2186880 h 5262534"/>
                      <a:gd name="connsiteX38" fmla="*/ 0 w 7981670"/>
                      <a:gd name="connsiteY38" fmla="*/ 1567077 h 5262534"/>
                      <a:gd name="connsiteX39" fmla="*/ 0 w 7981670"/>
                      <a:gd name="connsiteY39" fmla="*/ 877107 h 52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981670" h="5262534" fill="none" extrusionOk="0">
                        <a:moveTo>
                          <a:pt x="0" y="877107"/>
                        </a:moveTo>
                        <a:cubicBezTo>
                          <a:pt x="27089" y="332692"/>
                          <a:pt x="474068" y="13271"/>
                          <a:pt x="877107" y="0"/>
                        </a:cubicBezTo>
                        <a:cubicBezTo>
                          <a:pt x="979486" y="-11117"/>
                          <a:pt x="1129694" y="1910"/>
                          <a:pt x="1318690" y="0"/>
                        </a:cubicBezTo>
                        <a:cubicBezTo>
                          <a:pt x="1507686" y="-1910"/>
                          <a:pt x="1823437" y="13090"/>
                          <a:pt x="2009372" y="0"/>
                        </a:cubicBezTo>
                        <a:cubicBezTo>
                          <a:pt x="2195307" y="-13090"/>
                          <a:pt x="2262620" y="11041"/>
                          <a:pt x="2388680" y="0"/>
                        </a:cubicBezTo>
                        <a:cubicBezTo>
                          <a:pt x="2514740" y="-11041"/>
                          <a:pt x="2643429" y="5951"/>
                          <a:pt x="2767989" y="0"/>
                        </a:cubicBezTo>
                        <a:cubicBezTo>
                          <a:pt x="2892549" y="-5951"/>
                          <a:pt x="3219421" y="3959"/>
                          <a:pt x="3458671" y="0"/>
                        </a:cubicBezTo>
                        <a:cubicBezTo>
                          <a:pt x="3697921" y="-3959"/>
                          <a:pt x="3817311" y="7857"/>
                          <a:pt x="4024803" y="0"/>
                        </a:cubicBezTo>
                        <a:cubicBezTo>
                          <a:pt x="4232295" y="-7857"/>
                          <a:pt x="4308916" y="12953"/>
                          <a:pt x="4404112" y="0"/>
                        </a:cubicBezTo>
                        <a:cubicBezTo>
                          <a:pt x="4499308" y="-12953"/>
                          <a:pt x="4666515" y="23694"/>
                          <a:pt x="4845695" y="0"/>
                        </a:cubicBezTo>
                        <a:cubicBezTo>
                          <a:pt x="5024875" y="-23694"/>
                          <a:pt x="5078167" y="27299"/>
                          <a:pt x="5225004" y="0"/>
                        </a:cubicBezTo>
                        <a:cubicBezTo>
                          <a:pt x="5371841" y="-27299"/>
                          <a:pt x="5578526" y="39988"/>
                          <a:pt x="5915685" y="0"/>
                        </a:cubicBezTo>
                        <a:cubicBezTo>
                          <a:pt x="6252844" y="-39988"/>
                          <a:pt x="6235099" y="31953"/>
                          <a:pt x="6419543" y="0"/>
                        </a:cubicBezTo>
                        <a:cubicBezTo>
                          <a:pt x="6603987" y="-31953"/>
                          <a:pt x="6830314" y="61865"/>
                          <a:pt x="7104563" y="0"/>
                        </a:cubicBezTo>
                        <a:cubicBezTo>
                          <a:pt x="7612814" y="-5910"/>
                          <a:pt x="8031034" y="507870"/>
                          <a:pt x="7981670" y="877107"/>
                        </a:cubicBezTo>
                        <a:cubicBezTo>
                          <a:pt x="7995876" y="1062055"/>
                          <a:pt x="7966514" y="1260660"/>
                          <a:pt x="7981670" y="1356577"/>
                        </a:cubicBezTo>
                        <a:cubicBezTo>
                          <a:pt x="7996826" y="1452494"/>
                          <a:pt x="7959797" y="1767267"/>
                          <a:pt x="7981670" y="1976381"/>
                        </a:cubicBezTo>
                        <a:cubicBezTo>
                          <a:pt x="8003543" y="2185495"/>
                          <a:pt x="7934122" y="2246794"/>
                          <a:pt x="7981670" y="2490934"/>
                        </a:cubicBezTo>
                        <a:cubicBezTo>
                          <a:pt x="8029218" y="2735074"/>
                          <a:pt x="7940854" y="2813468"/>
                          <a:pt x="7981670" y="2970405"/>
                        </a:cubicBezTo>
                        <a:cubicBezTo>
                          <a:pt x="8022486" y="3127342"/>
                          <a:pt x="7920864" y="3393527"/>
                          <a:pt x="7981670" y="3555125"/>
                        </a:cubicBezTo>
                        <a:cubicBezTo>
                          <a:pt x="8042476" y="3716723"/>
                          <a:pt x="7973773" y="4048559"/>
                          <a:pt x="7981670" y="4385427"/>
                        </a:cubicBezTo>
                        <a:cubicBezTo>
                          <a:pt x="7896812" y="4803042"/>
                          <a:pt x="7605214" y="5168476"/>
                          <a:pt x="7104563" y="5262534"/>
                        </a:cubicBezTo>
                        <a:cubicBezTo>
                          <a:pt x="6844959" y="5277559"/>
                          <a:pt x="6708897" y="5230262"/>
                          <a:pt x="6538431" y="5262534"/>
                        </a:cubicBezTo>
                        <a:cubicBezTo>
                          <a:pt x="6367965" y="5294806"/>
                          <a:pt x="6193713" y="5208966"/>
                          <a:pt x="5972298" y="5262534"/>
                        </a:cubicBezTo>
                        <a:cubicBezTo>
                          <a:pt x="5750883" y="5316102"/>
                          <a:pt x="5677836" y="5247368"/>
                          <a:pt x="5592990" y="5262534"/>
                        </a:cubicBezTo>
                        <a:cubicBezTo>
                          <a:pt x="5508144" y="5277700"/>
                          <a:pt x="5310809" y="5231827"/>
                          <a:pt x="5151406" y="5262534"/>
                        </a:cubicBezTo>
                        <a:cubicBezTo>
                          <a:pt x="4992003" y="5293241"/>
                          <a:pt x="4945873" y="5219342"/>
                          <a:pt x="4772098" y="5262534"/>
                        </a:cubicBezTo>
                        <a:cubicBezTo>
                          <a:pt x="4598323" y="5305726"/>
                          <a:pt x="4381387" y="5193467"/>
                          <a:pt x="4143691" y="5262534"/>
                        </a:cubicBezTo>
                        <a:cubicBezTo>
                          <a:pt x="3905995" y="5331601"/>
                          <a:pt x="3850980" y="5234991"/>
                          <a:pt x="3577558" y="5262534"/>
                        </a:cubicBezTo>
                        <a:cubicBezTo>
                          <a:pt x="3304136" y="5290077"/>
                          <a:pt x="3161921" y="5233643"/>
                          <a:pt x="2949151" y="5262534"/>
                        </a:cubicBezTo>
                        <a:cubicBezTo>
                          <a:pt x="2736381" y="5291425"/>
                          <a:pt x="2430006" y="5260819"/>
                          <a:pt x="2258470" y="5262534"/>
                        </a:cubicBezTo>
                        <a:cubicBezTo>
                          <a:pt x="2086934" y="5264249"/>
                          <a:pt x="1888703" y="5252542"/>
                          <a:pt x="1754612" y="5262534"/>
                        </a:cubicBezTo>
                        <a:cubicBezTo>
                          <a:pt x="1620521" y="5272526"/>
                          <a:pt x="1281092" y="5230819"/>
                          <a:pt x="877107" y="5262534"/>
                        </a:cubicBezTo>
                        <a:cubicBezTo>
                          <a:pt x="369744" y="5316867"/>
                          <a:pt x="-86114" y="4961820"/>
                          <a:pt x="0" y="4385427"/>
                        </a:cubicBezTo>
                        <a:cubicBezTo>
                          <a:pt x="-33576" y="4208525"/>
                          <a:pt x="4195" y="4009860"/>
                          <a:pt x="0" y="3905957"/>
                        </a:cubicBezTo>
                        <a:cubicBezTo>
                          <a:pt x="-4195" y="3802054"/>
                          <a:pt x="5669" y="3514463"/>
                          <a:pt x="0" y="3321237"/>
                        </a:cubicBezTo>
                        <a:cubicBezTo>
                          <a:pt x="-5669" y="3128011"/>
                          <a:pt x="15985" y="3005381"/>
                          <a:pt x="0" y="2806683"/>
                        </a:cubicBezTo>
                        <a:cubicBezTo>
                          <a:pt x="-15985" y="2607985"/>
                          <a:pt x="72376" y="2449406"/>
                          <a:pt x="0" y="2186880"/>
                        </a:cubicBezTo>
                        <a:cubicBezTo>
                          <a:pt x="-72376" y="1924354"/>
                          <a:pt x="58114" y="1708948"/>
                          <a:pt x="0" y="1567077"/>
                        </a:cubicBezTo>
                        <a:cubicBezTo>
                          <a:pt x="-58114" y="1425206"/>
                          <a:pt x="37304" y="1218126"/>
                          <a:pt x="0" y="877107"/>
                        </a:cubicBezTo>
                        <a:close/>
                      </a:path>
                      <a:path w="7981670" h="5262534" stroke="0" extrusionOk="0">
                        <a:moveTo>
                          <a:pt x="0" y="877107"/>
                        </a:moveTo>
                        <a:cubicBezTo>
                          <a:pt x="99255" y="432423"/>
                          <a:pt x="448259" y="18923"/>
                          <a:pt x="877107" y="0"/>
                        </a:cubicBezTo>
                        <a:cubicBezTo>
                          <a:pt x="1035288" y="-27269"/>
                          <a:pt x="1419599" y="43012"/>
                          <a:pt x="1567788" y="0"/>
                        </a:cubicBezTo>
                        <a:cubicBezTo>
                          <a:pt x="1715977" y="-43012"/>
                          <a:pt x="2017370" y="41669"/>
                          <a:pt x="2133921" y="0"/>
                        </a:cubicBezTo>
                        <a:cubicBezTo>
                          <a:pt x="2250472" y="-41669"/>
                          <a:pt x="2579719" y="25336"/>
                          <a:pt x="2824602" y="0"/>
                        </a:cubicBezTo>
                        <a:cubicBezTo>
                          <a:pt x="3069485" y="-25336"/>
                          <a:pt x="3169216" y="62747"/>
                          <a:pt x="3453009" y="0"/>
                        </a:cubicBezTo>
                        <a:cubicBezTo>
                          <a:pt x="3736802" y="-62747"/>
                          <a:pt x="3799782" y="25105"/>
                          <a:pt x="4019142" y="0"/>
                        </a:cubicBezTo>
                        <a:cubicBezTo>
                          <a:pt x="4238502" y="-25105"/>
                          <a:pt x="4321177" y="22524"/>
                          <a:pt x="4522999" y="0"/>
                        </a:cubicBezTo>
                        <a:cubicBezTo>
                          <a:pt x="4724821" y="-22524"/>
                          <a:pt x="4906799" y="5552"/>
                          <a:pt x="5089132" y="0"/>
                        </a:cubicBezTo>
                        <a:cubicBezTo>
                          <a:pt x="5271465" y="-5552"/>
                          <a:pt x="5364226" y="23398"/>
                          <a:pt x="5468440" y="0"/>
                        </a:cubicBezTo>
                        <a:cubicBezTo>
                          <a:pt x="5572654" y="-23398"/>
                          <a:pt x="5909331" y="12405"/>
                          <a:pt x="6096847" y="0"/>
                        </a:cubicBezTo>
                        <a:cubicBezTo>
                          <a:pt x="6284363" y="-12405"/>
                          <a:pt x="6358450" y="46018"/>
                          <a:pt x="6600705" y="0"/>
                        </a:cubicBezTo>
                        <a:cubicBezTo>
                          <a:pt x="6842960" y="-46018"/>
                          <a:pt x="6901198" y="50083"/>
                          <a:pt x="7104563" y="0"/>
                        </a:cubicBezTo>
                        <a:cubicBezTo>
                          <a:pt x="7507466" y="68915"/>
                          <a:pt x="7894690" y="397968"/>
                          <a:pt x="7981670" y="877107"/>
                        </a:cubicBezTo>
                        <a:cubicBezTo>
                          <a:pt x="8051276" y="1136413"/>
                          <a:pt x="7916534" y="1252836"/>
                          <a:pt x="7981670" y="1531993"/>
                        </a:cubicBezTo>
                        <a:cubicBezTo>
                          <a:pt x="8046806" y="1811150"/>
                          <a:pt x="7970770" y="1904473"/>
                          <a:pt x="7981670" y="2046547"/>
                        </a:cubicBezTo>
                        <a:cubicBezTo>
                          <a:pt x="7992570" y="2188621"/>
                          <a:pt x="7930078" y="2417345"/>
                          <a:pt x="7981670" y="2596184"/>
                        </a:cubicBezTo>
                        <a:cubicBezTo>
                          <a:pt x="8033262" y="2775023"/>
                          <a:pt x="7968714" y="3045075"/>
                          <a:pt x="7981670" y="3180904"/>
                        </a:cubicBezTo>
                        <a:cubicBezTo>
                          <a:pt x="7994626" y="3316733"/>
                          <a:pt x="7914722" y="3620018"/>
                          <a:pt x="7981670" y="3835790"/>
                        </a:cubicBezTo>
                        <a:cubicBezTo>
                          <a:pt x="8048618" y="4051562"/>
                          <a:pt x="7980441" y="4151751"/>
                          <a:pt x="7981670" y="4385427"/>
                        </a:cubicBezTo>
                        <a:cubicBezTo>
                          <a:pt x="7953915" y="4855841"/>
                          <a:pt x="7596459" y="5158234"/>
                          <a:pt x="7104563" y="5262534"/>
                        </a:cubicBezTo>
                        <a:cubicBezTo>
                          <a:pt x="6842621" y="5301299"/>
                          <a:pt x="6746065" y="5212480"/>
                          <a:pt x="6476156" y="5262534"/>
                        </a:cubicBezTo>
                        <a:cubicBezTo>
                          <a:pt x="6206247" y="5312588"/>
                          <a:pt x="6253164" y="5247101"/>
                          <a:pt x="6034573" y="5262534"/>
                        </a:cubicBezTo>
                        <a:cubicBezTo>
                          <a:pt x="5815982" y="5277967"/>
                          <a:pt x="5819743" y="5251438"/>
                          <a:pt x="5655264" y="5262534"/>
                        </a:cubicBezTo>
                        <a:cubicBezTo>
                          <a:pt x="5490785" y="5273630"/>
                          <a:pt x="5258784" y="5246074"/>
                          <a:pt x="5089132" y="5262534"/>
                        </a:cubicBezTo>
                        <a:cubicBezTo>
                          <a:pt x="4919480" y="5278994"/>
                          <a:pt x="4764910" y="5221929"/>
                          <a:pt x="4460725" y="5262534"/>
                        </a:cubicBezTo>
                        <a:cubicBezTo>
                          <a:pt x="4156540" y="5303139"/>
                          <a:pt x="4046710" y="5210218"/>
                          <a:pt x="3894592" y="5262534"/>
                        </a:cubicBezTo>
                        <a:cubicBezTo>
                          <a:pt x="3742474" y="5314850"/>
                          <a:pt x="3560711" y="5232899"/>
                          <a:pt x="3328460" y="5262534"/>
                        </a:cubicBezTo>
                        <a:cubicBezTo>
                          <a:pt x="3096209" y="5292169"/>
                          <a:pt x="2992589" y="5251829"/>
                          <a:pt x="2700053" y="5262534"/>
                        </a:cubicBezTo>
                        <a:cubicBezTo>
                          <a:pt x="2407517" y="5273239"/>
                          <a:pt x="2460953" y="5209944"/>
                          <a:pt x="2258470" y="5262534"/>
                        </a:cubicBezTo>
                        <a:cubicBezTo>
                          <a:pt x="2055987" y="5315124"/>
                          <a:pt x="1968904" y="5210687"/>
                          <a:pt x="1692338" y="5262534"/>
                        </a:cubicBezTo>
                        <a:cubicBezTo>
                          <a:pt x="1415772" y="5314381"/>
                          <a:pt x="1242777" y="5258886"/>
                          <a:pt x="877107" y="5262534"/>
                        </a:cubicBezTo>
                        <a:cubicBezTo>
                          <a:pt x="351048" y="5388389"/>
                          <a:pt x="27561" y="4791495"/>
                          <a:pt x="0" y="4385427"/>
                        </a:cubicBezTo>
                        <a:cubicBezTo>
                          <a:pt x="-46243" y="4225014"/>
                          <a:pt x="1836" y="4122924"/>
                          <a:pt x="0" y="3905957"/>
                        </a:cubicBezTo>
                        <a:cubicBezTo>
                          <a:pt x="-1836" y="3688990"/>
                          <a:pt x="64868" y="3547209"/>
                          <a:pt x="0" y="3321237"/>
                        </a:cubicBezTo>
                        <a:cubicBezTo>
                          <a:pt x="-64868" y="3095265"/>
                          <a:pt x="26795" y="3042386"/>
                          <a:pt x="0" y="2841766"/>
                        </a:cubicBezTo>
                        <a:cubicBezTo>
                          <a:pt x="-26795" y="2641146"/>
                          <a:pt x="20108" y="2473444"/>
                          <a:pt x="0" y="2362296"/>
                        </a:cubicBezTo>
                        <a:cubicBezTo>
                          <a:pt x="-20108" y="2251148"/>
                          <a:pt x="12320" y="2010927"/>
                          <a:pt x="0" y="1812659"/>
                        </a:cubicBezTo>
                        <a:cubicBezTo>
                          <a:pt x="-12320" y="1614391"/>
                          <a:pt x="82796" y="1123434"/>
                          <a:pt x="0" y="8771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0">
            <a:extLst>
              <a:ext uri="{FF2B5EF4-FFF2-40B4-BE49-F238E27FC236}">
                <a16:creationId xmlns:a16="http://schemas.microsoft.com/office/drawing/2014/main" id="{93012A99-8204-41F7-B504-5BF05A05F4DC}"/>
              </a:ext>
            </a:extLst>
          </p:cNvPr>
          <p:cNvSpPr/>
          <p:nvPr/>
        </p:nvSpPr>
        <p:spPr>
          <a:xfrm>
            <a:off x="543474" y="1210671"/>
            <a:ext cx="8250006" cy="5086311"/>
          </a:xfrm>
          <a:prstGeom prst="roundRect">
            <a:avLst/>
          </a:prstGeom>
          <a:solidFill>
            <a:schemeClr val="bg1">
              <a:lumMod val="6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a:latin typeface="Times New Roman" panose="02020603050405020304" pitchFamily="18" charset="0"/>
                <a:cs typeface="Times New Roman" panose="02020603050405020304" pitchFamily="18" charset="0"/>
              </a:rPr>
              <a:t>V</a:t>
            </a:r>
            <a:r>
              <a:rPr lang="vi-VN" sz="2800">
                <a:latin typeface="Times New Roman" panose="02020603050405020304" pitchFamily="18" charset="0"/>
                <a:cs typeface="Times New Roman" panose="02020603050405020304" pitchFamily="18" charset="0"/>
              </a:rPr>
              <a:t>ới quyết tâm chính trị của Đảng, Nhà nước và toàn dân</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ta</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là tiếp tục đưa đất nước hội nhập ngày càng sâu rộng, toàn diện vào nền kinh tế thế giới, dù trong điều kiện, hoàn cảnh nào, Nhà nước ta vẫn luôn phát huy vai trò của một nhà nước pháp quyền XHCN; nắm vững và thực hiện tốt quan điểm của Đảng là kiên quyết giữ vững độc lập, tự chủ đi đôi với mở rộng hợp tác quốc tế, đa phương hóa, đa dạng hóa quan hệ đối ngoại, vững bước tiến lên CNXH, vì mục tiêu “dân giàu, nước mạnh, dân chủ, công bằng, văn minh”.</a:t>
            </a:r>
          </a:p>
        </p:txBody>
      </p:sp>
      <p:grpSp>
        <p:nvGrpSpPr>
          <p:cNvPr id="17" name="Group 16">
            <a:extLst>
              <a:ext uri="{FF2B5EF4-FFF2-40B4-BE49-F238E27FC236}">
                <a16:creationId xmlns:a16="http://schemas.microsoft.com/office/drawing/2014/main" id="{DB61824E-0B3D-4B40-BD4D-82ABA85DA5E7}"/>
              </a:ext>
            </a:extLst>
          </p:cNvPr>
          <p:cNvGrpSpPr/>
          <p:nvPr/>
        </p:nvGrpSpPr>
        <p:grpSpPr>
          <a:xfrm>
            <a:off x="2006244" y="0"/>
            <a:ext cx="8647967" cy="1005436"/>
            <a:chOff x="2006244" y="0"/>
            <a:chExt cx="8647967" cy="1005436"/>
          </a:xfrm>
        </p:grpSpPr>
        <p:sp>
          <p:nvSpPr>
            <p:cNvPr id="21" name="Freeform: Shape 20">
              <a:extLst>
                <a:ext uri="{FF2B5EF4-FFF2-40B4-BE49-F238E27FC236}">
                  <a16:creationId xmlns:a16="http://schemas.microsoft.com/office/drawing/2014/main" id="{37432459-211C-4E62-8930-84E2FE91A527}"/>
                </a:ext>
              </a:extLst>
            </p:cNvPr>
            <p:cNvSpPr/>
            <p:nvPr/>
          </p:nvSpPr>
          <p:spPr>
            <a:xfrm rot="14842642">
              <a:off x="10041908" y="206882"/>
              <a:ext cx="641283" cy="289560"/>
            </a:xfrm>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extrusionOk="0">
                  <a:moveTo>
                    <a:pt x="61821" y="0"/>
                  </a:moveTo>
                  <a:cubicBezTo>
                    <a:pt x="40848" y="26983"/>
                    <a:pt x="8703" y="41691"/>
                    <a:pt x="861" y="76200"/>
                  </a:cubicBezTo>
                  <a:cubicBezTo>
                    <a:pt x="-6219" y="123263"/>
                    <a:pt x="31055" y="220170"/>
                    <a:pt x="61821" y="259080"/>
                  </a:cubicBezTo>
                  <a:cubicBezTo>
                    <a:pt x="76100" y="267756"/>
                    <a:pt x="91567" y="278452"/>
                    <a:pt x="107541" y="289560"/>
                  </a:cubicBezTo>
                  <a:cubicBezTo>
                    <a:pt x="181581" y="275749"/>
                    <a:pt x="253965" y="271560"/>
                    <a:pt x="290421" y="198120"/>
                  </a:cubicBezTo>
                  <a:cubicBezTo>
                    <a:pt x="309155" y="160652"/>
                    <a:pt x="320901" y="76200"/>
                    <a:pt x="320901" y="76200"/>
                  </a:cubicBezTo>
                  <a:cubicBezTo>
                    <a:pt x="302381" y="69160"/>
                    <a:pt x="275839" y="50467"/>
                    <a:pt x="259941" y="60960"/>
                  </a:cubicBezTo>
                  <a:cubicBezTo>
                    <a:pt x="238141" y="77283"/>
                    <a:pt x="235105" y="109422"/>
                    <a:pt x="244701" y="137160"/>
                  </a:cubicBezTo>
                  <a:cubicBezTo>
                    <a:pt x="272059" y="276145"/>
                    <a:pt x="269916" y="261818"/>
                    <a:pt x="351381" y="289560"/>
                  </a:cubicBezTo>
                  <a:cubicBezTo>
                    <a:pt x="449453" y="284146"/>
                    <a:pt x="505561" y="309120"/>
                    <a:pt x="579981" y="243840"/>
                  </a:cubicBezTo>
                  <a:cubicBezTo>
                    <a:pt x="600690" y="231926"/>
                    <a:pt x="607611" y="216530"/>
                    <a:pt x="625701" y="198120"/>
                  </a:cubicBezTo>
                  <a:cubicBezTo>
                    <a:pt x="643791" y="97969"/>
                    <a:pt x="643589" y="153113"/>
                    <a:pt x="640941" y="60960"/>
                  </a:cubicBezTo>
                </a:path>
              </a:pathLst>
            </a:custGeom>
            <a:noFill/>
            <a:ln w="28575">
              <a:solidFill>
                <a:schemeClr val="tx1">
                  <a:lumMod val="85000"/>
                  <a:lumOff val="15000"/>
                </a:schemeClr>
              </a:solidFill>
              <a:extLst>
                <a:ext uri="{C807C97D-BFC1-408E-A445-0C87EB9F89A2}">
                  <ask:lineSketchStyleProps xmlns:ask="http://schemas.microsoft.com/office/drawing/2018/sketchyshapes" sd="882675054">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a:moveTo>
                            <a:pt x="61821" y="0"/>
                          </a:moveTo>
                          <a:cubicBezTo>
                            <a:pt x="41501" y="25400"/>
                            <a:pt x="5461" y="43999"/>
                            <a:pt x="861" y="76200"/>
                          </a:cubicBezTo>
                          <a:cubicBezTo>
                            <a:pt x="-5189" y="118552"/>
                            <a:pt x="21201" y="218460"/>
                            <a:pt x="61821" y="259080"/>
                          </a:cubicBezTo>
                          <a:cubicBezTo>
                            <a:pt x="74773" y="272032"/>
                            <a:pt x="92301" y="279400"/>
                            <a:pt x="107541" y="289560"/>
                          </a:cubicBezTo>
                          <a:cubicBezTo>
                            <a:pt x="181886" y="270974"/>
                            <a:pt x="251600" y="275761"/>
                            <a:pt x="290421" y="198120"/>
                          </a:cubicBezTo>
                          <a:cubicBezTo>
                            <a:pt x="309155" y="160652"/>
                            <a:pt x="320901" y="76200"/>
                            <a:pt x="320901" y="76200"/>
                          </a:cubicBezTo>
                          <a:cubicBezTo>
                            <a:pt x="300581" y="71120"/>
                            <a:pt x="276297" y="47876"/>
                            <a:pt x="259941" y="60960"/>
                          </a:cubicBezTo>
                          <a:cubicBezTo>
                            <a:pt x="239714" y="77141"/>
                            <a:pt x="239274" y="111832"/>
                            <a:pt x="244701" y="137160"/>
                          </a:cubicBezTo>
                          <a:cubicBezTo>
                            <a:pt x="274550" y="276455"/>
                            <a:pt x="270280" y="262526"/>
                            <a:pt x="351381" y="289560"/>
                          </a:cubicBezTo>
                          <a:cubicBezTo>
                            <a:pt x="447283" y="280842"/>
                            <a:pt x="507041" y="295940"/>
                            <a:pt x="579981" y="243840"/>
                          </a:cubicBezTo>
                          <a:cubicBezTo>
                            <a:pt x="597519" y="231313"/>
                            <a:pt x="610461" y="213360"/>
                            <a:pt x="625701" y="198120"/>
                          </a:cubicBezTo>
                          <a:cubicBezTo>
                            <a:pt x="644926" y="101995"/>
                            <a:pt x="640941" y="147823"/>
                            <a:pt x="640941" y="6096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19EEFE-F953-48EC-8F45-663A9CC19CAD}"/>
                </a:ext>
              </a:extLst>
            </p:cNvPr>
            <p:cNvSpPr/>
            <p:nvPr/>
          </p:nvSpPr>
          <p:spPr>
            <a:xfrm>
              <a:off x="2315619" y="44212"/>
              <a:ext cx="641283" cy="289560"/>
            </a:xfrm>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extrusionOk="0">
                  <a:moveTo>
                    <a:pt x="61821" y="0"/>
                  </a:moveTo>
                  <a:cubicBezTo>
                    <a:pt x="40848" y="26983"/>
                    <a:pt x="8703" y="41691"/>
                    <a:pt x="861" y="76200"/>
                  </a:cubicBezTo>
                  <a:cubicBezTo>
                    <a:pt x="-6219" y="123263"/>
                    <a:pt x="31055" y="220170"/>
                    <a:pt x="61821" y="259080"/>
                  </a:cubicBezTo>
                  <a:cubicBezTo>
                    <a:pt x="76100" y="267756"/>
                    <a:pt x="91567" y="278452"/>
                    <a:pt x="107541" y="289560"/>
                  </a:cubicBezTo>
                  <a:cubicBezTo>
                    <a:pt x="181581" y="275749"/>
                    <a:pt x="253965" y="271560"/>
                    <a:pt x="290421" y="198120"/>
                  </a:cubicBezTo>
                  <a:cubicBezTo>
                    <a:pt x="309155" y="160652"/>
                    <a:pt x="320901" y="76200"/>
                    <a:pt x="320901" y="76200"/>
                  </a:cubicBezTo>
                  <a:cubicBezTo>
                    <a:pt x="302381" y="69160"/>
                    <a:pt x="275839" y="50467"/>
                    <a:pt x="259941" y="60960"/>
                  </a:cubicBezTo>
                  <a:cubicBezTo>
                    <a:pt x="238141" y="77283"/>
                    <a:pt x="235105" y="109422"/>
                    <a:pt x="244701" y="137160"/>
                  </a:cubicBezTo>
                  <a:cubicBezTo>
                    <a:pt x="272059" y="276145"/>
                    <a:pt x="269916" y="261818"/>
                    <a:pt x="351381" y="289560"/>
                  </a:cubicBezTo>
                  <a:cubicBezTo>
                    <a:pt x="449453" y="284146"/>
                    <a:pt x="505561" y="309120"/>
                    <a:pt x="579981" y="243840"/>
                  </a:cubicBezTo>
                  <a:cubicBezTo>
                    <a:pt x="600690" y="231926"/>
                    <a:pt x="607611" y="216530"/>
                    <a:pt x="625701" y="198120"/>
                  </a:cubicBezTo>
                  <a:cubicBezTo>
                    <a:pt x="643791" y="97969"/>
                    <a:pt x="643589" y="153113"/>
                    <a:pt x="640941" y="60960"/>
                  </a:cubicBezTo>
                </a:path>
              </a:pathLst>
            </a:custGeom>
            <a:noFill/>
            <a:ln w="28575">
              <a:solidFill>
                <a:schemeClr val="tx1">
                  <a:lumMod val="85000"/>
                  <a:lumOff val="15000"/>
                </a:schemeClr>
              </a:solidFill>
              <a:extLst>
                <a:ext uri="{C807C97D-BFC1-408E-A445-0C87EB9F89A2}">
                  <ask:lineSketchStyleProps xmlns:ask="http://schemas.microsoft.com/office/drawing/2018/sketchyshapes" sd="882675054">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a:moveTo>
                            <a:pt x="61821" y="0"/>
                          </a:moveTo>
                          <a:cubicBezTo>
                            <a:pt x="41501" y="25400"/>
                            <a:pt x="5461" y="43999"/>
                            <a:pt x="861" y="76200"/>
                          </a:cubicBezTo>
                          <a:cubicBezTo>
                            <a:pt x="-5189" y="118552"/>
                            <a:pt x="21201" y="218460"/>
                            <a:pt x="61821" y="259080"/>
                          </a:cubicBezTo>
                          <a:cubicBezTo>
                            <a:pt x="74773" y="272032"/>
                            <a:pt x="92301" y="279400"/>
                            <a:pt x="107541" y="289560"/>
                          </a:cubicBezTo>
                          <a:cubicBezTo>
                            <a:pt x="181886" y="270974"/>
                            <a:pt x="251600" y="275761"/>
                            <a:pt x="290421" y="198120"/>
                          </a:cubicBezTo>
                          <a:cubicBezTo>
                            <a:pt x="309155" y="160652"/>
                            <a:pt x="320901" y="76200"/>
                            <a:pt x="320901" y="76200"/>
                          </a:cubicBezTo>
                          <a:cubicBezTo>
                            <a:pt x="300581" y="71120"/>
                            <a:pt x="276297" y="47876"/>
                            <a:pt x="259941" y="60960"/>
                          </a:cubicBezTo>
                          <a:cubicBezTo>
                            <a:pt x="239714" y="77141"/>
                            <a:pt x="239274" y="111832"/>
                            <a:pt x="244701" y="137160"/>
                          </a:cubicBezTo>
                          <a:cubicBezTo>
                            <a:pt x="274550" y="276455"/>
                            <a:pt x="270280" y="262526"/>
                            <a:pt x="351381" y="289560"/>
                          </a:cubicBezTo>
                          <a:cubicBezTo>
                            <a:pt x="447283" y="280842"/>
                            <a:pt x="507041" y="295940"/>
                            <a:pt x="579981" y="243840"/>
                          </a:cubicBezTo>
                          <a:cubicBezTo>
                            <a:pt x="597519" y="231313"/>
                            <a:pt x="610461" y="213360"/>
                            <a:pt x="625701" y="198120"/>
                          </a:cubicBezTo>
                          <a:cubicBezTo>
                            <a:pt x="644926" y="101995"/>
                            <a:pt x="640941" y="147823"/>
                            <a:pt x="640941" y="6096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4162BBE-AB9B-41B4-8C66-483A02575A06}"/>
                </a:ext>
              </a:extLst>
            </p:cNvPr>
            <p:cNvSpPr txBox="1"/>
            <p:nvPr/>
          </p:nvSpPr>
          <p:spPr>
            <a:xfrm>
              <a:off x="2299789" y="200127"/>
              <a:ext cx="8080102" cy="584775"/>
            </a:xfrm>
            <a:custGeom>
              <a:avLst/>
              <a:gdLst>
                <a:gd name="connsiteX0" fmla="*/ 0 w 8080102"/>
                <a:gd name="connsiteY0" fmla="*/ 0 h 584775"/>
                <a:gd name="connsiteX1" fmla="*/ 430939 w 8080102"/>
                <a:gd name="connsiteY1" fmla="*/ 0 h 584775"/>
                <a:gd name="connsiteX2" fmla="*/ 942679 w 8080102"/>
                <a:gd name="connsiteY2" fmla="*/ 0 h 584775"/>
                <a:gd name="connsiteX3" fmla="*/ 1777622 w 8080102"/>
                <a:gd name="connsiteY3" fmla="*/ 0 h 584775"/>
                <a:gd name="connsiteX4" fmla="*/ 2612566 w 8080102"/>
                <a:gd name="connsiteY4" fmla="*/ 0 h 584775"/>
                <a:gd name="connsiteX5" fmla="*/ 3205107 w 8080102"/>
                <a:gd name="connsiteY5" fmla="*/ 0 h 584775"/>
                <a:gd name="connsiteX6" fmla="*/ 3716847 w 8080102"/>
                <a:gd name="connsiteY6" fmla="*/ 0 h 584775"/>
                <a:gd name="connsiteX7" fmla="*/ 4551791 w 8080102"/>
                <a:gd name="connsiteY7" fmla="*/ 0 h 584775"/>
                <a:gd name="connsiteX8" fmla="*/ 5144332 w 8080102"/>
                <a:gd name="connsiteY8" fmla="*/ 0 h 584775"/>
                <a:gd name="connsiteX9" fmla="*/ 5898474 w 8080102"/>
                <a:gd name="connsiteY9" fmla="*/ 0 h 584775"/>
                <a:gd name="connsiteX10" fmla="*/ 6491015 w 8080102"/>
                <a:gd name="connsiteY10" fmla="*/ 0 h 584775"/>
                <a:gd name="connsiteX11" fmla="*/ 7245158 w 8080102"/>
                <a:gd name="connsiteY11" fmla="*/ 0 h 584775"/>
                <a:gd name="connsiteX12" fmla="*/ 8080102 w 8080102"/>
                <a:gd name="connsiteY12" fmla="*/ 0 h 584775"/>
                <a:gd name="connsiteX13" fmla="*/ 8080102 w 8080102"/>
                <a:gd name="connsiteY13" fmla="*/ 584775 h 584775"/>
                <a:gd name="connsiteX14" fmla="*/ 7245158 w 8080102"/>
                <a:gd name="connsiteY14" fmla="*/ 584775 h 584775"/>
                <a:gd name="connsiteX15" fmla="*/ 6410214 w 8080102"/>
                <a:gd name="connsiteY15" fmla="*/ 584775 h 584775"/>
                <a:gd name="connsiteX16" fmla="*/ 5898474 w 8080102"/>
                <a:gd name="connsiteY16" fmla="*/ 584775 h 584775"/>
                <a:gd name="connsiteX17" fmla="*/ 5144332 w 8080102"/>
                <a:gd name="connsiteY17" fmla="*/ 584775 h 584775"/>
                <a:gd name="connsiteX18" fmla="*/ 4551791 w 8080102"/>
                <a:gd name="connsiteY18" fmla="*/ 584775 h 584775"/>
                <a:gd name="connsiteX19" fmla="*/ 3716847 w 8080102"/>
                <a:gd name="connsiteY19" fmla="*/ 584775 h 584775"/>
                <a:gd name="connsiteX20" fmla="*/ 3285908 w 8080102"/>
                <a:gd name="connsiteY20" fmla="*/ 584775 h 584775"/>
                <a:gd name="connsiteX21" fmla="*/ 2450964 w 8080102"/>
                <a:gd name="connsiteY21" fmla="*/ 584775 h 584775"/>
                <a:gd name="connsiteX22" fmla="*/ 2020025 w 8080102"/>
                <a:gd name="connsiteY22" fmla="*/ 584775 h 584775"/>
                <a:gd name="connsiteX23" fmla="*/ 1346684 w 8080102"/>
                <a:gd name="connsiteY23" fmla="*/ 584775 h 584775"/>
                <a:gd name="connsiteX24" fmla="*/ 915745 w 8080102"/>
                <a:gd name="connsiteY24" fmla="*/ 584775 h 584775"/>
                <a:gd name="connsiteX25" fmla="*/ 0 w 8080102"/>
                <a:gd name="connsiteY25" fmla="*/ 584775 h 584775"/>
                <a:gd name="connsiteX26" fmla="*/ 0 w 8080102"/>
                <a:gd name="connsiteY2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80102" h="584775" fill="none" extrusionOk="0">
                  <a:moveTo>
                    <a:pt x="0" y="0"/>
                  </a:moveTo>
                  <a:cubicBezTo>
                    <a:pt x="157323" y="4650"/>
                    <a:pt x="337266" y="-20688"/>
                    <a:pt x="430939" y="0"/>
                  </a:cubicBezTo>
                  <a:cubicBezTo>
                    <a:pt x="524612" y="20688"/>
                    <a:pt x="807225" y="17733"/>
                    <a:pt x="942679" y="0"/>
                  </a:cubicBezTo>
                  <a:cubicBezTo>
                    <a:pt x="1078133" y="-17733"/>
                    <a:pt x="1426731" y="-37821"/>
                    <a:pt x="1777622" y="0"/>
                  </a:cubicBezTo>
                  <a:cubicBezTo>
                    <a:pt x="2128513" y="37821"/>
                    <a:pt x="2364503" y="-15910"/>
                    <a:pt x="2612566" y="0"/>
                  </a:cubicBezTo>
                  <a:cubicBezTo>
                    <a:pt x="2860629" y="15910"/>
                    <a:pt x="2911783" y="25758"/>
                    <a:pt x="3205107" y="0"/>
                  </a:cubicBezTo>
                  <a:cubicBezTo>
                    <a:pt x="3498431" y="-25758"/>
                    <a:pt x="3534279" y="720"/>
                    <a:pt x="3716847" y="0"/>
                  </a:cubicBezTo>
                  <a:cubicBezTo>
                    <a:pt x="3899415" y="-720"/>
                    <a:pt x="4167846" y="27507"/>
                    <a:pt x="4551791" y="0"/>
                  </a:cubicBezTo>
                  <a:cubicBezTo>
                    <a:pt x="4935736" y="-27507"/>
                    <a:pt x="5022173" y="-15758"/>
                    <a:pt x="5144332" y="0"/>
                  </a:cubicBezTo>
                  <a:cubicBezTo>
                    <a:pt x="5266491" y="15758"/>
                    <a:pt x="5594540" y="-13665"/>
                    <a:pt x="5898474" y="0"/>
                  </a:cubicBezTo>
                  <a:cubicBezTo>
                    <a:pt x="6202408" y="13665"/>
                    <a:pt x="6209866" y="-19817"/>
                    <a:pt x="6491015" y="0"/>
                  </a:cubicBezTo>
                  <a:cubicBezTo>
                    <a:pt x="6772164" y="19817"/>
                    <a:pt x="7019839" y="-7421"/>
                    <a:pt x="7245158" y="0"/>
                  </a:cubicBezTo>
                  <a:cubicBezTo>
                    <a:pt x="7470477" y="7421"/>
                    <a:pt x="7796717" y="25219"/>
                    <a:pt x="8080102" y="0"/>
                  </a:cubicBezTo>
                  <a:cubicBezTo>
                    <a:pt x="8099006" y="164307"/>
                    <a:pt x="8094595" y="403228"/>
                    <a:pt x="8080102" y="584775"/>
                  </a:cubicBezTo>
                  <a:cubicBezTo>
                    <a:pt x="7715475" y="567014"/>
                    <a:pt x="7499155" y="608997"/>
                    <a:pt x="7245158" y="584775"/>
                  </a:cubicBezTo>
                  <a:cubicBezTo>
                    <a:pt x="6991161" y="560553"/>
                    <a:pt x="6774807" y="569964"/>
                    <a:pt x="6410214" y="584775"/>
                  </a:cubicBezTo>
                  <a:cubicBezTo>
                    <a:pt x="6045621" y="599586"/>
                    <a:pt x="6118142" y="593660"/>
                    <a:pt x="5898474" y="584775"/>
                  </a:cubicBezTo>
                  <a:cubicBezTo>
                    <a:pt x="5678806" y="575890"/>
                    <a:pt x="5314346" y="620855"/>
                    <a:pt x="5144332" y="584775"/>
                  </a:cubicBezTo>
                  <a:cubicBezTo>
                    <a:pt x="4974318" y="548695"/>
                    <a:pt x="4831706" y="598178"/>
                    <a:pt x="4551791" y="584775"/>
                  </a:cubicBezTo>
                  <a:cubicBezTo>
                    <a:pt x="4271876" y="571372"/>
                    <a:pt x="4096430" y="605269"/>
                    <a:pt x="3716847" y="584775"/>
                  </a:cubicBezTo>
                  <a:cubicBezTo>
                    <a:pt x="3337264" y="564281"/>
                    <a:pt x="3416022" y="577814"/>
                    <a:pt x="3285908" y="584775"/>
                  </a:cubicBezTo>
                  <a:cubicBezTo>
                    <a:pt x="3155794" y="591736"/>
                    <a:pt x="2823292" y="570575"/>
                    <a:pt x="2450964" y="584775"/>
                  </a:cubicBezTo>
                  <a:cubicBezTo>
                    <a:pt x="2078636" y="598975"/>
                    <a:pt x="2209906" y="583889"/>
                    <a:pt x="2020025" y="584775"/>
                  </a:cubicBezTo>
                  <a:cubicBezTo>
                    <a:pt x="1830144" y="585661"/>
                    <a:pt x="1603775" y="583222"/>
                    <a:pt x="1346684" y="584775"/>
                  </a:cubicBezTo>
                  <a:cubicBezTo>
                    <a:pt x="1089593" y="586328"/>
                    <a:pt x="1014284" y="590982"/>
                    <a:pt x="915745" y="584775"/>
                  </a:cubicBezTo>
                  <a:cubicBezTo>
                    <a:pt x="817206" y="578568"/>
                    <a:pt x="236566" y="622960"/>
                    <a:pt x="0" y="584775"/>
                  </a:cubicBezTo>
                  <a:cubicBezTo>
                    <a:pt x="-24430" y="443225"/>
                    <a:pt x="10696" y="168395"/>
                    <a:pt x="0" y="0"/>
                  </a:cubicBezTo>
                  <a:close/>
                </a:path>
                <a:path w="8080102" h="584775" stroke="0" extrusionOk="0">
                  <a:moveTo>
                    <a:pt x="0" y="0"/>
                  </a:moveTo>
                  <a:cubicBezTo>
                    <a:pt x="173655" y="4309"/>
                    <a:pt x="459802" y="-165"/>
                    <a:pt x="673342" y="0"/>
                  </a:cubicBezTo>
                  <a:cubicBezTo>
                    <a:pt x="886882" y="165"/>
                    <a:pt x="1182397" y="-4180"/>
                    <a:pt x="1346684" y="0"/>
                  </a:cubicBezTo>
                  <a:cubicBezTo>
                    <a:pt x="1510971" y="4180"/>
                    <a:pt x="1614436" y="15821"/>
                    <a:pt x="1777622" y="0"/>
                  </a:cubicBezTo>
                  <a:cubicBezTo>
                    <a:pt x="1940808" y="-15821"/>
                    <a:pt x="2097840" y="-6411"/>
                    <a:pt x="2208561" y="0"/>
                  </a:cubicBezTo>
                  <a:cubicBezTo>
                    <a:pt x="2319282" y="6411"/>
                    <a:pt x="2563167" y="15728"/>
                    <a:pt x="2720301" y="0"/>
                  </a:cubicBezTo>
                  <a:cubicBezTo>
                    <a:pt x="2877435" y="-15728"/>
                    <a:pt x="3082364" y="28542"/>
                    <a:pt x="3312842" y="0"/>
                  </a:cubicBezTo>
                  <a:cubicBezTo>
                    <a:pt x="3543320" y="-28542"/>
                    <a:pt x="3724425" y="-28765"/>
                    <a:pt x="3905383" y="0"/>
                  </a:cubicBezTo>
                  <a:cubicBezTo>
                    <a:pt x="4086341" y="28765"/>
                    <a:pt x="4235590" y="-17831"/>
                    <a:pt x="4336321" y="0"/>
                  </a:cubicBezTo>
                  <a:cubicBezTo>
                    <a:pt x="4437052" y="17831"/>
                    <a:pt x="4605412" y="66"/>
                    <a:pt x="4848061" y="0"/>
                  </a:cubicBezTo>
                  <a:cubicBezTo>
                    <a:pt x="5090710" y="-66"/>
                    <a:pt x="5121815" y="16179"/>
                    <a:pt x="5359801" y="0"/>
                  </a:cubicBezTo>
                  <a:cubicBezTo>
                    <a:pt x="5597787" y="-16179"/>
                    <a:pt x="5781526" y="40329"/>
                    <a:pt x="6194745" y="0"/>
                  </a:cubicBezTo>
                  <a:cubicBezTo>
                    <a:pt x="6607964" y="-40329"/>
                    <a:pt x="6537821" y="12915"/>
                    <a:pt x="6787286" y="0"/>
                  </a:cubicBezTo>
                  <a:cubicBezTo>
                    <a:pt x="7036751" y="-12915"/>
                    <a:pt x="7012785" y="16924"/>
                    <a:pt x="7218224" y="0"/>
                  </a:cubicBezTo>
                  <a:cubicBezTo>
                    <a:pt x="7423663" y="-16924"/>
                    <a:pt x="7755436" y="12458"/>
                    <a:pt x="8080102" y="0"/>
                  </a:cubicBezTo>
                  <a:cubicBezTo>
                    <a:pt x="8090969" y="201617"/>
                    <a:pt x="8101497" y="459471"/>
                    <a:pt x="8080102" y="584775"/>
                  </a:cubicBezTo>
                  <a:cubicBezTo>
                    <a:pt x="7874822" y="593840"/>
                    <a:pt x="7669491" y="592932"/>
                    <a:pt x="7487561" y="584775"/>
                  </a:cubicBezTo>
                  <a:cubicBezTo>
                    <a:pt x="7305631" y="576618"/>
                    <a:pt x="7048754" y="544249"/>
                    <a:pt x="6652617" y="584775"/>
                  </a:cubicBezTo>
                  <a:cubicBezTo>
                    <a:pt x="6256480" y="625301"/>
                    <a:pt x="6416978" y="585564"/>
                    <a:pt x="6221679" y="584775"/>
                  </a:cubicBezTo>
                  <a:cubicBezTo>
                    <a:pt x="6026380" y="583986"/>
                    <a:pt x="5915094" y="565509"/>
                    <a:pt x="5629138" y="584775"/>
                  </a:cubicBezTo>
                  <a:cubicBezTo>
                    <a:pt x="5343182" y="604041"/>
                    <a:pt x="5144550" y="611267"/>
                    <a:pt x="4874995" y="584775"/>
                  </a:cubicBezTo>
                  <a:cubicBezTo>
                    <a:pt x="4605440" y="558283"/>
                    <a:pt x="4266724" y="610763"/>
                    <a:pt x="4040051" y="584775"/>
                  </a:cubicBezTo>
                  <a:cubicBezTo>
                    <a:pt x="3813378" y="558787"/>
                    <a:pt x="3624078" y="611229"/>
                    <a:pt x="3447510" y="584775"/>
                  </a:cubicBezTo>
                  <a:cubicBezTo>
                    <a:pt x="3270942" y="558321"/>
                    <a:pt x="3100422" y="605797"/>
                    <a:pt x="2935770" y="584775"/>
                  </a:cubicBezTo>
                  <a:cubicBezTo>
                    <a:pt x="2771118" y="563753"/>
                    <a:pt x="2597169" y="612424"/>
                    <a:pt x="2343230" y="584775"/>
                  </a:cubicBezTo>
                  <a:cubicBezTo>
                    <a:pt x="2089291" y="557126"/>
                    <a:pt x="1933020" y="558309"/>
                    <a:pt x="1669888" y="584775"/>
                  </a:cubicBezTo>
                  <a:cubicBezTo>
                    <a:pt x="1406756" y="611241"/>
                    <a:pt x="1210956" y="613127"/>
                    <a:pt x="996546" y="584775"/>
                  </a:cubicBezTo>
                  <a:cubicBezTo>
                    <a:pt x="782136" y="556423"/>
                    <a:pt x="212952" y="568950"/>
                    <a:pt x="0" y="584775"/>
                  </a:cubicBezTo>
                  <a:cubicBezTo>
                    <a:pt x="-27710" y="305793"/>
                    <a:pt x="-26053" y="136790"/>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pPr algn="ctr"/>
              <a:r>
                <a:rPr lang="en-US" sz="3200">
                  <a:solidFill>
                    <a:schemeClr val="tx1">
                      <a:lumMod val="95000"/>
                      <a:lumOff val="5000"/>
                    </a:schemeClr>
                  </a:solidFill>
                  <a:effectLst/>
                  <a:latin typeface="Bahnschrift SemiBold" panose="020B0502040204020203" pitchFamily="34" charset="0"/>
                </a:rPr>
                <a:t>Kết luận</a:t>
              </a:r>
              <a:endParaRPr lang="en-US" sz="3200">
                <a:solidFill>
                  <a:schemeClr val="tx1">
                    <a:lumMod val="95000"/>
                    <a:lumOff val="5000"/>
                  </a:schemeClr>
                </a:solidFill>
                <a:latin typeface="Bahnschrift SemiBold" panose="020B0502040204020203" pitchFamily="34" charset="0"/>
              </a:endParaRPr>
            </a:p>
          </p:txBody>
        </p:sp>
        <p:sp>
          <p:nvSpPr>
            <p:cNvPr id="24" name="Flowchart: Connector 23">
              <a:extLst>
                <a:ext uri="{FF2B5EF4-FFF2-40B4-BE49-F238E27FC236}">
                  <a16:creationId xmlns:a16="http://schemas.microsoft.com/office/drawing/2014/main" id="{01559068-175C-4BDC-9D06-9D07BF0DCAB5}"/>
                </a:ext>
              </a:extLst>
            </p:cNvPr>
            <p:cNvSpPr/>
            <p:nvPr/>
          </p:nvSpPr>
          <p:spPr>
            <a:xfrm>
              <a:off x="2006244" y="0"/>
              <a:ext cx="548640" cy="533400"/>
            </a:xfrm>
            <a:custGeom>
              <a:avLst/>
              <a:gdLst>
                <a:gd name="connsiteX0" fmla="*/ 0 w 548640"/>
                <a:gd name="connsiteY0" fmla="*/ 266700 h 533400"/>
                <a:gd name="connsiteX1" fmla="*/ 274320 w 548640"/>
                <a:gd name="connsiteY1" fmla="*/ 0 h 533400"/>
                <a:gd name="connsiteX2" fmla="*/ 548640 w 548640"/>
                <a:gd name="connsiteY2" fmla="*/ 266700 h 533400"/>
                <a:gd name="connsiteX3" fmla="*/ 274320 w 548640"/>
                <a:gd name="connsiteY3" fmla="*/ 533400 h 533400"/>
                <a:gd name="connsiteX4" fmla="*/ 0 w 548640"/>
                <a:gd name="connsiteY4" fmla="*/ 26670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33400" fill="none" extrusionOk="0">
                  <a:moveTo>
                    <a:pt x="0" y="266700"/>
                  </a:moveTo>
                  <a:cubicBezTo>
                    <a:pt x="-34891" y="105112"/>
                    <a:pt x="115860" y="12572"/>
                    <a:pt x="274320" y="0"/>
                  </a:cubicBezTo>
                  <a:cubicBezTo>
                    <a:pt x="450891" y="28784"/>
                    <a:pt x="564532" y="135653"/>
                    <a:pt x="548640" y="266700"/>
                  </a:cubicBezTo>
                  <a:cubicBezTo>
                    <a:pt x="534839" y="409765"/>
                    <a:pt x="455526" y="567703"/>
                    <a:pt x="274320" y="533400"/>
                  </a:cubicBezTo>
                  <a:cubicBezTo>
                    <a:pt x="120812" y="536111"/>
                    <a:pt x="-21302" y="394454"/>
                    <a:pt x="0" y="266700"/>
                  </a:cubicBezTo>
                  <a:close/>
                </a:path>
                <a:path w="548640" h="533400" stroke="0" extrusionOk="0">
                  <a:moveTo>
                    <a:pt x="0" y="266700"/>
                  </a:moveTo>
                  <a:cubicBezTo>
                    <a:pt x="7506" y="108359"/>
                    <a:pt x="142608" y="31022"/>
                    <a:pt x="274320" y="0"/>
                  </a:cubicBezTo>
                  <a:cubicBezTo>
                    <a:pt x="422083" y="-10411"/>
                    <a:pt x="573945" y="134542"/>
                    <a:pt x="548640" y="266700"/>
                  </a:cubicBezTo>
                  <a:cubicBezTo>
                    <a:pt x="544951" y="373740"/>
                    <a:pt x="390548" y="549288"/>
                    <a:pt x="274320" y="533400"/>
                  </a:cubicBezTo>
                  <a:cubicBezTo>
                    <a:pt x="115038" y="496081"/>
                    <a:pt x="11077" y="429967"/>
                    <a:pt x="0" y="266700"/>
                  </a:cubicBezTo>
                  <a:close/>
                </a:path>
              </a:pathLst>
            </a:custGeom>
            <a:solidFill>
              <a:schemeClr val="bg1">
                <a:lumMod val="95000"/>
              </a:schemeClr>
            </a:solidFill>
            <a:ln w="28575">
              <a:solidFill>
                <a:schemeClr val="tx1"/>
              </a:solidFill>
              <a:extLst>
                <a:ext uri="{C807C97D-BFC1-408E-A445-0C87EB9F89A2}">
                  <ask:lineSketchStyleProps xmlns:ask="http://schemas.microsoft.com/office/drawing/2018/sketchyshapes" sd="1617256088">
                    <a:prstGeom prst="flowChartConnector">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DC4E8791-7FB9-49BF-9F32-3195F915670A}"/>
                </a:ext>
              </a:extLst>
            </p:cNvPr>
            <p:cNvSpPr/>
            <p:nvPr/>
          </p:nvSpPr>
          <p:spPr>
            <a:xfrm>
              <a:off x="10105571" y="472036"/>
              <a:ext cx="548640" cy="533400"/>
            </a:xfrm>
            <a:custGeom>
              <a:avLst/>
              <a:gdLst>
                <a:gd name="connsiteX0" fmla="*/ 0 w 548640"/>
                <a:gd name="connsiteY0" fmla="*/ 266700 h 533400"/>
                <a:gd name="connsiteX1" fmla="*/ 274320 w 548640"/>
                <a:gd name="connsiteY1" fmla="*/ 0 h 533400"/>
                <a:gd name="connsiteX2" fmla="*/ 548640 w 548640"/>
                <a:gd name="connsiteY2" fmla="*/ 266700 h 533400"/>
                <a:gd name="connsiteX3" fmla="*/ 274320 w 548640"/>
                <a:gd name="connsiteY3" fmla="*/ 533400 h 533400"/>
                <a:gd name="connsiteX4" fmla="*/ 0 w 548640"/>
                <a:gd name="connsiteY4" fmla="*/ 26670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33400" fill="none" extrusionOk="0">
                  <a:moveTo>
                    <a:pt x="0" y="266700"/>
                  </a:moveTo>
                  <a:cubicBezTo>
                    <a:pt x="-34891" y="105112"/>
                    <a:pt x="115860" y="12572"/>
                    <a:pt x="274320" y="0"/>
                  </a:cubicBezTo>
                  <a:cubicBezTo>
                    <a:pt x="450891" y="28784"/>
                    <a:pt x="564532" y="135653"/>
                    <a:pt x="548640" y="266700"/>
                  </a:cubicBezTo>
                  <a:cubicBezTo>
                    <a:pt x="534839" y="409765"/>
                    <a:pt x="455526" y="567703"/>
                    <a:pt x="274320" y="533400"/>
                  </a:cubicBezTo>
                  <a:cubicBezTo>
                    <a:pt x="120812" y="536111"/>
                    <a:pt x="-21302" y="394454"/>
                    <a:pt x="0" y="266700"/>
                  </a:cubicBezTo>
                  <a:close/>
                </a:path>
                <a:path w="548640" h="533400" stroke="0" extrusionOk="0">
                  <a:moveTo>
                    <a:pt x="0" y="266700"/>
                  </a:moveTo>
                  <a:cubicBezTo>
                    <a:pt x="7506" y="108359"/>
                    <a:pt x="142608" y="31022"/>
                    <a:pt x="274320" y="0"/>
                  </a:cubicBezTo>
                  <a:cubicBezTo>
                    <a:pt x="422083" y="-10411"/>
                    <a:pt x="573945" y="134542"/>
                    <a:pt x="548640" y="266700"/>
                  </a:cubicBezTo>
                  <a:cubicBezTo>
                    <a:pt x="544951" y="373740"/>
                    <a:pt x="390548" y="549288"/>
                    <a:pt x="274320" y="533400"/>
                  </a:cubicBezTo>
                  <a:cubicBezTo>
                    <a:pt x="115038" y="496081"/>
                    <a:pt x="11077" y="429967"/>
                    <a:pt x="0" y="266700"/>
                  </a:cubicBezTo>
                  <a:close/>
                </a:path>
              </a:pathLst>
            </a:custGeom>
            <a:solidFill>
              <a:schemeClr val="bg1">
                <a:lumMod val="95000"/>
              </a:schemeClr>
            </a:solidFill>
            <a:ln w="28575">
              <a:solidFill>
                <a:schemeClr val="tx1"/>
              </a:solidFill>
              <a:extLst>
                <a:ext uri="{C807C97D-BFC1-408E-A445-0C87EB9F89A2}">
                  <ask:lineSketchStyleProps xmlns:ask="http://schemas.microsoft.com/office/drawing/2018/sketchyshapes" sd="1617256088">
                    <a:prstGeom prst="flowChartConnector">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Plus Sign 19">
            <a:extLst>
              <a:ext uri="{FF2B5EF4-FFF2-40B4-BE49-F238E27FC236}">
                <a16:creationId xmlns:a16="http://schemas.microsoft.com/office/drawing/2014/main" id="{60C10D80-7B41-4A7F-8654-89D3BB93DAFD}"/>
              </a:ext>
            </a:extLst>
          </p:cNvPr>
          <p:cNvSpPr/>
          <p:nvPr/>
        </p:nvSpPr>
        <p:spPr>
          <a:xfrm rot="404985">
            <a:off x="10134325" y="473326"/>
            <a:ext cx="490391" cy="530819"/>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B6D2D73-CA66-47F7-AE15-2908E34FA13E}"/>
              </a:ext>
            </a:extLst>
          </p:cNvPr>
          <p:cNvSpPr/>
          <p:nvPr/>
        </p:nvSpPr>
        <p:spPr>
          <a:xfrm rot="404985">
            <a:off x="2054964" y="1291"/>
            <a:ext cx="490391" cy="530819"/>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7" name="Isosceles Triangle 16">
            <a:extLst>
              <a:ext uri="{FF2B5EF4-FFF2-40B4-BE49-F238E27FC236}">
                <a16:creationId xmlns:a16="http://schemas.microsoft.com/office/drawing/2014/main" id="{CF79B1BE-6A5B-4598-81F2-B29D26801788}"/>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130792" y="2065094"/>
            <a:ext cx="7533974" cy="4389806"/>
          </a:xfrm>
          <a:custGeom>
            <a:avLst/>
            <a:gdLst>
              <a:gd name="connsiteX0" fmla="*/ 0 w 7533974"/>
              <a:gd name="connsiteY0" fmla="*/ 731649 h 4389806"/>
              <a:gd name="connsiteX1" fmla="*/ 731649 w 7533974"/>
              <a:gd name="connsiteY1" fmla="*/ 0 h 4389806"/>
              <a:gd name="connsiteX2" fmla="*/ 1406169 w 7533974"/>
              <a:gd name="connsiteY2" fmla="*/ 0 h 4389806"/>
              <a:gd name="connsiteX3" fmla="*/ 1959275 w 7533974"/>
              <a:gd name="connsiteY3" fmla="*/ 0 h 4389806"/>
              <a:gd name="connsiteX4" fmla="*/ 2755208 w 7533974"/>
              <a:gd name="connsiteY4" fmla="*/ 0 h 4389806"/>
              <a:gd name="connsiteX5" fmla="*/ 3551141 w 7533974"/>
              <a:gd name="connsiteY5" fmla="*/ 0 h 4389806"/>
              <a:gd name="connsiteX6" fmla="*/ 4347074 w 7533974"/>
              <a:gd name="connsiteY6" fmla="*/ 0 h 4389806"/>
              <a:gd name="connsiteX7" fmla="*/ 4839473 w 7533974"/>
              <a:gd name="connsiteY7" fmla="*/ 0 h 4389806"/>
              <a:gd name="connsiteX8" fmla="*/ 5392579 w 7533974"/>
              <a:gd name="connsiteY8" fmla="*/ 0 h 4389806"/>
              <a:gd name="connsiteX9" fmla="*/ 6067099 w 7533974"/>
              <a:gd name="connsiteY9" fmla="*/ 0 h 4389806"/>
              <a:gd name="connsiteX10" fmla="*/ 6802325 w 7533974"/>
              <a:gd name="connsiteY10" fmla="*/ 0 h 4389806"/>
              <a:gd name="connsiteX11" fmla="*/ 7533974 w 7533974"/>
              <a:gd name="connsiteY11" fmla="*/ 731649 h 4389806"/>
              <a:gd name="connsiteX12" fmla="*/ 7533974 w 7533974"/>
              <a:gd name="connsiteY12" fmla="*/ 1346216 h 4389806"/>
              <a:gd name="connsiteX13" fmla="*/ 7533974 w 7533974"/>
              <a:gd name="connsiteY13" fmla="*/ 1843722 h 4389806"/>
              <a:gd name="connsiteX14" fmla="*/ 7533974 w 7533974"/>
              <a:gd name="connsiteY14" fmla="*/ 2399759 h 4389806"/>
              <a:gd name="connsiteX15" fmla="*/ 7533974 w 7533974"/>
              <a:gd name="connsiteY15" fmla="*/ 2897265 h 4389806"/>
              <a:gd name="connsiteX16" fmla="*/ 7533974 w 7533974"/>
              <a:gd name="connsiteY16" fmla="*/ 3658157 h 4389806"/>
              <a:gd name="connsiteX17" fmla="*/ 6802325 w 7533974"/>
              <a:gd name="connsiteY17" fmla="*/ 4389806 h 4389806"/>
              <a:gd name="connsiteX18" fmla="*/ 6127805 w 7533974"/>
              <a:gd name="connsiteY18" fmla="*/ 4389806 h 4389806"/>
              <a:gd name="connsiteX19" fmla="*/ 5453286 w 7533974"/>
              <a:gd name="connsiteY19" fmla="*/ 4389806 h 4389806"/>
              <a:gd name="connsiteX20" fmla="*/ 4657353 w 7533974"/>
              <a:gd name="connsiteY20" fmla="*/ 4389806 h 4389806"/>
              <a:gd name="connsiteX21" fmla="*/ 3982833 w 7533974"/>
              <a:gd name="connsiteY21" fmla="*/ 4389806 h 4389806"/>
              <a:gd name="connsiteX22" fmla="*/ 3186900 w 7533974"/>
              <a:gd name="connsiteY22" fmla="*/ 4389806 h 4389806"/>
              <a:gd name="connsiteX23" fmla="*/ 2694501 w 7533974"/>
              <a:gd name="connsiteY23" fmla="*/ 4389806 h 4389806"/>
              <a:gd name="connsiteX24" fmla="*/ 2080688 w 7533974"/>
              <a:gd name="connsiteY24" fmla="*/ 4389806 h 4389806"/>
              <a:gd name="connsiteX25" fmla="*/ 1588289 w 7533974"/>
              <a:gd name="connsiteY25" fmla="*/ 4389806 h 4389806"/>
              <a:gd name="connsiteX26" fmla="*/ 731649 w 7533974"/>
              <a:gd name="connsiteY26" fmla="*/ 4389806 h 4389806"/>
              <a:gd name="connsiteX27" fmla="*/ 0 w 7533974"/>
              <a:gd name="connsiteY27" fmla="*/ 3658157 h 4389806"/>
              <a:gd name="connsiteX28" fmla="*/ 0 w 7533974"/>
              <a:gd name="connsiteY28" fmla="*/ 3072855 h 4389806"/>
              <a:gd name="connsiteX29" fmla="*/ 0 w 7533974"/>
              <a:gd name="connsiteY29" fmla="*/ 2487554 h 4389806"/>
              <a:gd name="connsiteX30" fmla="*/ 0 w 7533974"/>
              <a:gd name="connsiteY30" fmla="*/ 1990047 h 4389806"/>
              <a:gd name="connsiteX31" fmla="*/ 0 w 7533974"/>
              <a:gd name="connsiteY31" fmla="*/ 1492541 h 4389806"/>
              <a:gd name="connsiteX32" fmla="*/ 0 w 7533974"/>
              <a:gd name="connsiteY32" fmla="*/ 731649 h 438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533974" h="4389806" fill="none" extrusionOk="0">
                <a:moveTo>
                  <a:pt x="0" y="731649"/>
                </a:moveTo>
                <a:cubicBezTo>
                  <a:pt x="-47200" y="357100"/>
                  <a:pt x="397020" y="34890"/>
                  <a:pt x="731649" y="0"/>
                </a:cubicBezTo>
                <a:cubicBezTo>
                  <a:pt x="889639" y="-2301"/>
                  <a:pt x="1259277" y="-7299"/>
                  <a:pt x="1406169" y="0"/>
                </a:cubicBezTo>
                <a:cubicBezTo>
                  <a:pt x="1553061" y="7299"/>
                  <a:pt x="1718576" y="-12566"/>
                  <a:pt x="1959275" y="0"/>
                </a:cubicBezTo>
                <a:cubicBezTo>
                  <a:pt x="2199974" y="12566"/>
                  <a:pt x="2579066" y="-2001"/>
                  <a:pt x="2755208" y="0"/>
                </a:cubicBezTo>
                <a:cubicBezTo>
                  <a:pt x="2931350" y="2001"/>
                  <a:pt x="3246635" y="-34746"/>
                  <a:pt x="3551141" y="0"/>
                </a:cubicBezTo>
                <a:cubicBezTo>
                  <a:pt x="3855647" y="34746"/>
                  <a:pt x="4178706" y="25979"/>
                  <a:pt x="4347074" y="0"/>
                </a:cubicBezTo>
                <a:cubicBezTo>
                  <a:pt x="4515442" y="-25979"/>
                  <a:pt x="4614979" y="-22335"/>
                  <a:pt x="4839473" y="0"/>
                </a:cubicBezTo>
                <a:cubicBezTo>
                  <a:pt x="5063967" y="22335"/>
                  <a:pt x="5151379" y="-8194"/>
                  <a:pt x="5392579" y="0"/>
                </a:cubicBezTo>
                <a:cubicBezTo>
                  <a:pt x="5633779" y="8194"/>
                  <a:pt x="5836953" y="-29910"/>
                  <a:pt x="6067099" y="0"/>
                </a:cubicBezTo>
                <a:cubicBezTo>
                  <a:pt x="6297245" y="29910"/>
                  <a:pt x="6457453" y="-14588"/>
                  <a:pt x="6802325" y="0"/>
                </a:cubicBezTo>
                <a:cubicBezTo>
                  <a:pt x="7216981" y="12843"/>
                  <a:pt x="7568428" y="402440"/>
                  <a:pt x="7533974" y="731649"/>
                </a:cubicBezTo>
                <a:cubicBezTo>
                  <a:pt x="7516364" y="1027787"/>
                  <a:pt x="7525056" y="1124925"/>
                  <a:pt x="7533974" y="1346216"/>
                </a:cubicBezTo>
                <a:cubicBezTo>
                  <a:pt x="7542892" y="1567507"/>
                  <a:pt x="7510392" y="1659526"/>
                  <a:pt x="7533974" y="1843722"/>
                </a:cubicBezTo>
                <a:cubicBezTo>
                  <a:pt x="7557556" y="2027918"/>
                  <a:pt x="7552257" y="2278581"/>
                  <a:pt x="7533974" y="2399759"/>
                </a:cubicBezTo>
                <a:cubicBezTo>
                  <a:pt x="7515691" y="2520937"/>
                  <a:pt x="7528331" y="2737879"/>
                  <a:pt x="7533974" y="2897265"/>
                </a:cubicBezTo>
                <a:cubicBezTo>
                  <a:pt x="7539617" y="3056651"/>
                  <a:pt x="7503113" y="3489340"/>
                  <a:pt x="7533974" y="3658157"/>
                </a:cubicBezTo>
                <a:cubicBezTo>
                  <a:pt x="7554345" y="4080478"/>
                  <a:pt x="7189900" y="4327705"/>
                  <a:pt x="6802325" y="4389806"/>
                </a:cubicBezTo>
                <a:cubicBezTo>
                  <a:pt x="6615741" y="4398410"/>
                  <a:pt x="6286331" y="4417087"/>
                  <a:pt x="6127805" y="4389806"/>
                </a:cubicBezTo>
                <a:cubicBezTo>
                  <a:pt x="5969279" y="4362525"/>
                  <a:pt x="5783553" y="4401043"/>
                  <a:pt x="5453286" y="4389806"/>
                </a:cubicBezTo>
                <a:cubicBezTo>
                  <a:pt x="5123019" y="4378569"/>
                  <a:pt x="4833320" y="4373611"/>
                  <a:pt x="4657353" y="4389806"/>
                </a:cubicBezTo>
                <a:cubicBezTo>
                  <a:pt x="4481386" y="4406001"/>
                  <a:pt x="4266700" y="4362898"/>
                  <a:pt x="3982833" y="4389806"/>
                </a:cubicBezTo>
                <a:cubicBezTo>
                  <a:pt x="3698966" y="4416714"/>
                  <a:pt x="3523070" y="4380142"/>
                  <a:pt x="3186900" y="4389806"/>
                </a:cubicBezTo>
                <a:cubicBezTo>
                  <a:pt x="2850730" y="4399470"/>
                  <a:pt x="2939085" y="4371762"/>
                  <a:pt x="2694501" y="4389806"/>
                </a:cubicBezTo>
                <a:cubicBezTo>
                  <a:pt x="2449917" y="4407850"/>
                  <a:pt x="2262803" y="4406446"/>
                  <a:pt x="2080688" y="4389806"/>
                </a:cubicBezTo>
                <a:cubicBezTo>
                  <a:pt x="1898573" y="4373166"/>
                  <a:pt x="1714957" y="4398557"/>
                  <a:pt x="1588289" y="4389806"/>
                </a:cubicBezTo>
                <a:cubicBezTo>
                  <a:pt x="1461621" y="4381055"/>
                  <a:pt x="985298" y="4393599"/>
                  <a:pt x="731649" y="4389806"/>
                </a:cubicBezTo>
                <a:cubicBezTo>
                  <a:pt x="340484" y="4397075"/>
                  <a:pt x="-34631" y="4007965"/>
                  <a:pt x="0" y="3658157"/>
                </a:cubicBezTo>
                <a:cubicBezTo>
                  <a:pt x="-2275" y="3444858"/>
                  <a:pt x="5067" y="3332754"/>
                  <a:pt x="0" y="3072855"/>
                </a:cubicBezTo>
                <a:cubicBezTo>
                  <a:pt x="-5067" y="2812956"/>
                  <a:pt x="5097" y="2696510"/>
                  <a:pt x="0" y="2487554"/>
                </a:cubicBezTo>
                <a:cubicBezTo>
                  <a:pt x="-5097" y="2278598"/>
                  <a:pt x="-21338" y="2164548"/>
                  <a:pt x="0" y="1990047"/>
                </a:cubicBezTo>
                <a:cubicBezTo>
                  <a:pt x="21338" y="1815546"/>
                  <a:pt x="6804" y="1592783"/>
                  <a:pt x="0" y="1492541"/>
                </a:cubicBezTo>
                <a:cubicBezTo>
                  <a:pt x="-6804" y="1392299"/>
                  <a:pt x="11871" y="1092782"/>
                  <a:pt x="0" y="731649"/>
                </a:cubicBezTo>
                <a:close/>
              </a:path>
              <a:path w="7533974" h="4389806" stroke="0" extrusionOk="0">
                <a:moveTo>
                  <a:pt x="0" y="731649"/>
                </a:moveTo>
                <a:cubicBezTo>
                  <a:pt x="19594" y="324109"/>
                  <a:pt x="336673" y="28206"/>
                  <a:pt x="731649" y="0"/>
                </a:cubicBezTo>
                <a:cubicBezTo>
                  <a:pt x="901293" y="18275"/>
                  <a:pt x="979026" y="-20596"/>
                  <a:pt x="1224048" y="0"/>
                </a:cubicBezTo>
                <a:cubicBezTo>
                  <a:pt x="1469070" y="20596"/>
                  <a:pt x="1598542" y="-16124"/>
                  <a:pt x="1716448" y="0"/>
                </a:cubicBezTo>
                <a:cubicBezTo>
                  <a:pt x="1834354" y="16124"/>
                  <a:pt x="2146032" y="-15053"/>
                  <a:pt x="2390967" y="0"/>
                </a:cubicBezTo>
                <a:cubicBezTo>
                  <a:pt x="2635902" y="15053"/>
                  <a:pt x="2861708" y="-19730"/>
                  <a:pt x="3004780" y="0"/>
                </a:cubicBezTo>
                <a:cubicBezTo>
                  <a:pt x="3147852" y="19730"/>
                  <a:pt x="3507120" y="-25545"/>
                  <a:pt x="3679299" y="0"/>
                </a:cubicBezTo>
                <a:cubicBezTo>
                  <a:pt x="3851478" y="25545"/>
                  <a:pt x="4257609" y="-35876"/>
                  <a:pt x="4414526" y="0"/>
                </a:cubicBezTo>
                <a:cubicBezTo>
                  <a:pt x="4571443" y="35876"/>
                  <a:pt x="4711784" y="12267"/>
                  <a:pt x="4967632" y="0"/>
                </a:cubicBezTo>
                <a:cubicBezTo>
                  <a:pt x="5223480" y="-12267"/>
                  <a:pt x="5485398" y="23864"/>
                  <a:pt x="5642151" y="0"/>
                </a:cubicBezTo>
                <a:cubicBezTo>
                  <a:pt x="5798904" y="-23864"/>
                  <a:pt x="6230790" y="41089"/>
                  <a:pt x="6802325" y="0"/>
                </a:cubicBezTo>
                <a:cubicBezTo>
                  <a:pt x="7266161" y="10029"/>
                  <a:pt x="7605000" y="260899"/>
                  <a:pt x="7533974" y="731649"/>
                </a:cubicBezTo>
                <a:cubicBezTo>
                  <a:pt x="7540618" y="859941"/>
                  <a:pt x="7546061" y="1102918"/>
                  <a:pt x="7533974" y="1316951"/>
                </a:cubicBezTo>
                <a:cubicBezTo>
                  <a:pt x="7521887" y="1530984"/>
                  <a:pt x="7560059" y="1665512"/>
                  <a:pt x="7533974" y="1872987"/>
                </a:cubicBezTo>
                <a:cubicBezTo>
                  <a:pt x="7507889" y="2080462"/>
                  <a:pt x="7527502" y="2271478"/>
                  <a:pt x="7533974" y="2458289"/>
                </a:cubicBezTo>
                <a:cubicBezTo>
                  <a:pt x="7540446" y="2645100"/>
                  <a:pt x="7552075" y="2954487"/>
                  <a:pt x="7533974" y="3102120"/>
                </a:cubicBezTo>
                <a:cubicBezTo>
                  <a:pt x="7515873" y="3249753"/>
                  <a:pt x="7554109" y="3484729"/>
                  <a:pt x="7533974" y="3658157"/>
                </a:cubicBezTo>
                <a:cubicBezTo>
                  <a:pt x="7550069" y="3974416"/>
                  <a:pt x="7238891" y="4466439"/>
                  <a:pt x="6802325" y="4389806"/>
                </a:cubicBezTo>
                <a:cubicBezTo>
                  <a:pt x="6618761" y="4377378"/>
                  <a:pt x="6447091" y="4422373"/>
                  <a:pt x="6127805" y="4389806"/>
                </a:cubicBezTo>
                <a:cubicBezTo>
                  <a:pt x="5808519" y="4357239"/>
                  <a:pt x="5743195" y="4365506"/>
                  <a:pt x="5635406" y="4389806"/>
                </a:cubicBezTo>
                <a:cubicBezTo>
                  <a:pt x="5527617" y="4414106"/>
                  <a:pt x="5328725" y="4378059"/>
                  <a:pt x="5143007" y="4389806"/>
                </a:cubicBezTo>
                <a:cubicBezTo>
                  <a:pt x="4957289" y="4401553"/>
                  <a:pt x="4580648" y="4387016"/>
                  <a:pt x="4347074" y="4389806"/>
                </a:cubicBezTo>
                <a:cubicBezTo>
                  <a:pt x="4113500" y="4392596"/>
                  <a:pt x="3849379" y="4385543"/>
                  <a:pt x="3672554" y="4389806"/>
                </a:cubicBezTo>
                <a:cubicBezTo>
                  <a:pt x="3495729" y="4394069"/>
                  <a:pt x="3360760" y="4405655"/>
                  <a:pt x="3119448" y="4389806"/>
                </a:cubicBezTo>
                <a:cubicBezTo>
                  <a:pt x="2878136" y="4373957"/>
                  <a:pt x="2586733" y="4385297"/>
                  <a:pt x="2323515" y="4389806"/>
                </a:cubicBezTo>
                <a:cubicBezTo>
                  <a:pt x="2060297" y="4394315"/>
                  <a:pt x="1951391" y="4397610"/>
                  <a:pt x="1770409" y="4389806"/>
                </a:cubicBezTo>
                <a:cubicBezTo>
                  <a:pt x="1589427" y="4382002"/>
                  <a:pt x="1008604" y="4362794"/>
                  <a:pt x="731649" y="4389806"/>
                </a:cubicBezTo>
                <a:cubicBezTo>
                  <a:pt x="323462" y="4417096"/>
                  <a:pt x="87900" y="4082690"/>
                  <a:pt x="0" y="3658157"/>
                </a:cubicBezTo>
                <a:cubicBezTo>
                  <a:pt x="-24451" y="3382557"/>
                  <a:pt x="11338" y="3287039"/>
                  <a:pt x="0" y="3043590"/>
                </a:cubicBezTo>
                <a:cubicBezTo>
                  <a:pt x="-11338" y="2800141"/>
                  <a:pt x="12616" y="2677862"/>
                  <a:pt x="0" y="2429024"/>
                </a:cubicBezTo>
                <a:cubicBezTo>
                  <a:pt x="-12616" y="2180186"/>
                  <a:pt x="16854" y="2044632"/>
                  <a:pt x="0" y="1785192"/>
                </a:cubicBezTo>
                <a:cubicBezTo>
                  <a:pt x="-16854" y="1525752"/>
                  <a:pt x="9183" y="967821"/>
                  <a:pt x="0" y="731649"/>
                </a:cubicBezTo>
                <a:close/>
              </a:path>
            </a:pathLst>
          </a:custGeom>
          <a:solidFill>
            <a:schemeClr val="bg2">
              <a:lumMod val="75000"/>
            </a:schemeClr>
          </a:solidFill>
          <a:ln>
            <a:solidFill>
              <a:schemeClr val="tx1"/>
            </a:solidFill>
            <a:extLst>
              <a:ext uri="{C807C97D-BFC1-408E-A445-0C87EB9F89A2}">
                <ask:lineSketchStyleProps xmlns:ask="http://schemas.microsoft.com/office/drawing/2018/sketchyshapes" sd="1676449504">
                  <a:prstGeom prst="roundRec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buFont typeface="Wingdings" panose="05000000000000000000" pitchFamily="2" charset="2"/>
              <a:buChar char="v"/>
            </a:pPr>
            <a:r>
              <a:rPr lang="vi-VN" sz="2400" dirty="0">
                <a:latin typeface="+mj-lt"/>
              </a:rPr>
              <a:t>Gia </a:t>
            </a:r>
            <a:r>
              <a:rPr lang="vi-VN" sz="2400">
                <a:latin typeface="+mj-lt"/>
              </a:rPr>
              <a:t>nhập WTO</a:t>
            </a:r>
            <a:r>
              <a:rPr lang="en-US" sz="2400">
                <a:latin typeface="+mj-lt"/>
              </a:rPr>
              <a:t> </a:t>
            </a:r>
            <a:r>
              <a:rPr lang="vi-VN" sz="2400">
                <a:latin typeface="+mj-lt"/>
              </a:rPr>
              <a:t>và </a:t>
            </a:r>
            <a:r>
              <a:rPr lang="vi-VN" sz="2400" dirty="0">
                <a:latin typeface="+mj-lt"/>
              </a:rPr>
              <a:t>trở thành thành viên thứ 150 của tổ chức này, Việt Nam đã thực sự hội nhập sâu hơn và đầy đủ hơn vào nền kinh tế thế giới</a:t>
            </a:r>
            <a:r>
              <a:rPr lang="en-US" sz="2400" dirty="0">
                <a:latin typeface="+mj-lt"/>
              </a:rPr>
              <a:t>.</a:t>
            </a:r>
          </a:p>
          <a:p>
            <a:pPr marL="457200" indent="-457200" algn="just">
              <a:buFont typeface="Wingdings" panose="05000000000000000000" pitchFamily="2" charset="2"/>
              <a:buChar char="v"/>
            </a:pPr>
            <a:r>
              <a:rPr lang="en-US" sz="2400" dirty="0">
                <a:latin typeface="+mj-lt"/>
              </a:rPr>
              <a:t>K</a:t>
            </a:r>
            <a:r>
              <a:rPr lang="vi-VN" sz="2400" dirty="0">
                <a:latin typeface="+mj-lt"/>
              </a:rPr>
              <a:t>hông những được tiếp cận và ngày càng mở rộng thị trường hàng hóa, dịch vụ ở tất cả các nước thành viên mà còn có vị thế bình đẳng như các nước thành viên khác trong việc hoạch định chính sách thương mại toàn cầu, có cơ hội để đấu tranh nhằm thiết lập một trật tự kinh tế mới công bằng, hợp lý hơn, đồng thời có điều kiện để bảo vệ lợi ích của đất nước, của doanh nghiệp nước ta</a:t>
            </a:r>
            <a:r>
              <a:rPr lang="en-US" sz="2400" dirty="0">
                <a:latin typeface="+mj-lt"/>
              </a:rPr>
              <a:t>.</a:t>
            </a:r>
            <a:endParaRPr lang="en-GB" sz="2400" dirty="0">
              <a:latin typeface="+mj-lt"/>
            </a:endParaRPr>
          </a:p>
        </p:txBody>
      </p:sp>
      <p:sp>
        <p:nvSpPr>
          <p:cNvPr id="7" name="Rectangle 6"/>
          <p:cNvSpPr/>
          <p:nvPr/>
        </p:nvSpPr>
        <p:spPr>
          <a:xfrm>
            <a:off x="7442289" y="4792906"/>
            <a:ext cx="4938793" cy="830997"/>
          </a:xfrm>
          <a:prstGeom prst="rect">
            <a:avLst/>
          </a:prstGeom>
          <a:noFill/>
        </p:spPr>
        <p:txBody>
          <a:bodyPr wrap="square" lIns="91440" tIns="45720" rIns="91440" bIns="45720">
            <a:spAutoFit/>
          </a:bodyPr>
          <a:lstStyle/>
          <a:p>
            <a:pPr algn="ctr"/>
            <a:r>
              <a:rPr lang="vi-VN" sz="2400" b="1" dirty="0">
                <a:latin typeface="Bahnschrift SemiBold" panose="020B0502040204020203" pitchFamily="34" charset="0"/>
              </a:rPr>
              <a:t>Gia</a:t>
            </a:r>
            <a:r>
              <a:rPr lang="en-US" sz="2400" b="1" dirty="0">
                <a:latin typeface="Bahnschrift SemiBold" panose="020B0502040204020203" pitchFamily="34" charset="0"/>
              </a:rPr>
              <a:t> </a:t>
            </a:r>
            <a:r>
              <a:rPr lang="vi-VN" sz="2400" b="1" dirty="0">
                <a:latin typeface="Bahnschrift SemiBold" panose="020B0502040204020203" pitchFamily="34" charset="0"/>
              </a:rPr>
              <a:t>nhập</a:t>
            </a:r>
            <a:r>
              <a:rPr lang="en-US" sz="2400" b="1" dirty="0">
                <a:latin typeface="Bahnschrift SemiBold" panose="020B0502040204020203" pitchFamily="34" charset="0"/>
              </a:rPr>
              <a:t> </a:t>
            </a:r>
            <a:r>
              <a:rPr lang="vi-VN" sz="2400" b="1" dirty="0">
                <a:latin typeface="Bahnschrift SemiBold" panose="020B0502040204020203" pitchFamily="34" charset="0"/>
              </a:rPr>
              <a:t>WTO</a:t>
            </a:r>
            <a:endParaRPr lang="en-US" sz="2400" b="1" dirty="0">
              <a:latin typeface="Bahnschrift SemiBold" panose="020B0502040204020203" pitchFamily="34" charset="0"/>
            </a:endParaRPr>
          </a:p>
          <a:p>
            <a:pPr algn="ctr"/>
            <a:r>
              <a:rPr lang="vi-VN" sz="2400" b="1" dirty="0">
                <a:latin typeface="Bahnschrift SemiBold" panose="020B0502040204020203" pitchFamily="34" charset="0"/>
              </a:rPr>
              <a:t>(Tổ chức thương mại thế giới) </a:t>
            </a:r>
            <a:endParaRPr lang="en-US" sz="2400" b="1"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cs typeface="Times New Roman" panose="02020603050405020304" pitchFamily="18" charset="0"/>
            </a:endParaRPr>
          </a:p>
        </p:txBody>
      </p:sp>
      <p:pic>
        <p:nvPicPr>
          <p:cNvPr id="1028" name="Picture 4" descr="Ngày này năm xưa 7/11: Việt Nam chính thức là thành viên WTO, Kỷ niệ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017" y="1991396"/>
            <a:ext cx="4171335" cy="2755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 name="Isosceles Triangle 13">
            <a:extLst>
              <a:ext uri="{FF2B5EF4-FFF2-40B4-BE49-F238E27FC236}">
                <a16:creationId xmlns:a16="http://schemas.microsoft.com/office/drawing/2014/main" id="{A3A53A5B-8BB8-4533-9BCB-E505EFBEC2F1}"/>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D2BFFA8-532C-463F-8AA9-E05A04D6D4B5}"/>
              </a:ext>
            </a:extLst>
          </p:cNvPr>
          <p:cNvGrpSpPr/>
          <p:nvPr/>
        </p:nvGrpSpPr>
        <p:grpSpPr>
          <a:xfrm>
            <a:off x="451908" y="566530"/>
            <a:ext cx="7212858" cy="843530"/>
            <a:chOff x="130792" y="902229"/>
            <a:chExt cx="7212858" cy="843530"/>
          </a:xfrm>
        </p:grpSpPr>
        <p:sp>
          <p:nvSpPr>
            <p:cNvPr id="26" name="TextBox 25">
              <a:extLst>
                <a:ext uri="{FF2B5EF4-FFF2-40B4-BE49-F238E27FC236}">
                  <a16:creationId xmlns:a16="http://schemas.microsoft.com/office/drawing/2014/main" id="{243B124C-B649-46B3-91DB-90A7AE0D59CC}"/>
                </a:ext>
              </a:extLst>
            </p:cNvPr>
            <p:cNvSpPr txBox="1"/>
            <p:nvPr/>
          </p:nvSpPr>
          <p:spPr>
            <a:xfrm>
              <a:off x="451907" y="1284094"/>
              <a:ext cx="6891743" cy="461665"/>
            </a:xfrm>
            <a:custGeom>
              <a:avLst/>
              <a:gdLst>
                <a:gd name="connsiteX0" fmla="*/ 0 w 6891743"/>
                <a:gd name="connsiteY0" fmla="*/ 0 h 461665"/>
                <a:gd name="connsiteX1" fmla="*/ 758092 w 6891743"/>
                <a:gd name="connsiteY1" fmla="*/ 0 h 461665"/>
                <a:gd name="connsiteX2" fmla="*/ 1516183 w 6891743"/>
                <a:gd name="connsiteY2" fmla="*/ 0 h 461665"/>
                <a:gd name="connsiteX3" fmla="*/ 2343193 w 6891743"/>
                <a:gd name="connsiteY3" fmla="*/ 0 h 461665"/>
                <a:gd name="connsiteX4" fmla="*/ 2963449 w 6891743"/>
                <a:gd name="connsiteY4" fmla="*/ 0 h 461665"/>
                <a:gd name="connsiteX5" fmla="*/ 3652624 w 6891743"/>
                <a:gd name="connsiteY5" fmla="*/ 0 h 461665"/>
                <a:gd name="connsiteX6" fmla="*/ 4479633 w 6891743"/>
                <a:gd name="connsiteY6" fmla="*/ 0 h 461665"/>
                <a:gd name="connsiteX7" fmla="*/ 5030972 w 6891743"/>
                <a:gd name="connsiteY7" fmla="*/ 0 h 461665"/>
                <a:gd name="connsiteX8" fmla="*/ 5857982 w 6891743"/>
                <a:gd name="connsiteY8" fmla="*/ 0 h 461665"/>
                <a:gd name="connsiteX9" fmla="*/ 6891743 w 6891743"/>
                <a:gd name="connsiteY9" fmla="*/ 0 h 461665"/>
                <a:gd name="connsiteX10" fmla="*/ 6891743 w 6891743"/>
                <a:gd name="connsiteY10" fmla="*/ 461665 h 461665"/>
                <a:gd name="connsiteX11" fmla="*/ 6202569 w 6891743"/>
                <a:gd name="connsiteY11" fmla="*/ 461665 h 461665"/>
                <a:gd name="connsiteX12" fmla="*/ 5513394 w 6891743"/>
                <a:gd name="connsiteY12" fmla="*/ 461665 h 461665"/>
                <a:gd name="connsiteX13" fmla="*/ 4824220 w 6891743"/>
                <a:gd name="connsiteY13" fmla="*/ 461665 h 461665"/>
                <a:gd name="connsiteX14" fmla="*/ 4135046 w 6891743"/>
                <a:gd name="connsiteY14" fmla="*/ 461665 h 461665"/>
                <a:gd name="connsiteX15" fmla="*/ 3308037 w 6891743"/>
                <a:gd name="connsiteY15" fmla="*/ 461665 h 461665"/>
                <a:gd name="connsiteX16" fmla="*/ 2825615 w 6891743"/>
                <a:gd name="connsiteY16" fmla="*/ 461665 h 461665"/>
                <a:gd name="connsiteX17" fmla="*/ 2136440 w 6891743"/>
                <a:gd name="connsiteY17" fmla="*/ 461665 h 461665"/>
                <a:gd name="connsiteX18" fmla="*/ 1516183 w 6891743"/>
                <a:gd name="connsiteY18" fmla="*/ 461665 h 461665"/>
                <a:gd name="connsiteX19" fmla="*/ 964844 w 6891743"/>
                <a:gd name="connsiteY19" fmla="*/ 461665 h 461665"/>
                <a:gd name="connsiteX20" fmla="*/ 0 w 6891743"/>
                <a:gd name="connsiteY20" fmla="*/ 461665 h 461665"/>
                <a:gd name="connsiteX21" fmla="*/ 0 w 6891743"/>
                <a:gd name="connsiteY21"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91743" h="461665" fill="none" extrusionOk="0">
                  <a:moveTo>
                    <a:pt x="0" y="0"/>
                  </a:moveTo>
                  <a:cubicBezTo>
                    <a:pt x="169667" y="-1338"/>
                    <a:pt x="420815" y="28208"/>
                    <a:pt x="758092" y="0"/>
                  </a:cubicBezTo>
                  <a:cubicBezTo>
                    <a:pt x="1095369" y="-28208"/>
                    <a:pt x="1312525" y="-4426"/>
                    <a:pt x="1516183" y="0"/>
                  </a:cubicBezTo>
                  <a:cubicBezTo>
                    <a:pt x="1719841" y="4426"/>
                    <a:pt x="1980204" y="3367"/>
                    <a:pt x="2343193" y="0"/>
                  </a:cubicBezTo>
                  <a:cubicBezTo>
                    <a:pt x="2706182" y="-3367"/>
                    <a:pt x="2715662" y="-3394"/>
                    <a:pt x="2963449" y="0"/>
                  </a:cubicBezTo>
                  <a:cubicBezTo>
                    <a:pt x="3211236" y="3394"/>
                    <a:pt x="3313577" y="2918"/>
                    <a:pt x="3652624" y="0"/>
                  </a:cubicBezTo>
                  <a:cubicBezTo>
                    <a:pt x="3991671" y="-2918"/>
                    <a:pt x="4109098" y="-31482"/>
                    <a:pt x="4479633" y="0"/>
                  </a:cubicBezTo>
                  <a:cubicBezTo>
                    <a:pt x="4850168" y="31482"/>
                    <a:pt x="4758200" y="26080"/>
                    <a:pt x="5030972" y="0"/>
                  </a:cubicBezTo>
                  <a:cubicBezTo>
                    <a:pt x="5303744" y="-26080"/>
                    <a:pt x="5617582" y="6026"/>
                    <a:pt x="5857982" y="0"/>
                  </a:cubicBezTo>
                  <a:cubicBezTo>
                    <a:pt x="6098382" y="-6026"/>
                    <a:pt x="6548054" y="-5323"/>
                    <a:pt x="6891743" y="0"/>
                  </a:cubicBezTo>
                  <a:cubicBezTo>
                    <a:pt x="6869432" y="204945"/>
                    <a:pt x="6901813" y="238602"/>
                    <a:pt x="6891743" y="461665"/>
                  </a:cubicBezTo>
                  <a:cubicBezTo>
                    <a:pt x="6677763" y="478312"/>
                    <a:pt x="6365610" y="491547"/>
                    <a:pt x="6202569" y="461665"/>
                  </a:cubicBezTo>
                  <a:cubicBezTo>
                    <a:pt x="6039528" y="431783"/>
                    <a:pt x="5787224" y="453931"/>
                    <a:pt x="5513394" y="461665"/>
                  </a:cubicBezTo>
                  <a:cubicBezTo>
                    <a:pt x="5239565" y="469399"/>
                    <a:pt x="5117261" y="447796"/>
                    <a:pt x="4824220" y="461665"/>
                  </a:cubicBezTo>
                  <a:cubicBezTo>
                    <a:pt x="4531179" y="475534"/>
                    <a:pt x="4412430" y="434074"/>
                    <a:pt x="4135046" y="461665"/>
                  </a:cubicBezTo>
                  <a:cubicBezTo>
                    <a:pt x="3857662" y="489256"/>
                    <a:pt x="3476954" y="432004"/>
                    <a:pt x="3308037" y="461665"/>
                  </a:cubicBezTo>
                  <a:cubicBezTo>
                    <a:pt x="3139120" y="491326"/>
                    <a:pt x="2945396" y="447610"/>
                    <a:pt x="2825615" y="461665"/>
                  </a:cubicBezTo>
                  <a:cubicBezTo>
                    <a:pt x="2705834" y="475720"/>
                    <a:pt x="2364964" y="429856"/>
                    <a:pt x="2136440" y="461665"/>
                  </a:cubicBezTo>
                  <a:cubicBezTo>
                    <a:pt x="1907916" y="493474"/>
                    <a:pt x="1754754" y="461135"/>
                    <a:pt x="1516183" y="461665"/>
                  </a:cubicBezTo>
                  <a:cubicBezTo>
                    <a:pt x="1277612" y="462195"/>
                    <a:pt x="1166035" y="463251"/>
                    <a:pt x="964844" y="461665"/>
                  </a:cubicBezTo>
                  <a:cubicBezTo>
                    <a:pt x="763653" y="460079"/>
                    <a:pt x="439122" y="448852"/>
                    <a:pt x="0" y="461665"/>
                  </a:cubicBezTo>
                  <a:cubicBezTo>
                    <a:pt x="15644" y="234193"/>
                    <a:pt x="3220" y="196397"/>
                    <a:pt x="0" y="0"/>
                  </a:cubicBezTo>
                  <a:close/>
                </a:path>
                <a:path w="6891743" h="461665" stroke="0" extrusionOk="0">
                  <a:moveTo>
                    <a:pt x="0" y="0"/>
                  </a:moveTo>
                  <a:cubicBezTo>
                    <a:pt x="323718" y="-27205"/>
                    <a:pt x="535558" y="-13996"/>
                    <a:pt x="689174" y="0"/>
                  </a:cubicBezTo>
                  <a:cubicBezTo>
                    <a:pt x="842790" y="13996"/>
                    <a:pt x="1122224" y="-29830"/>
                    <a:pt x="1378349" y="0"/>
                  </a:cubicBezTo>
                  <a:cubicBezTo>
                    <a:pt x="1634475" y="29830"/>
                    <a:pt x="1659645" y="-2"/>
                    <a:pt x="1860771" y="0"/>
                  </a:cubicBezTo>
                  <a:cubicBezTo>
                    <a:pt x="2061897" y="2"/>
                    <a:pt x="2180869" y="8882"/>
                    <a:pt x="2343193" y="0"/>
                  </a:cubicBezTo>
                  <a:cubicBezTo>
                    <a:pt x="2505517" y="-8882"/>
                    <a:pt x="2688530" y="4611"/>
                    <a:pt x="2894532" y="0"/>
                  </a:cubicBezTo>
                  <a:cubicBezTo>
                    <a:pt x="3100534" y="-4611"/>
                    <a:pt x="3310616" y="-2667"/>
                    <a:pt x="3514789" y="0"/>
                  </a:cubicBezTo>
                  <a:cubicBezTo>
                    <a:pt x="3718962" y="2667"/>
                    <a:pt x="3847572" y="-26652"/>
                    <a:pt x="4135046" y="0"/>
                  </a:cubicBezTo>
                  <a:cubicBezTo>
                    <a:pt x="4422520" y="26652"/>
                    <a:pt x="4510883" y="872"/>
                    <a:pt x="4617468" y="0"/>
                  </a:cubicBezTo>
                  <a:cubicBezTo>
                    <a:pt x="4724053" y="-872"/>
                    <a:pt x="4911864" y="-24559"/>
                    <a:pt x="5168807" y="0"/>
                  </a:cubicBezTo>
                  <a:cubicBezTo>
                    <a:pt x="5425750" y="24559"/>
                    <a:pt x="5515238" y="-6321"/>
                    <a:pt x="5720147" y="0"/>
                  </a:cubicBezTo>
                  <a:cubicBezTo>
                    <a:pt x="5925056" y="6321"/>
                    <a:pt x="6517721" y="-17787"/>
                    <a:pt x="6891743" y="0"/>
                  </a:cubicBezTo>
                  <a:cubicBezTo>
                    <a:pt x="6889851" y="134953"/>
                    <a:pt x="6912973" y="315503"/>
                    <a:pt x="6891743" y="461665"/>
                  </a:cubicBezTo>
                  <a:cubicBezTo>
                    <a:pt x="6561121" y="452452"/>
                    <a:pt x="6479262" y="456494"/>
                    <a:pt x="6133651" y="461665"/>
                  </a:cubicBezTo>
                  <a:cubicBezTo>
                    <a:pt x="5788040" y="466836"/>
                    <a:pt x="5779600" y="466789"/>
                    <a:pt x="5651229" y="461665"/>
                  </a:cubicBezTo>
                  <a:cubicBezTo>
                    <a:pt x="5522858" y="456541"/>
                    <a:pt x="5141658" y="443606"/>
                    <a:pt x="4962055" y="461665"/>
                  </a:cubicBezTo>
                  <a:cubicBezTo>
                    <a:pt x="4782452" y="479724"/>
                    <a:pt x="4352293" y="434156"/>
                    <a:pt x="4135046" y="461665"/>
                  </a:cubicBezTo>
                  <a:cubicBezTo>
                    <a:pt x="3917799" y="489174"/>
                    <a:pt x="3637020" y="470947"/>
                    <a:pt x="3308037" y="461665"/>
                  </a:cubicBezTo>
                  <a:cubicBezTo>
                    <a:pt x="2979054" y="452383"/>
                    <a:pt x="3010442" y="452380"/>
                    <a:pt x="2825615" y="461665"/>
                  </a:cubicBezTo>
                  <a:cubicBezTo>
                    <a:pt x="2640788" y="470950"/>
                    <a:pt x="2511658" y="433535"/>
                    <a:pt x="2205358" y="461665"/>
                  </a:cubicBezTo>
                  <a:cubicBezTo>
                    <a:pt x="1899058" y="489795"/>
                    <a:pt x="1608108" y="448897"/>
                    <a:pt x="1447266" y="461665"/>
                  </a:cubicBezTo>
                  <a:cubicBezTo>
                    <a:pt x="1286424" y="474433"/>
                    <a:pt x="932709" y="483446"/>
                    <a:pt x="620257" y="461665"/>
                  </a:cubicBezTo>
                  <a:cubicBezTo>
                    <a:pt x="307805" y="439884"/>
                    <a:pt x="201718" y="490218"/>
                    <a:pt x="0" y="461665"/>
                  </a:cubicBezTo>
                  <a:cubicBezTo>
                    <a:pt x="6450" y="274168"/>
                    <a:pt x="12379" y="147383"/>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r>
                <a:rPr lang="en-US" sz="2400">
                  <a:latin typeface="Bahnschrift SemiBold" panose="020B0502040204020203" pitchFamily="34" charset="0"/>
                </a:rPr>
                <a:t>Gia nhập WTO và mở rộng thị trường quốc tế</a:t>
              </a:r>
              <a:endParaRPr lang="en-US" sz="2400"/>
            </a:p>
          </p:txBody>
        </p:sp>
        <p:sp>
          <p:nvSpPr>
            <p:cNvPr id="16" name="TextBox 15">
              <a:extLst>
                <a:ext uri="{FF2B5EF4-FFF2-40B4-BE49-F238E27FC236}">
                  <a16:creationId xmlns:a16="http://schemas.microsoft.com/office/drawing/2014/main" id="{6073FE0A-C670-403E-8B5B-FBB1340AC0CF}"/>
                </a:ext>
              </a:extLst>
            </p:cNvPr>
            <p:cNvSpPr txBox="1"/>
            <p:nvPr/>
          </p:nvSpPr>
          <p:spPr>
            <a:xfrm>
              <a:off x="130792" y="902229"/>
              <a:ext cx="521297" cy="461665"/>
            </a:xfrm>
            <a:custGeom>
              <a:avLst/>
              <a:gdLst>
                <a:gd name="connsiteX0" fmla="*/ 0 w 521297"/>
                <a:gd name="connsiteY0" fmla="*/ 0 h 461665"/>
                <a:gd name="connsiteX1" fmla="*/ 521297 w 521297"/>
                <a:gd name="connsiteY1" fmla="*/ 0 h 461665"/>
                <a:gd name="connsiteX2" fmla="*/ 521297 w 521297"/>
                <a:gd name="connsiteY2" fmla="*/ 461665 h 461665"/>
                <a:gd name="connsiteX3" fmla="*/ 0 w 521297"/>
                <a:gd name="connsiteY3" fmla="*/ 461665 h 461665"/>
                <a:gd name="connsiteX4" fmla="*/ 0 w 521297"/>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297" h="461665" fill="none" extrusionOk="0">
                  <a:moveTo>
                    <a:pt x="0" y="0"/>
                  </a:moveTo>
                  <a:cubicBezTo>
                    <a:pt x="222851" y="-47739"/>
                    <a:pt x="329715" y="41232"/>
                    <a:pt x="521297" y="0"/>
                  </a:cubicBezTo>
                  <a:cubicBezTo>
                    <a:pt x="522215" y="154622"/>
                    <a:pt x="472203" y="310304"/>
                    <a:pt x="521297" y="461665"/>
                  </a:cubicBezTo>
                  <a:cubicBezTo>
                    <a:pt x="379622" y="485673"/>
                    <a:pt x="260495" y="406988"/>
                    <a:pt x="0" y="461665"/>
                  </a:cubicBezTo>
                  <a:cubicBezTo>
                    <a:pt x="-41150" y="348460"/>
                    <a:pt x="23672" y="191431"/>
                    <a:pt x="0" y="0"/>
                  </a:cubicBezTo>
                  <a:close/>
                </a:path>
                <a:path w="521297" h="461665" stroke="0" extrusionOk="0">
                  <a:moveTo>
                    <a:pt x="0" y="0"/>
                  </a:moveTo>
                  <a:cubicBezTo>
                    <a:pt x="129606" y="-57525"/>
                    <a:pt x="324133" y="18882"/>
                    <a:pt x="521297" y="0"/>
                  </a:cubicBezTo>
                  <a:cubicBezTo>
                    <a:pt x="533645" y="149455"/>
                    <a:pt x="480547" y="280276"/>
                    <a:pt x="521297" y="461665"/>
                  </a:cubicBezTo>
                  <a:cubicBezTo>
                    <a:pt x="293567" y="507786"/>
                    <a:pt x="138374" y="415259"/>
                    <a:pt x="0" y="461665"/>
                  </a:cubicBezTo>
                  <a:cubicBezTo>
                    <a:pt x="-12344" y="312754"/>
                    <a:pt x="33926" y="117454"/>
                    <a:pt x="0" y="0"/>
                  </a:cubicBezTo>
                  <a:close/>
                </a:path>
              </a:pathLst>
            </a:custGeom>
            <a:solidFill>
              <a:schemeClr val="bg1">
                <a:lumMod val="85000"/>
              </a:schemeClr>
            </a:solidFill>
            <a:ln w="28575">
              <a:solidFill>
                <a:schemeClr val="tx1"/>
              </a:solidFill>
              <a:extLst>
                <a:ext uri="{C807C97D-BFC1-408E-A445-0C87EB9F89A2}">
                  <ask:lineSketchStyleProps xmlns:ask="http://schemas.microsoft.com/office/drawing/2018/sketchyshapes" sd="3421862628">
                    <a:prstGeom prst="rect">
                      <a:avLst/>
                    </a:prstGeom>
                    <ask:type>
                      <ask:lineSketchScribble/>
                    </ask:type>
                  </ask:lineSketchStyleProps>
                </a:ext>
              </a:extLst>
            </a:ln>
          </p:spPr>
          <p:txBody>
            <a:bodyPr wrap="none" rtlCol="0">
              <a:spAutoFit/>
            </a:bodyPr>
            <a:lstStyle/>
            <a:p>
              <a:r>
                <a:rPr lang="en-US" sz="2400">
                  <a:latin typeface="Bahnschrift SemiBold" panose="020B0502040204020203" pitchFamily="34" charset="0"/>
                </a:rPr>
                <a:t>3.1</a:t>
              </a:r>
              <a:endParaRPr lang="en-US">
                <a:latin typeface="Bahnschrift SemiBold" panose="020B0502040204020203" pitchFamily="34" charset="0"/>
              </a:endParaRPr>
            </a:p>
          </p:txBody>
        </p:sp>
      </p:grpSp>
    </p:spTree>
    <p:extLst>
      <p:ext uri="{BB962C8B-B14F-4D97-AF65-F5344CB8AC3E}">
        <p14:creationId xmlns:p14="http://schemas.microsoft.com/office/powerpoint/2010/main" val="1792643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hoảng 2.000 nhà báo trong nước và quốc tế tham gia đưa tin về sự kiện Tuần  lễ cấp cao APEC 2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672" y="2398342"/>
            <a:ext cx="4246536" cy="3000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C9E6CB0F-BED1-4EEA-9A0B-8A24C01B3C2C}"/>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75A493E-1B6F-448E-BD11-4FAEDA87F1D1}"/>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7577C85-143A-49DC-8468-8AE655C6B9A4}"/>
              </a:ext>
            </a:extLst>
          </p:cNvPr>
          <p:cNvGrpSpPr/>
          <p:nvPr/>
        </p:nvGrpSpPr>
        <p:grpSpPr>
          <a:xfrm>
            <a:off x="451908" y="566530"/>
            <a:ext cx="7212858" cy="843530"/>
            <a:chOff x="130792" y="902229"/>
            <a:chExt cx="7212858" cy="843530"/>
          </a:xfrm>
        </p:grpSpPr>
        <p:sp>
          <p:nvSpPr>
            <p:cNvPr id="16" name="TextBox 15">
              <a:extLst>
                <a:ext uri="{FF2B5EF4-FFF2-40B4-BE49-F238E27FC236}">
                  <a16:creationId xmlns:a16="http://schemas.microsoft.com/office/drawing/2014/main" id="{E3A43C20-8861-45BC-9733-148C21989156}"/>
                </a:ext>
              </a:extLst>
            </p:cNvPr>
            <p:cNvSpPr txBox="1"/>
            <p:nvPr/>
          </p:nvSpPr>
          <p:spPr>
            <a:xfrm>
              <a:off x="451907" y="1284094"/>
              <a:ext cx="6891743" cy="461665"/>
            </a:xfrm>
            <a:custGeom>
              <a:avLst/>
              <a:gdLst>
                <a:gd name="connsiteX0" fmla="*/ 0 w 6891743"/>
                <a:gd name="connsiteY0" fmla="*/ 0 h 461665"/>
                <a:gd name="connsiteX1" fmla="*/ 758092 w 6891743"/>
                <a:gd name="connsiteY1" fmla="*/ 0 h 461665"/>
                <a:gd name="connsiteX2" fmla="*/ 1516183 w 6891743"/>
                <a:gd name="connsiteY2" fmla="*/ 0 h 461665"/>
                <a:gd name="connsiteX3" fmla="*/ 2343193 w 6891743"/>
                <a:gd name="connsiteY3" fmla="*/ 0 h 461665"/>
                <a:gd name="connsiteX4" fmla="*/ 2963449 w 6891743"/>
                <a:gd name="connsiteY4" fmla="*/ 0 h 461665"/>
                <a:gd name="connsiteX5" fmla="*/ 3652624 w 6891743"/>
                <a:gd name="connsiteY5" fmla="*/ 0 h 461665"/>
                <a:gd name="connsiteX6" fmla="*/ 4479633 w 6891743"/>
                <a:gd name="connsiteY6" fmla="*/ 0 h 461665"/>
                <a:gd name="connsiteX7" fmla="*/ 5030972 w 6891743"/>
                <a:gd name="connsiteY7" fmla="*/ 0 h 461665"/>
                <a:gd name="connsiteX8" fmla="*/ 5857982 w 6891743"/>
                <a:gd name="connsiteY8" fmla="*/ 0 h 461665"/>
                <a:gd name="connsiteX9" fmla="*/ 6891743 w 6891743"/>
                <a:gd name="connsiteY9" fmla="*/ 0 h 461665"/>
                <a:gd name="connsiteX10" fmla="*/ 6891743 w 6891743"/>
                <a:gd name="connsiteY10" fmla="*/ 461665 h 461665"/>
                <a:gd name="connsiteX11" fmla="*/ 6202569 w 6891743"/>
                <a:gd name="connsiteY11" fmla="*/ 461665 h 461665"/>
                <a:gd name="connsiteX12" fmla="*/ 5513394 w 6891743"/>
                <a:gd name="connsiteY12" fmla="*/ 461665 h 461665"/>
                <a:gd name="connsiteX13" fmla="*/ 4824220 w 6891743"/>
                <a:gd name="connsiteY13" fmla="*/ 461665 h 461665"/>
                <a:gd name="connsiteX14" fmla="*/ 4135046 w 6891743"/>
                <a:gd name="connsiteY14" fmla="*/ 461665 h 461665"/>
                <a:gd name="connsiteX15" fmla="*/ 3308037 w 6891743"/>
                <a:gd name="connsiteY15" fmla="*/ 461665 h 461665"/>
                <a:gd name="connsiteX16" fmla="*/ 2825615 w 6891743"/>
                <a:gd name="connsiteY16" fmla="*/ 461665 h 461665"/>
                <a:gd name="connsiteX17" fmla="*/ 2136440 w 6891743"/>
                <a:gd name="connsiteY17" fmla="*/ 461665 h 461665"/>
                <a:gd name="connsiteX18" fmla="*/ 1516183 w 6891743"/>
                <a:gd name="connsiteY18" fmla="*/ 461665 h 461665"/>
                <a:gd name="connsiteX19" fmla="*/ 964844 w 6891743"/>
                <a:gd name="connsiteY19" fmla="*/ 461665 h 461665"/>
                <a:gd name="connsiteX20" fmla="*/ 0 w 6891743"/>
                <a:gd name="connsiteY20" fmla="*/ 461665 h 461665"/>
                <a:gd name="connsiteX21" fmla="*/ 0 w 6891743"/>
                <a:gd name="connsiteY21"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91743" h="461665" fill="none" extrusionOk="0">
                  <a:moveTo>
                    <a:pt x="0" y="0"/>
                  </a:moveTo>
                  <a:cubicBezTo>
                    <a:pt x="169667" y="-1338"/>
                    <a:pt x="420815" y="28208"/>
                    <a:pt x="758092" y="0"/>
                  </a:cubicBezTo>
                  <a:cubicBezTo>
                    <a:pt x="1095369" y="-28208"/>
                    <a:pt x="1312525" y="-4426"/>
                    <a:pt x="1516183" y="0"/>
                  </a:cubicBezTo>
                  <a:cubicBezTo>
                    <a:pt x="1719841" y="4426"/>
                    <a:pt x="1980204" y="3367"/>
                    <a:pt x="2343193" y="0"/>
                  </a:cubicBezTo>
                  <a:cubicBezTo>
                    <a:pt x="2706182" y="-3367"/>
                    <a:pt x="2715662" y="-3394"/>
                    <a:pt x="2963449" y="0"/>
                  </a:cubicBezTo>
                  <a:cubicBezTo>
                    <a:pt x="3211236" y="3394"/>
                    <a:pt x="3313577" y="2918"/>
                    <a:pt x="3652624" y="0"/>
                  </a:cubicBezTo>
                  <a:cubicBezTo>
                    <a:pt x="3991671" y="-2918"/>
                    <a:pt x="4109098" y="-31482"/>
                    <a:pt x="4479633" y="0"/>
                  </a:cubicBezTo>
                  <a:cubicBezTo>
                    <a:pt x="4850168" y="31482"/>
                    <a:pt x="4758200" y="26080"/>
                    <a:pt x="5030972" y="0"/>
                  </a:cubicBezTo>
                  <a:cubicBezTo>
                    <a:pt x="5303744" y="-26080"/>
                    <a:pt x="5617582" y="6026"/>
                    <a:pt x="5857982" y="0"/>
                  </a:cubicBezTo>
                  <a:cubicBezTo>
                    <a:pt x="6098382" y="-6026"/>
                    <a:pt x="6548054" y="-5323"/>
                    <a:pt x="6891743" y="0"/>
                  </a:cubicBezTo>
                  <a:cubicBezTo>
                    <a:pt x="6869432" y="204945"/>
                    <a:pt x="6901813" y="238602"/>
                    <a:pt x="6891743" y="461665"/>
                  </a:cubicBezTo>
                  <a:cubicBezTo>
                    <a:pt x="6677763" y="478312"/>
                    <a:pt x="6365610" y="491547"/>
                    <a:pt x="6202569" y="461665"/>
                  </a:cubicBezTo>
                  <a:cubicBezTo>
                    <a:pt x="6039528" y="431783"/>
                    <a:pt x="5787224" y="453931"/>
                    <a:pt x="5513394" y="461665"/>
                  </a:cubicBezTo>
                  <a:cubicBezTo>
                    <a:pt x="5239565" y="469399"/>
                    <a:pt x="5117261" y="447796"/>
                    <a:pt x="4824220" y="461665"/>
                  </a:cubicBezTo>
                  <a:cubicBezTo>
                    <a:pt x="4531179" y="475534"/>
                    <a:pt x="4412430" y="434074"/>
                    <a:pt x="4135046" y="461665"/>
                  </a:cubicBezTo>
                  <a:cubicBezTo>
                    <a:pt x="3857662" y="489256"/>
                    <a:pt x="3476954" y="432004"/>
                    <a:pt x="3308037" y="461665"/>
                  </a:cubicBezTo>
                  <a:cubicBezTo>
                    <a:pt x="3139120" y="491326"/>
                    <a:pt x="2945396" y="447610"/>
                    <a:pt x="2825615" y="461665"/>
                  </a:cubicBezTo>
                  <a:cubicBezTo>
                    <a:pt x="2705834" y="475720"/>
                    <a:pt x="2364964" y="429856"/>
                    <a:pt x="2136440" y="461665"/>
                  </a:cubicBezTo>
                  <a:cubicBezTo>
                    <a:pt x="1907916" y="493474"/>
                    <a:pt x="1754754" y="461135"/>
                    <a:pt x="1516183" y="461665"/>
                  </a:cubicBezTo>
                  <a:cubicBezTo>
                    <a:pt x="1277612" y="462195"/>
                    <a:pt x="1166035" y="463251"/>
                    <a:pt x="964844" y="461665"/>
                  </a:cubicBezTo>
                  <a:cubicBezTo>
                    <a:pt x="763653" y="460079"/>
                    <a:pt x="439122" y="448852"/>
                    <a:pt x="0" y="461665"/>
                  </a:cubicBezTo>
                  <a:cubicBezTo>
                    <a:pt x="15644" y="234193"/>
                    <a:pt x="3220" y="196397"/>
                    <a:pt x="0" y="0"/>
                  </a:cubicBezTo>
                  <a:close/>
                </a:path>
                <a:path w="6891743" h="461665" stroke="0" extrusionOk="0">
                  <a:moveTo>
                    <a:pt x="0" y="0"/>
                  </a:moveTo>
                  <a:cubicBezTo>
                    <a:pt x="323718" y="-27205"/>
                    <a:pt x="535558" y="-13996"/>
                    <a:pt x="689174" y="0"/>
                  </a:cubicBezTo>
                  <a:cubicBezTo>
                    <a:pt x="842790" y="13996"/>
                    <a:pt x="1122224" y="-29830"/>
                    <a:pt x="1378349" y="0"/>
                  </a:cubicBezTo>
                  <a:cubicBezTo>
                    <a:pt x="1634475" y="29830"/>
                    <a:pt x="1659645" y="-2"/>
                    <a:pt x="1860771" y="0"/>
                  </a:cubicBezTo>
                  <a:cubicBezTo>
                    <a:pt x="2061897" y="2"/>
                    <a:pt x="2180869" y="8882"/>
                    <a:pt x="2343193" y="0"/>
                  </a:cubicBezTo>
                  <a:cubicBezTo>
                    <a:pt x="2505517" y="-8882"/>
                    <a:pt x="2688530" y="4611"/>
                    <a:pt x="2894532" y="0"/>
                  </a:cubicBezTo>
                  <a:cubicBezTo>
                    <a:pt x="3100534" y="-4611"/>
                    <a:pt x="3310616" y="-2667"/>
                    <a:pt x="3514789" y="0"/>
                  </a:cubicBezTo>
                  <a:cubicBezTo>
                    <a:pt x="3718962" y="2667"/>
                    <a:pt x="3847572" y="-26652"/>
                    <a:pt x="4135046" y="0"/>
                  </a:cubicBezTo>
                  <a:cubicBezTo>
                    <a:pt x="4422520" y="26652"/>
                    <a:pt x="4510883" y="872"/>
                    <a:pt x="4617468" y="0"/>
                  </a:cubicBezTo>
                  <a:cubicBezTo>
                    <a:pt x="4724053" y="-872"/>
                    <a:pt x="4911864" y="-24559"/>
                    <a:pt x="5168807" y="0"/>
                  </a:cubicBezTo>
                  <a:cubicBezTo>
                    <a:pt x="5425750" y="24559"/>
                    <a:pt x="5515238" y="-6321"/>
                    <a:pt x="5720147" y="0"/>
                  </a:cubicBezTo>
                  <a:cubicBezTo>
                    <a:pt x="5925056" y="6321"/>
                    <a:pt x="6517721" y="-17787"/>
                    <a:pt x="6891743" y="0"/>
                  </a:cubicBezTo>
                  <a:cubicBezTo>
                    <a:pt x="6889851" y="134953"/>
                    <a:pt x="6912973" y="315503"/>
                    <a:pt x="6891743" y="461665"/>
                  </a:cubicBezTo>
                  <a:cubicBezTo>
                    <a:pt x="6561121" y="452452"/>
                    <a:pt x="6479262" y="456494"/>
                    <a:pt x="6133651" y="461665"/>
                  </a:cubicBezTo>
                  <a:cubicBezTo>
                    <a:pt x="5788040" y="466836"/>
                    <a:pt x="5779600" y="466789"/>
                    <a:pt x="5651229" y="461665"/>
                  </a:cubicBezTo>
                  <a:cubicBezTo>
                    <a:pt x="5522858" y="456541"/>
                    <a:pt x="5141658" y="443606"/>
                    <a:pt x="4962055" y="461665"/>
                  </a:cubicBezTo>
                  <a:cubicBezTo>
                    <a:pt x="4782452" y="479724"/>
                    <a:pt x="4352293" y="434156"/>
                    <a:pt x="4135046" y="461665"/>
                  </a:cubicBezTo>
                  <a:cubicBezTo>
                    <a:pt x="3917799" y="489174"/>
                    <a:pt x="3637020" y="470947"/>
                    <a:pt x="3308037" y="461665"/>
                  </a:cubicBezTo>
                  <a:cubicBezTo>
                    <a:pt x="2979054" y="452383"/>
                    <a:pt x="3010442" y="452380"/>
                    <a:pt x="2825615" y="461665"/>
                  </a:cubicBezTo>
                  <a:cubicBezTo>
                    <a:pt x="2640788" y="470950"/>
                    <a:pt x="2511658" y="433535"/>
                    <a:pt x="2205358" y="461665"/>
                  </a:cubicBezTo>
                  <a:cubicBezTo>
                    <a:pt x="1899058" y="489795"/>
                    <a:pt x="1608108" y="448897"/>
                    <a:pt x="1447266" y="461665"/>
                  </a:cubicBezTo>
                  <a:cubicBezTo>
                    <a:pt x="1286424" y="474433"/>
                    <a:pt x="932709" y="483446"/>
                    <a:pt x="620257" y="461665"/>
                  </a:cubicBezTo>
                  <a:cubicBezTo>
                    <a:pt x="307805" y="439884"/>
                    <a:pt x="201718" y="490218"/>
                    <a:pt x="0" y="461665"/>
                  </a:cubicBezTo>
                  <a:cubicBezTo>
                    <a:pt x="6450" y="274168"/>
                    <a:pt x="12379" y="147383"/>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r>
                <a:rPr lang="en-US" sz="2400">
                  <a:latin typeface="Bahnschrift SemiBold" panose="020B0502040204020203" pitchFamily="34" charset="0"/>
                </a:rPr>
                <a:t>Chủ trì Hội nghị APEC</a:t>
              </a:r>
              <a:endParaRPr lang="en-US" sz="2400"/>
            </a:p>
          </p:txBody>
        </p:sp>
        <p:sp>
          <p:nvSpPr>
            <p:cNvPr id="17" name="TextBox 16">
              <a:extLst>
                <a:ext uri="{FF2B5EF4-FFF2-40B4-BE49-F238E27FC236}">
                  <a16:creationId xmlns:a16="http://schemas.microsoft.com/office/drawing/2014/main" id="{9CDECB09-35AE-4D5B-BCA4-99C76ECF0077}"/>
                </a:ext>
              </a:extLst>
            </p:cNvPr>
            <p:cNvSpPr txBox="1"/>
            <p:nvPr/>
          </p:nvSpPr>
          <p:spPr>
            <a:xfrm>
              <a:off x="130792" y="902229"/>
              <a:ext cx="577402" cy="461665"/>
            </a:xfrm>
            <a:custGeom>
              <a:avLst/>
              <a:gdLst>
                <a:gd name="connsiteX0" fmla="*/ 0 w 577402"/>
                <a:gd name="connsiteY0" fmla="*/ 0 h 461665"/>
                <a:gd name="connsiteX1" fmla="*/ 577402 w 577402"/>
                <a:gd name="connsiteY1" fmla="*/ 0 h 461665"/>
                <a:gd name="connsiteX2" fmla="*/ 577402 w 577402"/>
                <a:gd name="connsiteY2" fmla="*/ 461665 h 461665"/>
                <a:gd name="connsiteX3" fmla="*/ 0 w 577402"/>
                <a:gd name="connsiteY3" fmla="*/ 461665 h 461665"/>
                <a:gd name="connsiteX4" fmla="*/ 0 w 57740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402" h="461665" fill="none" extrusionOk="0">
                  <a:moveTo>
                    <a:pt x="0" y="0"/>
                  </a:moveTo>
                  <a:cubicBezTo>
                    <a:pt x="240780" y="-1171"/>
                    <a:pt x="372550" y="11011"/>
                    <a:pt x="577402" y="0"/>
                  </a:cubicBezTo>
                  <a:cubicBezTo>
                    <a:pt x="578320" y="154622"/>
                    <a:pt x="528308" y="310304"/>
                    <a:pt x="577402" y="461665"/>
                  </a:cubicBezTo>
                  <a:cubicBezTo>
                    <a:pt x="414072" y="478883"/>
                    <a:pt x="275628" y="420715"/>
                    <a:pt x="0" y="461665"/>
                  </a:cubicBezTo>
                  <a:cubicBezTo>
                    <a:pt x="-41150" y="348460"/>
                    <a:pt x="23672" y="191431"/>
                    <a:pt x="0" y="0"/>
                  </a:cubicBezTo>
                  <a:close/>
                </a:path>
                <a:path w="577402" h="461665" stroke="0" extrusionOk="0">
                  <a:moveTo>
                    <a:pt x="0" y="0"/>
                  </a:moveTo>
                  <a:cubicBezTo>
                    <a:pt x="187843" y="-13641"/>
                    <a:pt x="452492" y="37873"/>
                    <a:pt x="577402" y="0"/>
                  </a:cubicBezTo>
                  <a:cubicBezTo>
                    <a:pt x="589750" y="149455"/>
                    <a:pt x="536652" y="280276"/>
                    <a:pt x="577402" y="461665"/>
                  </a:cubicBezTo>
                  <a:cubicBezTo>
                    <a:pt x="332364" y="489831"/>
                    <a:pt x="126987" y="453289"/>
                    <a:pt x="0" y="461665"/>
                  </a:cubicBezTo>
                  <a:cubicBezTo>
                    <a:pt x="-12344" y="312754"/>
                    <a:pt x="33926" y="117454"/>
                    <a:pt x="0" y="0"/>
                  </a:cubicBezTo>
                  <a:close/>
                </a:path>
              </a:pathLst>
            </a:custGeom>
            <a:solidFill>
              <a:schemeClr val="bg1">
                <a:lumMod val="85000"/>
              </a:schemeClr>
            </a:solidFill>
            <a:ln w="28575">
              <a:solidFill>
                <a:schemeClr val="tx1"/>
              </a:solidFill>
              <a:extLst>
                <a:ext uri="{C807C97D-BFC1-408E-A445-0C87EB9F89A2}">
                  <ask:lineSketchStyleProps xmlns:ask="http://schemas.microsoft.com/office/drawing/2018/sketchyshapes" sd="3421862628">
                    <a:prstGeom prst="rect">
                      <a:avLst/>
                    </a:prstGeom>
                    <ask:type>
                      <ask:lineSketchScribble/>
                    </ask:type>
                  </ask:lineSketchStyleProps>
                </a:ext>
              </a:extLst>
            </a:ln>
          </p:spPr>
          <p:txBody>
            <a:bodyPr wrap="none" rtlCol="0">
              <a:spAutoFit/>
            </a:bodyPr>
            <a:lstStyle/>
            <a:p>
              <a:r>
                <a:rPr lang="en-US" sz="2400">
                  <a:latin typeface="Bahnschrift SemiBold" panose="020B0502040204020203" pitchFamily="34" charset="0"/>
                </a:rPr>
                <a:t>3.2</a:t>
              </a:r>
              <a:endParaRPr lang="en-US">
                <a:latin typeface="Bahnschrift SemiBold" panose="020B0502040204020203" pitchFamily="34" charset="0"/>
              </a:endParaRPr>
            </a:p>
          </p:txBody>
        </p:sp>
      </p:grpSp>
      <p:sp>
        <p:nvSpPr>
          <p:cNvPr id="21" name="Rectangle: Rounded Corners 20">
            <a:extLst>
              <a:ext uri="{FF2B5EF4-FFF2-40B4-BE49-F238E27FC236}">
                <a16:creationId xmlns:a16="http://schemas.microsoft.com/office/drawing/2014/main" id="{173FB6B2-C86B-4977-91B9-2AA7140166E0}"/>
              </a:ext>
            </a:extLst>
          </p:cNvPr>
          <p:cNvSpPr/>
          <p:nvPr/>
        </p:nvSpPr>
        <p:spPr>
          <a:xfrm>
            <a:off x="130792" y="1893187"/>
            <a:ext cx="7337751" cy="4398283"/>
          </a:xfrm>
          <a:custGeom>
            <a:avLst/>
            <a:gdLst>
              <a:gd name="connsiteX0" fmla="*/ 0 w 7337751"/>
              <a:gd name="connsiteY0" fmla="*/ 733062 h 4398283"/>
              <a:gd name="connsiteX1" fmla="*/ 733062 w 7337751"/>
              <a:gd name="connsiteY1" fmla="*/ 0 h 4398283"/>
              <a:gd name="connsiteX2" fmla="*/ 1385465 w 7337751"/>
              <a:gd name="connsiteY2" fmla="*/ 0 h 4398283"/>
              <a:gd name="connsiteX3" fmla="*/ 1920435 w 7337751"/>
              <a:gd name="connsiteY3" fmla="*/ 0 h 4398283"/>
              <a:gd name="connsiteX4" fmla="*/ 2690271 w 7337751"/>
              <a:gd name="connsiteY4" fmla="*/ 0 h 4398283"/>
              <a:gd name="connsiteX5" fmla="*/ 3460107 w 7337751"/>
              <a:gd name="connsiteY5" fmla="*/ 0 h 4398283"/>
              <a:gd name="connsiteX6" fmla="*/ 4229942 w 7337751"/>
              <a:gd name="connsiteY6" fmla="*/ 0 h 4398283"/>
              <a:gd name="connsiteX7" fmla="*/ 4706196 w 7337751"/>
              <a:gd name="connsiteY7" fmla="*/ 0 h 4398283"/>
              <a:gd name="connsiteX8" fmla="*/ 5241167 w 7337751"/>
              <a:gd name="connsiteY8" fmla="*/ 0 h 4398283"/>
              <a:gd name="connsiteX9" fmla="*/ 5893570 w 7337751"/>
              <a:gd name="connsiteY9" fmla="*/ 0 h 4398283"/>
              <a:gd name="connsiteX10" fmla="*/ 6604689 w 7337751"/>
              <a:gd name="connsiteY10" fmla="*/ 0 h 4398283"/>
              <a:gd name="connsiteX11" fmla="*/ 7337751 w 7337751"/>
              <a:gd name="connsiteY11" fmla="*/ 733062 h 4398283"/>
              <a:gd name="connsiteX12" fmla="*/ 7337751 w 7337751"/>
              <a:gd name="connsiteY12" fmla="*/ 1348815 h 4398283"/>
              <a:gd name="connsiteX13" fmla="*/ 7337751 w 7337751"/>
              <a:gd name="connsiteY13" fmla="*/ 1847282 h 4398283"/>
              <a:gd name="connsiteX14" fmla="*/ 7337751 w 7337751"/>
              <a:gd name="connsiteY14" fmla="*/ 2404393 h 4398283"/>
              <a:gd name="connsiteX15" fmla="*/ 7337751 w 7337751"/>
              <a:gd name="connsiteY15" fmla="*/ 2902860 h 4398283"/>
              <a:gd name="connsiteX16" fmla="*/ 7337751 w 7337751"/>
              <a:gd name="connsiteY16" fmla="*/ 3665221 h 4398283"/>
              <a:gd name="connsiteX17" fmla="*/ 6604689 w 7337751"/>
              <a:gd name="connsiteY17" fmla="*/ 4398283 h 4398283"/>
              <a:gd name="connsiteX18" fmla="*/ 5952286 w 7337751"/>
              <a:gd name="connsiteY18" fmla="*/ 4398283 h 4398283"/>
              <a:gd name="connsiteX19" fmla="*/ 5299883 w 7337751"/>
              <a:gd name="connsiteY19" fmla="*/ 4398283 h 4398283"/>
              <a:gd name="connsiteX20" fmla="*/ 4530047 w 7337751"/>
              <a:gd name="connsiteY20" fmla="*/ 4398283 h 4398283"/>
              <a:gd name="connsiteX21" fmla="*/ 3877644 w 7337751"/>
              <a:gd name="connsiteY21" fmla="*/ 4398283 h 4398283"/>
              <a:gd name="connsiteX22" fmla="*/ 3107809 w 7337751"/>
              <a:gd name="connsiteY22" fmla="*/ 4398283 h 4398283"/>
              <a:gd name="connsiteX23" fmla="*/ 2631555 w 7337751"/>
              <a:gd name="connsiteY23" fmla="*/ 4398283 h 4398283"/>
              <a:gd name="connsiteX24" fmla="*/ 2037868 w 7337751"/>
              <a:gd name="connsiteY24" fmla="*/ 4398283 h 4398283"/>
              <a:gd name="connsiteX25" fmla="*/ 1561614 w 7337751"/>
              <a:gd name="connsiteY25" fmla="*/ 4398283 h 4398283"/>
              <a:gd name="connsiteX26" fmla="*/ 733062 w 7337751"/>
              <a:gd name="connsiteY26" fmla="*/ 4398283 h 4398283"/>
              <a:gd name="connsiteX27" fmla="*/ 0 w 7337751"/>
              <a:gd name="connsiteY27" fmla="*/ 3665221 h 4398283"/>
              <a:gd name="connsiteX28" fmla="*/ 0 w 7337751"/>
              <a:gd name="connsiteY28" fmla="*/ 3078789 h 4398283"/>
              <a:gd name="connsiteX29" fmla="*/ 0 w 7337751"/>
              <a:gd name="connsiteY29" fmla="*/ 2492357 h 4398283"/>
              <a:gd name="connsiteX30" fmla="*/ 0 w 7337751"/>
              <a:gd name="connsiteY30" fmla="*/ 1993890 h 4398283"/>
              <a:gd name="connsiteX31" fmla="*/ 0 w 7337751"/>
              <a:gd name="connsiteY31" fmla="*/ 1495423 h 4398283"/>
              <a:gd name="connsiteX32" fmla="*/ 0 w 7337751"/>
              <a:gd name="connsiteY32" fmla="*/ 733062 h 439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37751" h="4398283" fill="none" extrusionOk="0">
                <a:moveTo>
                  <a:pt x="0" y="733062"/>
                </a:moveTo>
                <a:cubicBezTo>
                  <a:pt x="-52839" y="361261"/>
                  <a:pt x="412156" y="42176"/>
                  <a:pt x="733062" y="0"/>
                </a:cubicBezTo>
                <a:cubicBezTo>
                  <a:pt x="1007664" y="-29836"/>
                  <a:pt x="1204166" y="-29848"/>
                  <a:pt x="1385465" y="0"/>
                </a:cubicBezTo>
                <a:cubicBezTo>
                  <a:pt x="1566764" y="29848"/>
                  <a:pt x="1725334" y="9119"/>
                  <a:pt x="1920435" y="0"/>
                </a:cubicBezTo>
                <a:cubicBezTo>
                  <a:pt x="2115536" y="-9119"/>
                  <a:pt x="2377589" y="-28356"/>
                  <a:pt x="2690271" y="0"/>
                </a:cubicBezTo>
                <a:cubicBezTo>
                  <a:pt x="3002953" y="28356"/>
                  <a:pt x="3196378" y="-19008"/>
                  <a:pt x="3460107" y="0"/>
                </a:cubicBezTo>
                <a:cubicBezTo>
                  <a:pt x="3723836" y="19008"/>
                  <a:pt x="3935495" y="21739"/>
                  <a:pt x="4229942" y="0"/>
                </a:cubicBezTo>
                <a:cubicBezTo>
                  <a:pt x="4524389" y="-21739"/>
                  <a:pt x="4534818" y="-3853"/>
                  <a:pt x="4706196" y="0"/>
                </a:cubicBezTo>
                <a:cubicBezTo>
                  <a:pt x="4877574" y="3853"/>
                  <a:pt x="5063871" y="-18975"/>
                  <a:pt x="5241167" y="0"/>
                </a:cubicBezTo>
                <a:cubicBezTo>
                  <a:pt x="5418463" y="18975"/>
                  <a:pt x="5645101" y="14425"/>
                  <a:pt x="5893570" y="0"/>
                </a:cubicBezTo>
                <a:cubicBezTo>
                  <a:pt x="6142039" y="-14425"/>
                  <a:pt x="6335178" y="-13958"/>
                  <a:pt x="6604689" y="0"/>
                </a:cubicBezTo>
                <a:cubicBezTo>
                  <a:pt x="7048311" y="47067"/>
                  <a:pt x="7346408" y="347016"/>
                  <a:pt x="7337751" y="733062"/>
                </a:cubicBezTo>
                <a:cubicBezTo>
                  <a:pt x="7310183" y="976423"/>
                  <a:pt x="7321109" y="1130377"/>
                  <a:pt x="7337751" y="1348815"/>
                </a:cubicBezTo>
                <a:cubicBezTo>
                  <a:pt x="7354393" y="1567253"/>
                  <a:pt x="7352926" y="1729113"/>
                  <a:pt x="7337751" y="1847282"/>
                </a:cubicBezTo>
                <a:cubicBezTo>
                  <a:pt x="7322576" y="1965451"/>
                  <a:pt x="7327286" y="2199388"/>
                  <a:pt x="7337751" y="2404393"/>
                </a:cubicBezTo>
                <a:cubicBezTo>
                  <a:pt x="7348216" y="2609398"/>
                  <a:pt x="7335088" y="2724190"/>
                  <a:pt x="7337751" y="2902860"/>
                </a:cubicBezTo>
                <a:cubicBezTo>
                  <a:pt x="7340414" y="3081530"/>
                  <a:pt x="7363266" y="3491199"/>
                  <a:pt x="7337751" y="3665221"/>
                </a:cubicBezTo>
                <a:cubicBezTo>
                  <a:pt x="7379237" y="4107231"/>
                  <a:pt x="6990020" y="4324803"/>
                  <a:pt x="6604689" y="4398283"/>
                </a:cubicBezTo>
                <a:cubicBezTo>
                  <a:pt x="6374375" y="4396207"/>
                  <a:pt x="6275974" y="4382038"/>
                  <a:pt x="5952286" y="4398283"/>
                </a:cubicBezTo>
                <a:cubicBezTo>
                  <a:pt x="5628598" y="4414528"/>
                  <a:pt x="5594747" y="4417171"/>
                  <a:pt x="5299883" y="4398283"/>
                </a:cubicBezTo>
                <a:cubicBezTo>
                  <a:pt x="5005019" y="4379395"/>
                  <a:pt x="4748924" y="4411184"/>
                  <a:pt x="4530047" y="4398283"/>
                </a:cubicBezTo>
                <a:cubicBezTo>
                  <a:pt x="4311170" y="4385382"/>
                  <a:pt x="4048510" y="4397770"/>
                  <a:pt x="3877644" y="4398283"/>
                </a:cubicBezTo>
                <a:cubicBezTo>
                  <a:pt x="3706778" y="4398796"/>
                  <a:pt x="3340446" y="4402301"/>
                  <a:pt x="3107809" y="4398283"/>
                </a:cubicBezTo>
                <a:cubicBezTo>
                  <a:pt x="2875172" y="4394265"/>
                  <a:pt x="2832694" y="4404414"/>
                  <a:pt x="2631555" y="4398283"/>
                </a:cubicBezTo>
                <a:cubicBezTo>
                  <a:pt x="2430416" y="4392152"/>
                  <a:pt x="2192177" y="4380689"/>
                  <a:pt x="2037868" y="4398283"/>
                </a:cubicBezTo>
                <a:cubicBezTo>
                  <a:pt x="1883559" y="4415877"/>
                  <a:pt x="1721938" y="4401569"/>
                  <a:pt x="1561614" y="4398283"/>
                </a:cubicBezTo>
                <a:cubicBezTo>
                  <a:pt x="1401290" y="4394997"/>
                  <a:pt x="1052783" y="4394890"/>
                  <a:pt x="733062" y="4398283"/>
                </a:cubicBezTo>
                <a:cubicBezTo>
                  <a:pt x="365338" y="4419186"/>
                  <a:pt x="-18405" y="4041237"/>
                  <a:pt x="0" y="3665221"/>
                </a:cubicBezTo>
                <a:cubicBezTo>
                  <a:pt x="18345" y="3512516"/>
                  <a:pt x="-22705" y="3216315"/>
                  <a:pt x="0" y="3078789"/>
                </a:cubicBezTo>
                <a:cubicBezTo>
                  <a:pt x="22705" y="2941263"/>
                  <a:pt x="6305" y="2709258"/>
                  <a:pt x="0" y="2492357"/>
                </a:cubicBezTo>
                <a:cubicBezTo>
                  <a:pt x="-6305" y="2275456"/>
                  <a:pt x="11393" y="2175461"/>
                  <a:pt x="0" y="1993890"/>
                </a:cubicBezTo>
                <a:cubicBezTo>
                  <a:pt x="-11393" y="1812319"/>
                  <a:pt x="24364" y="1652683"/>
                  <a:pt x="0" y="1495423"/>
                </a:cubicBezTo>
                <a:cubicBezTo>
                  <a:pt x="-24364" y="1338163"/>
                  <a:pt x="-11443" y="944364"/>
                  <a:pt x="0" y="733062"/>
                </a:cubicBezTo>
                <a:close/>
              </a:path>
              <a:path w="7337751" h="4398283" stroke="0" extrusionOk="0">
                <a:moveTo>
                  <a:pt x="0" y="733062"/>
                </a:moveTo>
                <a:cubicBezTo>
                  <a:pt x="82565" y="313620"/>
                  <a:pt x="334676" y="20058"/>
                  <a:pt x="733062" y="0"/>
                </a:cubicBezTo>
                <a:cubicBezTo>
                  <a:pt x="965008" y="-22897"/>
                  <a:pt x="1021826" y="-3574"/>
                  <a:pt x="1209316" y="0"/>
                </a:cubicBezTo>
                <a:cubicBezTo>
                  <a:pt x="1396806" y="3574"/>
                  <a:pt x="1473084" y="-16976"/>
                  <a:pt x="1685570" y="0"/>
                </a:cubicBezTo>
                <a:cubicBezTo>
                  <a:pt x="1898056" y="16976"/>
                  <a:pt x="2124902" y="-8413"/>
                  <a:pt x="2337973" y="0"/>
                </a:cubicBezTo>
                <a:cubicBezTo>
                  <a:pt x="2551044" y="8413"/>
                  <a:pt x="2803966" y="-29539"/>
                  <a:pt x="2931660" y="0"/>
                </a:cubicBezTo>
                <a:cubicBezTo>
                  <a:pt x="3059354" y="29539"/>
                  <a:pt x="3417219" y="7178"/>
                  <a:pt x="3584063" y="0"/>
                </a:cubicBezTo>
                <a:cubicBezTo>
                  <a:pt x="3750907" y="-7178"/>
                  <a:pt x="3956368" y="-3103"/>
                  <a:pt x="4295182" y="0"/>
                </a:cubicBezTo>
                <a:cubicBezTo>
                  <a:pt x="4633996" y="3103"/>
                  <a:pt x="4675231" y="-9430"/>
                  <a:pt x="4830153" y="0"/>
                </a:cubicBezTo>
                <a:cubicBezTo>
                  <a:pt x="4985075" y="9430"/>
                  <a:pt x="5258231" y="25595"/>
                  <a:pt x="5482556" y="0"/>
                </a:cubicBezTo>
                <a:cubicBezTo>
                  <a:pt x="5706881" y="-25595"/>
                  <a:pt x="6237186" y="-43455"/>
                  <a:pt x="6604689" y="0"/>
                </a:cubicBezTo>
                <a:cubicBezTo>
                  <a:pt x="7098964" y="15007"/>
                  <a:pt x="7372800" y="295303"/>
                  <a:pt x="7337751" y="733062"/>
                </a:cubicBezTo>
                <a:cubicBezTo>
                  <a:pt x="7330217" y="899475"/>
                  <a:pt x="7344409" y="1188719"/>
                  <a:pt x="7337751" y="1319494"/>
                </a:cubicBezTo>
                <a:cubicBezTo>
                  <a:pt x="7331093" y="1450269"/>
                  <a:pt x="7349428" y="1676180"/>
                  <a:pt x="7337751" y="1876604"/>
                </a:cubicBezTo>
                <a:cubicBezTo>
                  <a:pt x="7326075" y="2077028"/>
                  <a:pt x="7334007" y="2311532"/>
                  <a:pt x="7337751" y="2463036"/>
                </a:cubicBezTo>
                <a:cubicBezTo>
                  <a:pt x="7341495" y="2614540"/>
                  <a:pt x="7333442" y="2962880"/>
                  <a:pt x="7337751" y="3108111"/>
                </a:cubicBezTo>
                <a:cubicBezTo>
                  <a:pt x="7342060" y="3253342"/>
                  <a:pt x="7331141" y="3525599"/>
                  <a:pt x="7337751" y="3665221"/>
                </a:cubicBezTo>
                <a:cubicBezTo>
                  <a:pt x="7342252" y="4045519"/>
                  <a:pt x="7041043" y="4472577"/>
                  <a:pt x="6604689" y="4398283"/>
                </a:cubicBezTo>
                <a:cubicBezTo>
                  <a:pt x="6287047" y="4402996"/>
                  <a:pt x="6214305" y="4377250"/>
                  <a:pt x="5952286" y="4398283"/>
                </a:cubicBezTo>
                <a:cubicBezTo>
                  <a:pt x="5690267" y="4419316"/>
                  <a:pt x="5624699" y="4386367"/>
                  <a:pt x="5476032" y="4398283"/>
                </a:cubicBezTo>
                <a:cubicBezTo>
                  <a:pt x="5327365" y="4410199"/>
                  <a:pt x="5107122" y="4387988"/>
                  <a:pt x="4999778" y="4398283"/>
                </a:cubicBezTo>
                <a:cubicBezTo>
                  <a:pt x="4892434" y="4408578"/>
                  <a:pt x="4547075" y="4388422"/>
                  <a:pt x="4229942" y="4398283"/>
                </a:cubicBezTo>
                <a:cubicBezTo>
                  <a:pt x="3912809" y="4408144"/>
                  <a:pt x="3719364" y="4416715"/>
                  <a:pt x="3577539" y="4398283"/>
                </a:cubicBezTo>
                <a:cubicBezTo>
                  <a:pt x="3435714" y="4379851"/>
                  <a:pt x="3264773" y="4377363"/>
                  <a:pt x="3042569" y="4398283"/>
                </a:cubicBezTo>
                <a:cubicBezTo>
                  <a:pt x="2820365" y="4419204"/>
                  <a:pt x="2538069" y="4381857"/>
                  <a:pt x="2272733" y="4398283"/>
                </a:cubicBezTo>
                <a:cubicBezTo>
                  <a:pt x="2007397" y="4414709"/>
                  <a:pt x="1901684" y="4381294"/>
                  <a:pt x="1737763" y="4398283"/>
                </a:cubicBezTo>
                <a:cubicBezTo>
                  <a:pt x="1573842" y="4415273"/>
                  <a:pt x="1188685" y="4371971"/>
                  <a:pt x="733062" y="4398283"/>
                </a:cubicBezTo>
                <a:cubicBezTo>
                  <a:pt x="325301" y="4417563"/>
                  <a:pt x="92012" y="4091491"/>
                  <a:pt x="0" y="3665221"/>
                </a:cubicBezTo>
                <a:cubicBezTo>
                  <a:pt x="19507" y="3372150"/>
                  <a:pt x="20041" y="3304073"/>
                  <a:pt x="0" y="3049468"/>
                </a:cubicBezTo>
                <a:cubicBezTo>
                  <a:pt x="-20041" y="2794863"/>
                  <a:pt x="12117" y="2672831"/>
                  <a:pt x="0" y="2433714"/>
                </a:cubicBezTo>
                <a:cubicBezTo>
                  <a:pt x="-12117" y="2194597"/>
                  <a:pt x="13685" y="2022700"/>
                  <a:pt x="0" y="1788639"/>
                </a:cubicBezTo>
                <a:cubicBezTo>
                  <a:pt x="-13685" y="1554578"/>
                  <a:pt x="-15324" y="1156854"/>
                  <a:pt x="0" y="733062"/>
                </a:cubicBezTo>
                <a:close/>
              </a:path>
            </a:pathLst>
          </a:custGeom>
          <a:solidFill>
            <a:schemeClr val="bg2">
              <a:lumMod val="75000"/>
            </a:schemeClr>
          </a:solidFill>
          <a:ln>
            <a:solidFill>
              <a:schemeClr val="tx1"/>
            </a:solidFill>
            <a:extLst>
              <a:ext uri="{C807C97D-BFC1-408E-A445-0C87EB9F89A2}">
                <ask:lineSketchStyleProps xmlns:ask="http://schemas.microsoft.com/office/drawing/2018/sketchyshapes" sd="1676449504">
                  <a:prstGeom prst="roundRec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400">
                <a:solidFill>
                  <a:schemeClr val="bg1"/>
                </a:solidFill>
                <a:effectLst/>
                <a:latin typeface="Times New Roman" panose="02020603050405020304" pitchFamily="18" charset="0"/>
                <a:cs typeface="Times New Roman" panose="02020603050405020304" pitchFamily="18" charset="0"/>
              </a:rPr>
              <a:t>Tổ chức và chủ trì thành công Hội nghị APEC 2006, Việt Nam vừa khẳng định được vị trí của mình trong một diễn đàn hợp tác kinh tế khu vực rộng lớn, bao gồm nhiều cường quốc kinh tế tầm cỡ thế giới, vừa đề cao được vai trò của nước chủ nhà (trong việc đề ra các sáng kiến về nội dung, tổ chức và quảng bá hình ảnh) của Việt Nam - một quốc gia có nền kinh tế phát triển năng động, có sự nghiệp đổi mới ngày một thành công, một dân tộc văn hiến, giàu truyền thống yêu nước, có tinh thần thân thiện, lòng mến khách, cởi mở trong hợp tác, giao lưu với các dân tộc khác.</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https://image.sggp.org.vn/Uploaded/2024/nkdkswkqoc/original/images117072_m5c.jpg.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766" y="2209783"/>
            <a:ext cx="4273568" cy="2743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5D6275CA-2F34-481A-BB98-59E0BBFD7CA6}"/>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1A89E94-73C7-4BD1-9BDF-46CDF5433D00}"/>
              </a:ext>
            </a:extLst>
          </p:cNvPr>
          <p:cNvSpPr/>
          <p:nvPr/>
        </p:nvSpPr>
        <p:spPr>
          <a:xfrm>
            <a:off x="130792" y="1773263"/>
            <a:ext cx="7077728" cy="3951676"/>
          </a:xfrm>
          <a:custGeom>
            <a:avLst/>
            <a:gdLst>
              <a:gd name="connsiteX0" fmla="*/ 0 w 7077728"/>
              <a:gd name="connsiteY0" fmla="*/ 658626 h 3951676"/>
              <a:gd name="connsiteX1" fmla="*/ 658626 w 7077728"/>
              <a:gd name="connsiteY1" fmla="*/ 0 h 3951676"/>
              <a:gd name="connsiteX2" fmla="*/ 1183469 w 7077728"/>
              <a:gd name="connsiteY2" fmla="*/ 0 h 3951676"/>
              <a:gd name="connsiteX3" fmla="*/ 1823522 w 7077728"/>
              <a:gd name="connsiteY3" fmla="*/ 0 h 3951676"/>
              <a:gd name="connsiteX4" fmla="*/ 2348366 w 7077728"/>
              <a:gd name="connsiteY4" fmla="*/ 0 h 3951676"/>
              <a:gd name="connsiteX5" fmla="*/ 3103628 w 7077728"/>
              <a:gd name="connsiteY5" fmla="*/ 0 h 3951676"/>
              <a:gd name="connsiteX6" fmla="*/ 3858890 w 7077728"/>
              <a:gd name="connsiteY6" fmla="*/ 0 h 3951676"/>
              <a:gd name="connsiteX7" fmla="*/ 4614153 w 7077728"/>
              <a:gd name="connsiteY7" fmla="*/ 0 h 3951676"/>
              <a:gd name="connsiteX8" fmla="*/ 5081391 w 7077728"/>
              <a:gd name="connsiteY8" fmla="*/ 0 h 3951676"/>
              <a:gd name="connsiteX9" fmla="*/ 5606235 w 7077728"/>
              <a:gd name="connsiteY9" fmla="*/ 0 h 3951676"/>
              <a:gd name="connsiteX10" fmla="*/ 6419102 w 7077728"/>
              <a:gd name="connsiteY10" fmla="*/ 0 h 3951676"/>
              <a:gd name="connsiteX11" fmla="*/ 7077728 w 7077728"/>
              <a:gd name="connsiteY11" fmla="*/ 658626 h 3951676"/>
              <a:gd name="connsiteX12" fmla="*/ 7077728 w 7077728"/>
              <a:gd name="connsiteY12" fmla="*/ 1369920 h 3951676"/>
              <a:gd name="connsiteX13" fmla="*/ 7077728 w 7077728"/>
              <a:gd name="connsiteY13" fmla="*/ 2054871 h 3951676"/>
              <a:gd name="connsiteX14" fmla="*/ 7077728 w 7077728"/>
              <a:gd name="connsiteY14" fmla="*/ 2634444 h 3951676"/>
              <a:gd name="connsiteX15" fmla="*/ 7077728 w 7077728"/>
              <a:gd name="connsiteY15" fmla="*/ 3293050 h 3951676"/>
              <a:gd name="connsiteX16" fmla="*/ 6419102 w 7077728"/>
              <a:gd name="connsiteY16" fmla="*/ 3951676 h 3951676"/>
              <a:gd name="connsiteX17" fmla="*/ 5663840 w 7077728"/>
              <a:gd name="connsiteY17" fmla="*/ 3951676 h 3951676"/>
              <a:gd name="connsiteX18" fmla="*/ 5138996 w 7077728"/>
              <a:gd name="connsiteY18" fmla="*/ 3951676 h 3951676"/>
              <a:gd name="connsiteX19" fmla="*/ 4671758 w 7077728"/>
              <a:gd name="connsiteY19" fmla="*/ 3951676 h 3951676"/>
              <a:gd name="connsiteX20" fmla="*/ 4031705 w 7077728"/>
              <a:gd name="connsiteY20" fmla="*/ 3951676 h 3951676"/>
              <a:gd name="connsiteX21" fmla="*/ 3276442 w 7077728"/>
              <a:gd name="connsiteY21" fmla="*/ 3951676 h 3951676"/>
              <a:gd name="connsiteX22" fmla="*/ 2636389 w 7077728"/>
              <a:gd name="connsiteY22" fmla="*/ 3951676 h 3951676"/>
              <a:gd name="connsiteX23" fmla="*/ 1881127 w 7077728"/>
              <a:gd name="connsiteY23" fmla="*/ 3951676 h 3951676"/>
              <a:gd name="connsiteX24" fmla="*/ 1413888 w 7077728"/>
              <a:gd name="connsiteY24" fmla="*/ 3951676 h 3951676"/>
              <a:gd name="connsiteX25" fmla="*/ 658626 w 7077728"/>
              <a:gd name="connsiteY25" fmla="*/ 3951676 h 3951676"/>
              <a:gd name="connsiteX26" fmla="*/ 0 w 7077728"/>
              <a:gd name="connsiteY26" fmla="*/ 3293050 h 3951676"/>
              <a:gd name="connsiteX27" fmla="*/ 0 w 7077728"/>
              <a:gd name="connsiteY27" fmla="*/ 2581756 h 3951676"/>
              <a:gd name="connsiteX28" fmla="*/ 0 w 7077728"/>
              <a:gd name="connsiteY28" fmla="*/ 1975838 h 3951676"/>
              <a:gd name="connsiteX29" fmla="*/ 0 w 7077728"/>
              <a:gd name="connsiteY29" fmla="*/ 1369920 h 3951676"/>
              <a:gd name="connsiteX30" fmla="*/ 0 w 7077728"/>
              <a:gd name="connsiteY30" fmla="*/ 658626 h 395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77728" h="3951676" fill="none" extrusionOk="0">
                <a:moveTo>
                  <a:pt x="0" y="658626"/>
                </a:moveTo>
                <a:cubicBezTo>
                  <a:pt x="-15854" y="279180"/>
                  <a:pt x="299299" y="70352"/>
                  <a:pt x="658626" y="0"/>
                </a:cubicBezTo>
                <a:cubicBezTo>
                  <a:pt x="771235" y="-11522"/>
                  <a:pt x="927279" y="1303"/>
                  <a:pt x="1183469" y="0"/>
                </a:cubicBezTo>
                <a:cubicBezTo>
                  <a:pt x="1439659" y="-1303"/>
                  <a:pt x="1568569" y="20568"/>
                  <a:pt x="1823522" y="0"/>
                </a:cubicBezTo>
                <a:cubicBezTo>
                  <a:pt x="2078475" y="-20568"/>
                  <a:pt x="2190612" y="21764"/>
                  <a:pt x="2348366" y="0"/>
                </a:cubicBezTo>
                <a:cubicBezTo>
                  <a:pt x="2506120" y="-21764"/>
                  <a:pt x="2825347" y="28601"/>
                  <a:pt x="3103628" y="0"/>
                </a:cubicBezTo>
                <a:cubicBezTo>
                  <a:pt x="3381909" y="-28601"/>
                  <a:pt x="3581195" y="8236"/>
                  <a:pt x="3858890" y="0"/>
                </a:cubicBezTo>
                <a:cubicBezTo>
                  <a:pt x="4136585" y="-8236"/>
                  <a:pt x="4267503" y="-34826"/>
                  <a:pt x="4614153" y="0"/>
                </a:cubicBezTo>
                <a:cubicBezTo>
                  <a:pt x="4960803" y="34826"/>
                  <a:pt x="4973692" y="-20248"/>
                  <a:pt x="5081391" y="0"/>
                </a:cubicBezTo>
                <a:cubicBezTo>
                  <a:pt x="5189090" y="20248"/>
                  <a:pt x="5397668" y="-14556"/>
                  <a:pt x="5606235" y="0"/>
                </a:cubicBezTo>
                <a:cubicBezTo>
                  <a:pt x="5814802" y="14556"/>
                  <a:pt x="6128283" y="-36837"/>
                  <a:pt x="6419102" y="0"/>
                </a:cubicBezTo>
                <a:cubicBezTo>
                  <a:pt x="6796712" y="4561"/>
                  <a:pt x="7032835" y="251981"/>
                  <a:pt x="7077728" y="658626"/>
                </a:cubicBezTo>
                <a:cubicBezTo>
                  <a:pt x="7068683" y="806237"/>
                  <a:pt x="7066982" y="1023759"/>
                  <a:pt x="7077728" y="1369920"/>
                </a:cubicBezTo>
                <a:cubicBezTo>
                  <a:pt x="7088474" y="1716081"/>
                  <a:pt x="7094255" y="1847481"/>
                  <a:pt x="7077728" y="2054871"/>
                </a:cubicBezTo>
                <a:cubicBezTo>
                  <a:pt x="7061201" y="2262261"/>
                  <a:pt x="7091858" y="2376037"/>
                  <a:pt x="7077728" y="2634444"/>
                </a:cubicBezTo>
                <a:cubicBezTo>
                  <a:pt x="7063598" y="2892851"/>
                  <a:pt x="7074664" y="2978805"/>
                  <a:pt x="7077728" y="3293050"/>
                </a:cubicBezTo>
                <a:cubicBezTo>
                  <a:pt x="7089321" y="3689089"/>
                  <a:pt x="6773299" y="4037307"/>
                  <a:pt x="6419102" y="3951676"/>
                </a:cubicBezTo>
                <a:cubicBezTo>
                  <a:pt x="6122424" y="3936426"/>
                  <a:pt x="6001498" y="3968492"/>
                  <a:pt x="5663840" y="3951676"/>
                </a:cubicBezTo>
                <a:cubicBezTo>
                  <a:pt x="5326182" y="3934860"/>
                  <a:pt x="5287385" y="3972270"/>
                  <a:pt x="5138996" y="3951676"/>
                </a:cubicBezTo>
                <a:cubicBezTo>
                  <a:pt x="4990607" y="3931082"/>
                  <a:pt x="4890834" y="3946082"/>
                  <a:pt x="4671758" y="3951676"/>
                </a:cubicBezTo>
                <a:cubicBezTo>
                  <a:pt x="4452682" y="3957270"/>
                  <a:pt x="4182195" y="3964503"/>
                  <a:pt x="4031705" y="3951676"/>
                </a:cubicBezTo>
                <a:cubicBezTo>
                  <a:pt x="3881215" y="3938849"/>
                  <a:pt x="3468993" y="3937627"/>
                  <a:pt x="3276442" y="3951676"/>
                </a:cubicBezTo>
                <a:cubicBezTo>
                  <a:pt x="3083891" y="3965725"/>
                  <a:pt x="2918198" y="3976023"/>
                  <a:pt x="2636389" y="3951676"/>
                </a:cubicBezTo>
                <a:cubicBezTo>
                  <a:pt x="2354580" y="3927329"/>
                  <a:pt x="2188207" y="3975382"/>
                  <a:pt x="1881127" y="3951676"/>
                </a:cubicBezTo>
                <a:cubicBezTo>
                  <a:pt x="1574047" y="3927970"/>
                  <a:pt x="1538919" y="3953700"/>
                  <a:pt x="1413888" y="3951676"/>
                </a:cubicBezTo>
                <a:cubicBezTo>
                  <a:pt x="1288857" y="3949652"/>
                  <a:pt x="957092" y="3941416"/>
                  <a:pt x="658626" y="3951676"/>
                </a:cubicBezTo>
                <a:cubicBezTo>
                  <a:pt x="287990" y="3968237"/>
                  <a:pt x="25770" y="3649429"/>
                  <a:pt x="0" y="3293050"/>
                </a:cubicBezTo>
                <a:cubicBezTo>
                  <a:pt x="-19631" y="3067461"/>
                  <a:pt x="32079" y="2860166"/>
                  <a:pt x="0" y="2581756"/>
                </a:cubicBezTo>
                <a:cubicBezTo>
                  <a:pt x="-32079" y="2303346"/>
                  <a:pt x="25462" y="2176156"/>
                  <a:pt x="0" y="1975838"/>
                </a:cubicBezTo>
                <a:cubicBezTo>
                  <a:pt x="-25462" y="1775520"/>
                  <a:pt x="13092" y="1566007"/>
                  <a:pt x="0" y="1369920"/>
                </a:cubicBezTo>
                <a:cubicBezTo>
                  <a:pt x="-13092" y="1173833"/>
                  <a:pt x="-21361" y="955847"/>
                  <a:pt x="0" y="658626"/>
                </a:cubicBezTo>
                <a:close/>
              </a:path>
              <a:path w="7077728" h="3951676" stroke="0" extrusionOk="0">
                <a:moveTo>
                  <a:pt x="0" y="658626"/>
                </a:moveTo>
                <a:cubicBezTo>
                  <a:pt x="63669" y="283631"/>
                  <a:pt x="321396" y="82170"/>
                  <a:pt x="658626" y="0"/>
                </a:cubicBezTo>
                <a:cubicBezTo>
                  <a:pt x="855346" y="-14434"/>
                  <a:pt x="941244" y="14181"/>
                  <a:pt x="1125865" y="0"/>
                </a:cubicBezTo>
                <a:cubicBezTo>
                  <a:pt x="1310486" y="-14181"/>
                  <a:pt x="1482309" y="22584"/>
                  <a:pt x="1593103" y="0"/>
                </a:cubicBezTo>
                <a:cubicBezTo>
                  <a:pt x="1703897" y="-22584"/>
                  <a:pt x="2035946" y="-19611"/>
                  <a:pt x="2233156" y="0"/>
                </a:cubicBezTo>
                <a:cubicBezTo>
                  <a:pt x="2430366" y="19611"/>
                  <a:pt x="2679109" y="28589"/>
                  <a:pt x="2815604" y="0"/>
                </a:cubicBezTo>
                <a:cubicBezTo>
                  <a:pt x="2952099" y="-28589"/>
                  <a:pt x="3323842" y="-4548"/>
                  <a:pt x="3455657" y="0"/>
                </a:cubicBezTo>
                <a:cubicBezTo>
                  <a:pt x="3587472" y="4548"/>
                  <a:pt x="3842011" y="-7461"/>
                  <a:pt x="4153315" y="0"/>
                </a:cubicBezTo>
                <a:cubicBezTo>
                  <a:pt x="4464619" y="7461"/>
                  <a:pt x="4427655" y="3318"/>
                  <a:pt x="4678158" y="0"/>
                </a:cubicBezTo>
                <a:cubicBezTo>
                  <a:pt x="4928661" y="-3318"/>
                  <a:pt x="5168047" y="-30158"/>
                  <a:pt x="5318211" y="0"/>
                </a:cubicBezTo>
                <a:cubicBezTo>
                  <a:pt x="5468375" y="30158"/>
                  <a:pt x="6076815" y="-22786"/>
                  <a:pt x="6419102" y="0"/>
                </a:cubicBezTo>
                <a:cubicBezTo>
                  <a:pt x="6836564" y="9015"/>
                  <a:pt x="7092059" y="281425"/>
                  <a:pt x="7077728" y="658626"/>
                </a:cubicBezTo>
                <a:cubicBezTo>
                  <a:pt x="7058189" y="823021"/>
                  <a:pt x="7107508" y="1113003"/>
                  <a:pt x="7077728" y="1317232"/>
                </a:cubicBezTo>
                <a:cubicBezTo>
                  <a:pt x="7047948" y="1521461"/>
                  <a:pt x="7052932" y="1719449"/>
                  <a:pt x="7077728" y="1949494"/>
                </a:cubicBezTo>
                <a:cubicBezTo>
                  <a:pt x="7102524" y="2179539"/>
                  <a:pt x="7072512" y="2425346"/>
                  <a:pt x="7077728" y="2608100"/>
                </a:cubicBezTo>
                <a:cubicBezTo>
                  <a:pt x="7082944" y="2790854"/>
                  <a:pt x="7066663" y="2966068"/>
                  <a:pt x="7077728" y="3293050"/>
                </a:cubicBezTo>
                <a:cubicBezTo>
                  <a:pt x="7085373" y="3631488"/>
                  <a:pt x="6810708" y="3894829"/>
                  <a:pt x="6419102" y="3951676"/>
                </a:cubicBezTo>
                <a:cubicBezTo>
                  <a:pt x="6308427" y="3927527"/>
                  <a:pt x="6037734" y="3952136"/>
                  <a:pt x="5894259" y="3951676"/>
                </a:cubicBezTo>
                <a:cubicBezTo>
                  <a:pt x="5750784" y="3951216"/>
                  <a:pt x="5510047" y="3962673"/>
                  <a:pt x="5311811" y="3951676"/>
                </a:cubicBezTo>
                <a:cubicBezTo>
                  <a:pt x="5113575" y="3940679"/>
                  <a:pt x="4965595" y="3949629"/>
                  <a:pt x="4844572" y="3951676"/>
                </a:cubicBezTo>
                <a:cubicBezTo>
                  <a:pt x="4723549" y="3953723"/>
                  <a:pt x="4519526" y="3960756"/>
                  <a:pt x="4377333" y="3951676"/>
                </a:cubicBezTo>
                <a:cubicBezTo>
                  <a:pt x="4235140" y="3942596"/>
                  <a:pt x="3933358" y="3968262"/>
                  <a:pt x="3622071" y="3951676"/>
                </a:cubicBezTo>
                <a:cubicBezTo>
                  <a:pt x="3310784" y="3935090"/>
                  <a:pt x="3260109" y="3961626"/>
                  <a:pt x="2982018" y="3951676"/>
                </a:cubicBezTo>
                <a:cubicBezTo>
                  <a:pt x="2703927" y="3941726"/>
                  <a:pt x="2618440" y="3963904"/>
                  <a:pt x="2457175" y="3951676"/>
                </a:cubicBezTo>
                <a:cubicBezTo>
                  <a:pt x="2295910" y="3939448"/>
                  <a:pt x="2070843" y="3927304"/>
                  <a:pt x="1701912" y="3951676"/>
                </a:cubicBezTo>
                <a:cubicBezTo>
                  <a:pt x="1332981" y="3976048"/>
                  <a:pt x="1002472" y="3913185"/>
                  <a:pt x="658626" y="3951676"/>
                </a:cubicBezTo>
                <a:cubicBezTo>
                  <a:pt x="281042" y="3958600"/>
                  <a:pt x="-16907" y="3690850"/>
                  <a:pt x="0" y="3293050"/>
                </a:cubicBezTo>
                <a:cubicBezTo>
                  <a:pt x="-3299" y="2961292"/>
                  <a:pt x="30403" y="2864177"/>
                  <a:pt x="0" y="2608100"/>
                </a:cubicBezTo>
                <a:cubicBezTo>
                  <a:pt x="-30403" y="2352023"/>
                  <a:pt x="6077" y="2233522"/>
                  <a:pt x="0" y="1975838"/>
                </a:cubicBezTo>
                <a:cubicBezTo>
                  <a:pt x="-6077" y="1718154"/>
                  <a:pt x="29234" y="1535411"/>
                  <a:pt x="0" y="1290888"/>
                </a:cubicBezTo>
                <a:cubicBezTo>
                  <a:pt x="-29234" y="1046365"/>
                  <a:pt x="-16868" y="894998"/>
                  <a:pt x="0" y="658626"/>
                </a:cubicBezTo>
                <a:close/>
              </a:path>
            </a:pathLst>
          </a:custGeom>
          <a:solidFill>
            <a:schemeClr val="bg2">
              <a:lumMod val="75000"/>
            </a:schemeClr>
          </a:solidFill>
          <a:ln>
            <a:solidFill>
              <a:schemeClr val="tx1"/>
            </a:solidFill>
            <a:extLst>
              <a:ext uri="{C807C97D-BFC1-408E-A445-0C87EB9F89A2}">
                <ask:lineSketchStyleProps xmlns:ask="http://schemas.microsoft.com/office/drawing/2018/sketchyshapes" sd="1676449504">
                  <a:prstGeom prst="roundRec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Được trao Quy chế PNTR và rút tên ra khỏi danh sách các nước đặc biệt quan tâm về tôn giáo, Việt Nam chẳng những buộc Mỹ phải trả lại quyền chính đáng mà Việt Nam lẽ ra phải được hưởng từ lâu, phải hủy bỏ những sự áp đặt đơn phương bất bình đẳng mà còn bình thường hoàn toàn các quan hệ, mở ra trang mới cho sự hợp tác trên nhiều lĩnh vực.</a:t>
            </a:r>
          </a:p>
          <a:p>
            <a:pPr algn="just"/>
            <a:endParaRPr lang="en-GB" dirty="0"/>
          </a:p>
        </p:txBody>
      </p:sp>
      <p:sp>
        <p:nvSpPr>
          <p:cNvPr id="13" name="Isosceles Triangle 12">
            <a:extLst>
              <a:ext uri="{FF2B5EF4-FFF2-40B4-BE49-F238E27FC236}">
                <a16:creationId xmlns:a16="http://schemas.microsoft.com/office/drawing/2014/main" id="{FB4A6BD8-053C-49BE-9DCE-198991F16A3A}"/>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345F254-7418-47D0-831E-D0574E37F3F4}"/>
              </a:ext>
            </a:extLst>
          </p:cNvPr>
          <p:cNvGrpSpPr/>
          <p:nvPr/>
        </p:nvGrpSpPr>
        <p:grpSpPr>
          <a:xfrm>
            <a:off x="451908" y="566530"/>
            <a:ext cx="7212858" cy="843530"/>
            <a:chOff x="130792" y="902229"/>
            <a:chExt cx="7212858" cy="843530"/>
          </a:xfrm>
        </p:grpSpPr>
        <p:sp>
          <p:nvSpPr>
            <p:cNvPr id="15" name="TextBox 14">
              <a:extLst>
                <a:ext uri="{FF2B5EF4-FFF2-40B4-BE49-F238E27FC236}">
                  <a16:creationId xmlns:a16="http://schemas.microsoft.com/office/drawing/2014/main" id="{12F87624-90BB-4C5E-94EC-BF4ED38F9BCF}"/>
                </a:ext>
              </a:extLst>
            </p:cNvPr>
            <p:cNvSpPr txBox="1"/>
            <p:nvPr/>
          </p:nvSpPr>
          <p:spPr>
            <a:xfrm>
              <a:off x="451907" y="1284094"/>
              <a:ext cx="6891743" cy="461665"/>
            </a:xfrm>
            <a:custGeom>
              <a:avLst/>
              <a:gdLst>
                <a:gd name="connsiteX0" fmla="*/ 0 w 6891743"/>
                <a:gd name="connsiteY0" fmla="*/ 0 h 461665"/>
                <a:gd name="connsiteX1" fmla="*/ 758092 w 6891743"/>
                <a:gd name="connsiteY1" fmla="*/ 0 h 461665"/>
                <a:gd name="connsiteX2" fmla="*/ 1516183 w 6891743"/>
                <a:gd name="connsiteY2" fmla="*/ 0 h 461665"/>
                <a:gd name="connsiteX3" fmla="*/ 2343193 w 6891743"/>
                <a:gd name="connsiteY3" fmla="*/ 0 h 461665"/>
                <a:gd name="connsiteX4" fmla="*/ 2963449 w 6891743"/>
                <a:gd name="connsiteY4" fmla="*/ 0 h 461665"/>
                <a:gd name="connsiteX5" fmla="*/ 3652624 w 6891743"/>
                <a:gd name="connsiteY5" fmla="*/ 0 h 461665"/>
                <a:gd name="connsiteX6" fmla="*/ 4479633 w 6891743"/>
                <a:gd name="connsiteY6" fmla="*/ 0 h 461665"/>
                <a:gd name="connsiteX7" fmla="*/ 5030972 w 6891743"/>
                <a:gd name="connsiteY7" fmla="*/ 0 h 461665"/>
                <a:gd name="connsiteX8" fmla="*/ 5857982 w 6891743"/>
                <a:gd name="connsiteY8" fmla="*/ 0 h 461665"/>
                <a:gd name="connsiteX9" fmla="*/ 6891743 w 6891743"/>
                <a:gd name="connsiteY9" fmla="*/ 0 h 461665"/>
                <a:gd name="connsiteX10" fmla="*/ 6891743 w 6891743"/>
                <a:gd name="connsiteY10" fmla="*/ 461665 h 461665"/>
                <a:gd name="connsiteX11" fmla="*/ 6202569 w 6891743"/>
                <a:gd name="connsiteY11" fmla="*/ 461665 h 461665"/>
                <a:gd name="connsiteX12" fmla="*/ 5513394 w 6891743"/>
                <a:gd name="connsiteY12" fmla="*/ 461665 h 461665"/>
                <a:gd name="connsiteX13" fmla="*/ 4824220 w 6891743"/>
                <a:gd name="connsiteY13" fmla="*/ 461665 h 461665"/>
                <a:gd name="connsiteX14" fmla="*/ 4135046 w 6891743"/>
                <a:gd name="connsiteY14" fmla="*/ 461665 h 461665"/>
                <a:gd name="connsiteX15" fmla="*/ 3308037 w 6891743"/>
                <a:gd name="connsiteY15" fmla="*/ 461665 h 461665"/>
                <a:gd name="connsiteX16" fmla="*/ 2825615 w 6891743"/>
                <a:gd name="connsiteY16" fmla="*/ 461665 h 461665"/>
                <a:gd name="connsiteX17" fmla="*/ 2136440 w 6891743"/>
                <a:gd name="connsiteY17" fmla="*/ 461665 h 461665"/>
                <a:gd name="connsiteX18" fmla="*/ 1516183 w 6891743"/>
                <a:gd name="connsiteY18" fmla="*/ 461665 h 461665"/>
                <a:gd name="connsiteX19" fmla="*/ 964844 w 6891743"/>
                <a:gd name="connsiteY19" fmla="*/ 461665 h 461665"/>
                <a:gd name="connsiteX20" fmla="*/ 0 w 6891743"/>
                <a:gd name="connsiteY20" fmla="*/ 461665 h 461665"/>
                <a:gd name="connsiteX21" fmla="*/ 0 w 6891743"/>
                <a:gd name="connsiteY21"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91743" h="461665" fill="none" extrusionOk="0">
                  <a:moveTo>
                    <a:pt x="0" y="0"/>
                  </a:moveTo>
                  <a:cubicBezTo>
                    <a:pt x="169667" y="-1338"/>
                    <a:pt x="420815" y="28208"/>
                    <a:pt x="758092" y="0"/>
                  </a:cubicBezTo>
                  <a:cubicBezTo>
                    <a:pt x="1095369" y="-28208"/>
                    <a:pt x="1312525" y="-4426"/>
                    <a:pt x="1516183" y="0"/>
                  </a:cubicBezTo>
                  <a:cubicBezTo>
                    <a:pt x="1719841" y="4426"/>
                    <a:pt x="1980204" y="3367"/>
                    <a:pt x="2343193" y="0"/>
                  </a:cubicBezTo>
                  <a:cubicBezTo>
                    <a:pt x="2706182" y="-3367"/>
                    <a:pt x="2715662" y="-3394"/>
                    <a:pt x="2963449" y="0"/>
                  </a:cubicBezTo>
                  <a:cubicBezTo>
                    <a:pt x="3211236" y="3394"/>
                    <a:pt x="3313577" y="2918"/>
                    <a:pt x="3652624" y="0"/>
                  </a:cubicBezTo>
                  <a:cubicBezTo>
                    <a:pt x="3991671" y="-2918"/>
                    <a:pt x="4109098" y="-31482"/>
                    <a:pt x="4479633" y="0"/>
                  </a:cubicBezTo>
                  <a:cubicBezTo>
                    <a:pt x="4850168" y="31482"/>
                    <a:pt x="4758200" y="26080"/>
                    <a:pt x="5030972" y="0"/>
                  </a:cubicBezTo>
                  <a:cubicBezTo>
                    <a:pt x="5303744" y="-26080"/>
                    <a:pt x="5617582" y="6026"/>
                    <a:pt x="5857982" y="0"/>
                  </a:cubicBezTo>
                  <a:cubicBezTo>
                    <a:pt x="6098382" y="-6026"/>
                    <a:pt x="6548054" y="-5323"/>
                    <a:pt x="6891743" y="0"/>
                  </a:cubicBezTo>
                  <a:cubicBezTo>
                    <a:pt x="6869432" y="204945"/>
                    <a:pt x="6901813" y="238602"/>
                    <a:pt x="6891743" y="461665"/>
                  </a:cubicBezTo>
                  <a:cubicBezTo>
                    <a:pt x="6677763" y="478312"/>
                    <a:pt x="6365610" y="491547"/>
                    <a:pt x="6202569" y="461665"/>
                  </a:cubicBezTo>
                  <a:cubicBezTo>
                    <a:pt x="6039528" y="431783"/>
                    <a:pt x="5787224" y="453931"/>
                    <a:pt x="5513394" y="461665"/>
                  </a:cubicBezTo>
                  <a:cubicBezTo>
                    <a:pt x="5239565" y="469399"/>
                    <a:pt x="5117261" y="447796"/>
                    <a:pt x="4824220" y="461665"/>
                  </a:cubicBezTo>
                  <a:cubicBezTo>
                    <a:pt x="4531179" y="475534"/>
                    <a:pt x="4412430" y="434074"/>
                    <a:pt x="4135046" y="461665"/>
                  </a:cubicBezTo>
                  <a:cubicBezTo>
                    <a:pt x="3857662" y="489256"/>
                    <a:pt x="3476954" y="432004"/>
                    <a:pt x="3308037" y="461665"/>
                  </a:cubicBezTo>
                  <a:cubicBezTo>
                    <a:pt x="3139120" y="491326"/>
                    <a:pt x="2945396" y="447610"/>
                    <a:pt x="2825615" y="461665"/>
                  </a:cubicBezTo>
                  <a:cubicBezTo>
                    <a:pt x="2705834" y="475720"/>
                    <a:pt x="2364964" y="429856"/>
                    <a:pt x="2136440" y="461665"/>
                  </a:cubicBezTo>
                  <a:cubicBezTo>
                    <a:pt x="1907916" y="493474"/>
                    <a:pt x="1754754" y="461135"/>
                    <a:pt x="1516183" y="461665"/>
                  </a:cubicBezTo>
                  <a:cubicBezTo>
                    <a:pt x="1277612" y="462195"/>
                    <a:pt x="1166035" y="463251"/>
                    <a:pt x="964844" y="461665"/>
                  </a:cubicBezTo>
                  <a:cubicBezTo>
                    <a:pt x="763653" y="460079"/>
                    <a:pt x="439122" y="448852"/>
                    <a:pt x="0" y="461665"/>
                  </a:cubicBezTo>
                  <a:cubicBezTo>
                    <a:pt x="15644" y="234193"/>
                    <a:pt x="3220" y="196397"/>
                    <a:pt x="0" y="0"/>
                  </a:cubicBezTo>
                  <a:close/>
                </a:path>
                <a:path w="6891743" h="461665" stroke="0" extrusionOk="0">
                  <a:moveTo>
                    <a:pt x="0" y="0"/>
                  </a:moveTo>
                  <a:cubicBezTo>
                    <a:pt x="323718" y="-27205"/>
                    <a:pt x="535558" y="-13996"/>
                    <a:pt x="689174" y="0"/>
                  </a:cubicBezTo>
                  <a:cubicBezTo>
                    <a:pt x="842790" y="13996"/>
                    <a:pt x="1122224" y="-29830"/>
                    <a:pt x="1378349" y="0"/>
                  </a:cubicBezTo>
                  <a:cubicBezTo>
                    <a:pt x="1634475" y="29830"/>
                    <a:pt x="1659645" y="-2"/>
                    <a:pt x="1860771" y="0"/>
                  </a:cubicBezTo>
                  <a:cubicBezTo>
                    <a:pt x="2061897" y="2"/>
                    <a:pt x="2180869" y="8882"/>
                    <a:pt x="2343193" y="0"/>
                  </a:cubicBezTo>
                  <a:cubicBezTo>
                    <a:pt x="2505517" y="-8882"/>
                    <a:pt x="2688530" y="4611"/>
                    <a:pt x="2894532" y="0"/>
                  </a:cubicBezTo>
                  <a:cubicBezTo>
                    <a:pt x="3100534" y="-4611"/>
                    <a:pt x="3310616" y="-2667"/>
                    <a:pt x="3514789" y="0"/>
                  </a:cubicBezTo>
                  <a:cubicBezTo>
                    <a:pt x="3718962" y="2667"/>
                    <a:pt x="3847572" y="-26652"/>
                    <a:pt x="4135046" y="0"/>
                  </a:cubicBezTo>
                  <a:cubicBezTo>
                    <a:pt x="4422520" y="26652"/>
                    <a:pt x="4510883" y="872"/>
                    <a:pt x="4617468" y="0"/>
                  </a:cubicBezTo>
                  <a:cubicBezTo>
                    <a:pt x="4724053" y="-872"/>
                    <a:pt x="4911864" y="-24559"/>
                    <a:pt x="5168807" y="0"/>
                  </a:cubicBezTo>
                  <a:cubicBezTo>
                    <a:pt x="5425750" y="24559"/>
                    <a:pt x="5515238" y="-6321"/>
                    <a:pt x="5720147" y="0"/>
                  </a:cubicBezTo>
                  <a:cubicBezTo>
                    <a:pt x="5925056" y="6321"/>
                    <a:pt x="6517721" y="-17787"/>
                    <a:pt x="6891743" y="0"/>
                  </a:cubicBezTo>
                  <a:cubicBezTo>
                    <a:pt x="6889851" y="134953"/>
                    <a:pt x="6912973" y="315503"/>
                    <a:pt x="6891743" y="461665"/>
                  </a:cubicBezTo>
                  <a:cubicBezTo>
                    <a:pt x="6561121" y="452452"/>
                    <a:pt x="6479262" y="456494"/>
                    <a:pt x="6133651" y="461665"/>
                  </a:cubicBezTo>
                  <a:cubicBezTo>
                    <a:pt x="5788040" y="466836"/>
                    <a:pt x="5779600" y="466789"/>
                    <a:pt x="5651229" y="461665"/>
                  </a:cubicBezTo>
                  <a:cubicBezTo>
                    <a:pt x="5522858" y="456541"/>
                    <a:pt x="5141658" y="443606"/>
                    <a:pt x="4962055" y="461665"/>
                  </a:cubicBezTo>
                  <a:cubicBezTo>
                    <a:pt x="4782452" y="479724"/>
                    <a:pt x="4352293" y="434156"/>
                    <a:pt x="4135046" y="461665"/>
                  </a:cubicBezTo>
                  <a:cubicBezTo>
                    <a:pt x="3917799" y="489174"/>
                    <a:pt x="3637020" y="470947"/>
                    <a:pt x="3308037" y="461665"/>
                  </a:cubicBezTo>
                  <a:cubicBezTo>
                    <a:pt x="2979054" y="452383"/>
                    <a:pt x="3010442" y="452380"/>
                    <a:pt x="2825615" y="461665"/>
                  </a:cubicBezTo>
                  <a:cubicBezTo>
                    <a:pt x="2640788" y="470950"/>
                    <a:pt x="2511658" y="433535"/>
                    <a:pt x="2205358" y="461665"/>
                  </a:cubicBezTo>
                  <a:cubicBezTo>
                    <a:pt x="1899058" y="489795"/>
                    <a:pt x="1608108" y="448897"/>
                    <a:pt x="1447266" y="461665"/>
                  </a:cubicBezTo>
                  <a:cubicBezTo>
                    <a:pt x="1286424" y="474433"/>
                    <a:pt x="932709" y="483446"/>
                    <a:pt x="620257" y="461665"/>
                  </a:cubicBezTo>
                  <a:cubicBezTo>
                    <a:pt x="307805" y="439884"/>
                    <a:pt x="201718" y="490218"/>
                    <a:pt x="0" y="461665"/>
                  </a:cubicBezTo>
                  <a:cubicBezTo>
                    <a:pt x="6450" y="274168"/>
                    <a:pt x="12379" y="147383"/>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r>
                <a:rPr lang="vi-VN" sz="2400">
                  <a:latin typeface="Bahnschrift SemiBold" panose="020B0502040204020203" pitchFamily="34" charset="0"/>
                </a:rPr>
                <a:t>Thương Nghị và Quy Chế PNTR</a:t>
              </a:r>
              <a:endParaRPr lang="en-US" sz="2400">
                <a:latin typeface="Bahnschrift SemiBold" panose="020B0502040204020203" pitchFamily="34" charset="0"/>
              </a:endParaRPr>
            </a:p>
          </p:txBody>
        </p:sp>
        <p:sp>
          <p:nvSpPr>
            <p:cNvPr id="16" name="TextBox 15">
              <a:extLst>
                <a:ext uri="{FF2B5EF4-FFF2-40B4-BE49-F238E27FC236}">
                  <a16:creationId xmlns:a16="http://schemas.microsoft.com/office/drawing/2014/main" id="{9FE5AFDB-7189-4D46-8EC8-72AA0AC56DDB}"/>
                </a:ext>
              </a:extLst>
            </p:cNvPr>
            <p:cNvSpPr txBox="1"/>
            <p:nvPr/>
          </p:nvSpPr>
          <p:spPr>
            <a:xfrm>
              <a:off x="130792" y="902229"/>
              <a:ext cx="582211" cy="461665"/>
            </a:xfrm>
            <a:custGeom>
              <a:avLst/>
              <a:gdLst>
                <a:gd name="connsiteX0" fmla="*/ 0 w 582211"/>
                <a:gd name="connsiteY0" fmla="*/ 0 h 461665"/>
                <a:gd name="connsiteX1" fmla="*/ 582211 w 582211"/>
                <a:gd name="connsiteY1" fmla="*/ 0 h 461665"/>
                <a:gd name="connsiteX2" fmla="*/ 582211 w 582211"/>
                <a:gd name="connsiteY2" fmla="*/ 461665 h 461665"/>
                <a:gd name="connsiteX3" fmla="*/ 0 w 582211"/>
                <a:gd name="connsiteY3" fmla="*/ 461665 h 461665"/>
                <a:gd name="connsiteX4" fmla="*/ 0 w 582211"/>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211" h="461665" fill="none" extrusionOk="0">
                  <a:moveTo>
                    <a:pt x="0" y="0"/>
                  </a:moveTo>
                  <a:cubicBezTo>
                    <a:pt x="232521" y="-67495"/>
                    <a:pt x="343627" y="12593"/>
                    <a:pt x="582211" y="0"/>
                  </a:cubicBezTo>
                  <a:cubicBezTo>
                    <a:pt x="583129" y="154622"/>
                    <a:pt x="533117" y="310304"/>
                    <a:pt x="582211" y="461665"/>
                  </a:cubicBezTo>
                  <a:cubicBezTo>
                    <a:pt x="439593" y="477804"/>
                    <a:pt x="144591" y="425340"/>
                    <a:pt x="0" y="461665"/>
                  </a:cubicBezTo>
                  <a:cubicBezTo>
                    <a:pt x="-41150" y="348460"/>
                    <a:pt x="23672" y="191431"/>
                    <a:pt x="0" y="0"/>
                  </a:cubicBezTo>
                  <a:close/>
                </a:path>
                <a:path w="582211" h="461665" stroke="0" extrusionOk="0">
                  <a:moveTo>
                    <a:pt x="0" y="0"/>
                  </a:moveTo>
                  <a:cubicBezTo>
                    <a:pt x="167119" y="-47891"/>
                    <a:pt x="417895" y="67543"/>
                    <a:pt x="582211" y="0"/>
                  </a:cubicBezTo>
                  <a:cubicBezTo>
                    <a:pt x="594559" y="149455"/>
                    <a:pt x="541461" y="280276"/>
                    <a:pt x="582211" y="461665"/>
                  </a:cubicBezTo>
                  <a:cubicBezTo>
                    <a:pt x="381969" y="483478"/>
                    <a:pt x="175159" y="422933"/>
                    <a:pt x="0" y="461665"/>
                  </a:cubicBezTo>
                  <a:cubicBezTo>
                    <a:pt x="-12344" y="312754"/>
                    <a:pt x="33926" y="117454"/>
                    <a:pt x="0" y="0"/>
                  </a:cubicBezTo>
                  <a:close/>
                </a:path>
              </a:pathLst>
            </a:custGeom>
            <a:solidFill>
              <a:schemeClr val="bg1">
                <a:lumMod val="85000"/>
              </a:schemeClr>
            </a:solidFill>
            <a:ln w="28575">
              <a:solidFill>
                <a:schemeClr val="tx1"/>
              </a:solidFill>
              <a:extLst>
                <a:ext uri="{C807C97D-BFC1-408E-A445-0C87EB9F89A2}">
                  <ask:lineSketchStyleProps xmlns:ask="http://schemas.microsoft.com/office/drawing/2018/sketchyshapes" sd="3421862628">
                    <a:prstGeom prst="rect">
                      <a:avLst/>
                    </a:prstGeom>
                    <ask:type>
                      <ask:lineSketchScribble/>
                    </ask:type>
                  </ask:lineSketchStyleProps>
                </a:ext>
              </a:extLst>
            </a:ln>
          </p:spPr>
          <p:txBody>
            <a:bodyPr wrap="none" rtlCol="0">
              <a:spAutoFit/>
            </a:bodyPr>
            <a:lstStyle/>
            <a:p>
              <a:r>
                <a:rPr lang="en-US" sz="2400">
                  <a:latin typeface="Bahnschrift SemiBold" panose="020B0502040204020203" pitchFamily="34" charset="0"/>
                </a:rPr>
                <a:t>3.3</a:t>
              </a:r>
              <a:endParaRPr lang="en-US">
                <a:latin typeface="Bahnschrift SemiBold" panose="020B0502040204020203" pitchFamily="34" charset="0"/>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Việt Nam trúng cử ủy viên không thường trực Hội đồng Bảo an - Vn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403" y="2554286"/>
            <a:ext cx="3641754" cy="2782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2E1C44A2-3924-42D3-8D4E-BDE8D9750F4D}"/>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92AB2F2-5655-4078-BF1E-8B06381934D2}"/>
              </a:ext>
            </a:extLst>
          </p:cNvPr>
          <p:cNvSpPr/>
          <p:nvPr/>
        </p:nvSpPr>
        <p:spPr>
          <a:xfrm>
            <a:off x="248778" y="2161257"/>
            <a:ext cx="7435131" cy="4342782"/>
          </a:xfrm>
          <a:custGeom>
            <a:avLst/>
            <a:gdLst>
              <a:gd name="connsiteX0" fmla="*/ 0 w 7435131"/>
              <a:gd name="connsiteY0" fmla="*/ 723811 h 4342782"/>
              <a:gd name="connsiteX1" fmla="*/ 723811 w 7435131"/>
              <a:gd name="connsiteY1" fmla="*/ 0 h 4342782"/>
              <a:gd name="connsiteX2" fmla="*/ 1389090 w 7435131"/>
              <a:gd name="connsiteY2" fmla="*/ 0 h 4342782"/>
              <a:gd name="connsiteX3" fmla="*/ 1934618 w 7435131"/>
              <a:gd name="connsiteY3" fmla="*/ 0 h 4342782"/>
              <a:gd name="connsiteX4" fmla="*/ 2719647 w 7435131"/>
              <a:gd name="connsiteY4" fmla="*/ 0 h 4342782"/>
              <a:gd name="connsiteX5" fmla="*/ 3504676 w 7435131"/>
              <a:gd name="connsiteY5" fmla="*/ 0 h 4342782"/>
              <a:gd name="connsiteX6" fmla="*/ 4289705 w 7435131"/>
              <a:gd name="connsiteY6" fmla="*/ 0 h 4342782"/>
              <a:gd name="connsiteX7" fmla="*/ 4775359 w 7435131"/>
              <a:gd name="connsiteY7" fmla="*/ 0 h 4342782"/>
              <a:gd name="connsiteX8" fmla="*/ 5320887 w 7435131"/>
              <a:gd name="connsiteY8" fmla="*/ 0 h 4342782"/>
              <a:gd name="connsiteX9" fmla="*/ 5986166 w 7435131"/>
              <a:gd name="connsiteY9" fmla="*/ 0 h 4342782"/>
              <a:gd name="connsiteX10" fmla="*/ 6711320 w 7435131"/>
              <a:gd name="connsiteY10" fmla="*/ 0 h 4342782"/>
              <a:gd name="connsiteX11" fmla="*/ 7435131 w 7435131"/>
              <a:gd name="connsiteY11" fmla="*/ 723811 h 4342782"/>
              <a:gd name="connsiteX12" fmla="*/ 7435131 w 7435131"/>
              <a:gd name="connsiteY12" fmla="*/ 1331795 h 4342782"/>
              <a:gd name="connsiteX13" fmla="*/ 7435131 w 7435131"/>
              <a:gd name="connsiteY13" fmla="*/ 1823972 h 4342782"/>
              <a:gd name="connsiteX14" fmla="*/ 7435131 w 7435131"/>
              <a:gd name="connsiteY14" fmla="*/ 2374052 h 4342782"/>
              <a:gd name="connsiteX15" fmla="*/ 7435131 w 7435131"/>
              <a:gd name="connsiteY15" fmla="*/ 2866229 h 4342782"/>
              <a:gd name="connsiteX16" fmla="*/ 7435131 w 7435131"/>
              <a:gd name="connsiteY16" fmla="*/ 3618971 h 4342782"/>
              <a:gd name="connsiteX17" fmla="*/ 6711320 w 7435131"/>
              <a:gd name="connsiteY17" fmla="*/ 4342782 h 4342782"/>
              <a:gd name="connsiteX18" fmla="*/ 6046041 w 7435131"/>
              <a:gd name="connsiteY18" fmla="*/ 4342782 h 4342782"/>
              <a:gd name="connsiteX19" fmla="*/ 5380762 w 7435131"/>
              <a:gd name="connsiteY19" fmla="*/ 4342782 h 4342782"/>
              <a:gd name="connsiteX20" fmla="*/ 4595733 w 7435131"/>
              <a:gd name="connsiteY20" fmla="*/ 4342782 h 4342782"/>
              <a:gd name="connsiteX21" fmla="*/ 3930455 w 7435131"/>
              <a:gd name="connsiteY21" fmla="*/ 4342782 h 4342782"/>
              <a:gd name="connsiteX22" fmla="*/ 3145426 w 7435131"/>
              <a:gd name="connsiteY22" fmla="*/ 4342782 h 4342782"/>
              <a:gd name="connsiteX23" fmla="*/ 2659772 w 7435131"/>
              <a:gd name="connsiteY23" fmla="*/ 4342782 h 4342782"/>
              <a:gd name="connsiteX24" fmla="*/ 2054369 w 7435131"/>
              <a:gd name="connsiteY24" fmla="*/ 4342782 h 4342782"/>
              <a:gd name="connsiteX25" fmla="*/ 1568715 w 7435131"/>
              <a:gd name="connsiteY25" fmla="*/ 4342782 h 4342782"/>
              <a:gd name="connsiteX26" fmla="*/ 723811 w 7435131"/>
              <a:gd name="connsiteY26" fmla="*/ 4342782 h 4342782"/>
              <a:gd name="connsiteX27" fmla="*/ 0 w 7435131"/>
              <a:gd name="connsiteY27" fmla="*/ 3618971 h 4342782"/>
              <a:gd name="connsiteX28" fmla="*/ 0 w 7435131"/>
              <a:gd name="connsiteY28" fmla="*/ 3039939 h 4342782"/>
              <a:gd name="connsiteX29" fmla="*/ 0 w 7435131"/>
              <a:gd name="connsiteY29" fmla="*/ 2460907 h 4342782"/>
              <a:gd name="connsiteX30" fmla="*/ 0 w 7435131"/>
              <a:gd name="connsiteY30" fmla="*/ 1968730 h 4342782"/>
              <a:gd name="connsiteX31" fmla="*/ 0 w 7435131"/>
              <a:gd name="connsiteY31" fmla="*/ 1476553 h 4342782"/>
              <a:gd name="connsiteX32" fmla="*/ 0 w 7435131"/>
              <a:gd name="connsiteY32" fmla="*/ 723811 h 434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35131" h="4342782" fill="none" extrusionOk="0">
                <a:moveTo>
                  <a:pt x="0" y="723811"/>
                </a:moveTo>
                <a:cubicBezTo>
                  <a:pt x="-42619" y="350725"/>
                  <a:pt x="384274" y="30249"/>
                  <a:pt x="723811" y="0"/>
                </a:cubicBezTo>
                <a:cubicBezTo>
                  <a:pt x="954464" y="-24190"/>
                  <a:pt x="1082536" y="-23825"/>
                  <a:pt x="1389090" y="0"/>
                </a:cubicBezTo>
                <a:cubicBezTo>
                  <a:pt x="1695644" y="23825"/>
                  <a:pt x="1785633" y="9003"/>
                  <a:pt x="1934618" y="0"/>
                </a:cubicBezTo>
                <a:cubicBezTo>
                  <a:pt x="2083603" y="-9003"/>
                  <a:pt x="2418011" y="31448"/>
                  <a:pt x="2719647" y="0"/>
                </a:cubicBezTo>
                <a:cubicBezTo>
                  <a:pt x="3021283" y="-31448"/>
                  <a:pt x="3235397" y="26933"/>
                  <a:pt x="3504676" y="0"/>
                </a:cubicBezTo>
                <a:cubicBezTo>
                  <a:pt x="3773955" y="-26933"/>
                  <a:pt x="3999997" y="31907"/>
                  <a:pt x="4289705" y="0"/>
                </a:cubicBezTo>
                <a:cubicBezTo>
                  <a:pt x="4579413" y="-31907"/>
                  <a:pt x="4620504" y="-6577"/>
                  <a:pt x="4775359" y="0"/>
                </a:cubicBezTo>
                <a:cubicBezTo>
                  <a:pt x="4930214" y="6577"/>
                  <a:pt x="5126226" y="22805"/>
                  <a:pt x="5320887" y="0"/>
                </a:cubicBezTo>
                <a:cubicBezTo>
                  <a:pt x="5515548" y="-22805"/>
                  <a:pt x="5693737" y="-13764"/>
                  <a:pt x="5986166" y="0"/>
                </a:cubicBezTo>
                <a:cubicBezTo>
                  <a:pt x="6278595" y="13764"/>
                  <a:pt x="6471781" y="6048"/>
                  <a:pt x="6711320" y="0"/>
                </a:cubicBezTo>
                <a:cubicBezTo>
                  <a:pt x="7141352" y="36769"/>
                  <a:pt x="7468907" y="397457"/>
                  <a:pt x="7435131" y="723811"/>
                </a:cubicBezTo>
                <a:cubicBezTo>
                  <a:pt x="7463571" y="948100"/>
                  <a:pt x="7459631" y="1192780"/>
                  <a:pt x="7435131" y="1331795"/>
                </a:cubicBezTo>
                <a:cubicBezTo>
                  <a:pt x="7410631" y="1470810"/>
                  <a:pt x="7456817" y="1583731"/>
                  <a:pt x="7435131" y="1823972"/>
                </a:cubicBezTo>
                <a:cubicBezTo>
                  <a:pt x="7413445" y="2064213"/>
                  <a:pt x="7429011" y="2158512"/>
                  <a:pt x="7435131" y="2374052"/>
                </a:cubicBezTo>
                <a:cubicBezTo>
                  <a:pt x="7441251" y="2589592"/>
                  <a:pt x="7416589" y="2706164"/>
                  <a:pt x="7435131" y="2866229"/>
                </a:cubicBezTo>
                <a:cubicBezTo>
                  <a:pt x="7453673" y="3026294"/>
                  <a:pt x="7436768" y="3316423"/>
                  <a:pt x="7435131" y="3618971"/>
                </a:cubicBezTo>
                <a:cubicBezTo>
                  <a:pt x="7484531" y="4062958"/>
                  <a:pt x="7096519" y="4288029"/>
                  <a:pt x="6711320" y="4342782"/>
                </a:cubicBezTo>
                <a:cubicBezTo>
                  <a:pt x="6381359" y="4316287"/>
                  <a:pt x="6372741" y="4344010"/>
                  <a:pt x="6046041" y="4342782"/>
                </a:cubicBezTo>
                <a:cubicBezTo>
                  <a:pt x="5719341" y="4341554"/>
                  <a:pt x="5712022" y="4316524"/>
                  <a:pt x="5380762" y="4342782"/>
                </a:cubicBezTo>
                <a:cubicBezTo>
                  <a:pt x="5049502" y="4369040"/>
                  <a:pt x="4779765" y="4347925"/>
                  <a:pt x="4595733" y="4342782"/>
                </a:cubicBezTo>
                <a:cubicBezTo>
                  <a:pt x="4411701" y="4337639"/>
                  <a:pt x="4220155" y="4373140"/>
                  <a:pt x="3930455" y="4342782"/>
                </a:cubicBezTo>
                <a:cubicBezTo>
                  <a:pt x="3640755" y="4312424"/>
                  <a:pt x="3418647" y="4331156"/>
                  <a:pt x="3145426" y="4342782"/>
                </a:cubicBezTo>
                <a:cubicBezTo>
                  <a:pt x="2872205" y="4354408"/>
                  <a:pt x="2823435" y="4347177"/>
                  <a:pt x="2659772" y="4342782"/>
                </a:cubicBezTo>
                <a:cubicBezTo>
                  <a:pt x="2496109" y="4338387"/>
                  <a:pt x="2290716" y="4340837"/>
                  <a:pt x="2054369" y="4342782"/>
                </a:cubicBezTo>
                <a:cubicBezTo>
                  <a:pt x="1818022" y="4344727"/>
                  <a:pt x="1682549" y="4348960"/>
                  <a:pt x="1568715" y="4342782"/>
                </a:cubicBezTo>
                <a:cubicBezTo>
                  <a:pt x="1454881" y="4336604"/>
                  <a:pt x="925812" y="4309567"/>
                  <a:pt x="723811" y="4342782"/>
                </a:cubicBezTo>
                <a:cubicBezTo>
                  <a:pt x="405655" y="4388709"/>
                  <a:pt x="-31056" y="3970053"/>
                  <a:pt x="0" y="3618971"/>
                </a:cubicBezTo>
                <a:cubicBezTo>
                  <a:pt x="9251" y="3329870"/>
                  <a:pt x="25247" y="3238547"/>
                  <a:pt x="0" y="3039939"/>
                </a:cubicBezTo>
                <a:cubicBezTo>
                  <a:pt x="-25247" y="2841331"/>
                  <a:pt x="-17274" y="2672854"/>
                  <a:pt x="0" y="2460907"/>
                </a:cubicBezTo>
                <a:cubicBezTo>
                  <a:pt x="17274" y="2248960"/>
                  <a:pt x="23194" y="2151897"/>
                  <a:pt x="0" y="1968730"/>
                </a:cubicBezTo>
                <a:cubicBezTo>
                  <a:pt x="-23194" y="1785563"/>
                  <a:pt x="-22594" y="1633551"/>
                  <a:pt x="0" y="1476553"/>
                </a:cubicBezTo>
                <a:cubicBezTo>
                  <a:pt x="22594" y="1319555"/>
                  <a:pt x="-30913" y="1056323"/>
                  <a:pt x="0" y="723811"/>
                </a:cubicBezTo>
                <a:close/>
              </a:path>
              <a:path w="7435131" h="4342782" stroke="0" extrusionOk="0">
                <a:moveTo>
                  <a:pt x="0" y="723811"/>
                </a:moveTo>
                <a:cubicBezTo>
                  <a:pt x="69369" y="311809"/>
                  <a:pt x="342305" y="56529"/>
                  <a:pt x="723811" y="0"/>
                </a:cubicBezTo>
                <a:cubicBezTo>
                  <a:pt x="877037" y="3380"/>
                  <a:pt x="1046691" y="-3527"/>
                  <a:pt x="1209465" y="0"/>
                </a:cubicBezTo>
                <a:cubicBezTo>
                  <a:pt x="1372239" y="3527"/>
                  <a:pt x="1560936" y="15602"/>
                  <a:pt x="1695118" y="0"/>
                </a:cubicBezTo>
                <a:cubicBezTo>
                  <a:pt x="1829300" y="-15602"/>
                  <a:pt x="2061814" y="-3455"/>
                  <a:pt x="2360397" y="0"/>
                </a:cubicBezTo>
                <a:cubicBezTo>
                  <a:pt x="2658980" y="3455"/>
                  <a:pt x="2757790" y="-5054"/>
                  <a:pt x="2965800" y="0"/>
                </a:cubicBezTo>
                <a:cubicBezTo>
                  <a:pt x="3173810" y="5054"/>
                  <a:pt x="3358128" y="-31466"/>
                  <a:pt x="3631079" y="0"/>
                </a:cubicBezTo>
                <a:cubicBezTo>
                  <a:pt x="3904030" y="31466"/>
                  <a:pt x="4028485" y="-262"/>
                  <a:pt x="4356233" y="0"/>
                </a:cubicBezTo>
                <a:cubicBezTo>
                  <a:pt x="4683981" y="262"/>
                  <a:pt x="4769125" y="22468"/>
                  <a:pt x="4901762" y="0"/>
                </a:cubicBezTo>
                <a:cubicBezTo>
                  <a:pt x="5034399" y="-22468"/>
                  <a:pt x="5389900" y="-25532"/>
                  <a:pt x="5567041" y="0"/>
                </a:cubicBezTo>
                <a:cubicBezTo>
                  <a:pt x="5744182" y="25532"/>
                  <a:pt x="6249999" y="-15868"/>
                  <a:pt x="6711320" y="0"/>
                </a:cubicBezTo>
                <a:cubicBezTo>
                  <a:pt x="7142842" y="5332"/>
                  <a:pt x="7461418" y="299386"/>
                  <a:pt x="7435131" y="723811"/>
                </a:cubicBezTo>
                <a:cubicBezTo>
                  <a:pt x="7418388" y="872847"/>
                  <a:pt x="7464045" y="1125394"/>
                  <a:pt x="7435131" y="1302843"/>
                </a:cubicBezTo>
                <a:cubicBezTo>
                  <a:pt x="7406217" y="1480292"/>
                  <a:pt x="7421237" y="1660793"/>
                  <a:pt x="7435131" y="1852923"/>
                </a:cubicBezTo>
                <a:cubicBezTo>
                  <a:pt x="7449025" y="2045053"/>
                  <a:pt x="7450597" y="2173877"/>
                  <a:pt x="7435131" y="2431955"/>
                </a:cubicBezTo>
                <a:cubicBezTo>
                  <a:pt x="7419665" y="2690033"/>
                  <a:pt x="7460229" y="2760210"/>
                  <a:pt x="7435131" y="3068891"/>
                </a:cubicBezTo>
                <a:cubicBezTo>
                  <a:pt x="7410033" y="3377572"/>
                  <a:pt x="7427176" y="3419815"/>
                  <a:pt x="7435131" y="3618971"/>
                </a:cubicBezTo>
                <a:cubicBezTo>
                  <a:pt x="7451938" y="3927015"/>
                  <a:pt x="7126361" y="4378853"/>
                  <a:pt x="6711320" y="4342782"/>
                </a:cubicBezTo>
                <a:cubicBezTo>
                  <a:pt x="6398421" y="4360815"/>
                  <a:pt x="6185472" y="4318245"/>
                  <a:pt x="6046041" y="4342782"/>
                </a:cubicBezTo>
                <a:cubicBezTo>
                  <a:pt x="5906610" y="4367319"/>
                  <a:pt x="5674792" y="4345149"/>
                  <a:pt x="5560388" y="4342782"/>
                </a:cubicBezTo>
                <a:cubicBezTo>
                  <a:pt x="5445984" y="4340415"/>
                  <a:pt x="5257958" y="4318596"/>
                  <a:pt x="5074734" y="4342782"/>
                </a:cubicBezTo>
                <a:cubicBezTo>
                  <a:pt x="4891510" y="4366968"/>
                  <a:pt x="4454388" y="4316829"/>
                  <a:pt x="4289705" y="4342782"/>
                </a:cubicBezTo>
                <a:cubicBezTo>
                  <a:pt x="4125022" y="4368735"/>
                  <a:pt x="3843300" y="4374539"/>
                  <a:pt x="3624426" y="4342782"/>
                </a:cubicBezTo>
                <a:cubicBezTo>
                  <a:pt x="3405552" y="4311025"/>
                  <a:pt x="3221205" y="4349385"/>
                  <a:pt x="3078898" y="4342782"/>
                </a:cubicBezTo>
                <a:cubicBezTo>
                  <a:pt x="2936591" y="4336179"/>
                  <a:pt x="2482439" y="4344105"/>
                  <a:pt x="2293869" y="4342782"/>
                </a:cubicBezTo>
                <a:cubicBezTo>
                  <a:pt x="2105299" y="4341459"/>
                  <a:pt x="1900214" y="4320176"/>
                  <a:pt x="1748340" y="4342782"/>
                </a:cubicBezTo>
                <a:cubicBezTo>
                  <a:pt x="1596466" y="4365388"/>
                  <a:pt x="1079299" y="4349165"/>
                  <a:pt x="723811" y="4342782"/>
                </a:cubicBezTo>
                <a:cubicBezTo>
                  <a:pt x="318203" y="4381697"/>
                  <a:pt x="29857" y="4025669"/>
                  <a:pt x="0" y="3618971"/>
                </a:cubicBezTo>
                <a:cubicBezTo>
                  <a:pt x="9150" y="3435969"/>
                  <a:pt x="26985" y="3138726"/>
                  <a:pt x="0" y="3010987"/>
                </a:cubicBezTo>
                <a:cubicBezTo>
                  <a:pt x="-26985" y="2883248"/>
                  <a:pt x="-324" y="2553187"/>
                  <a:pt x="0" y="2403004"/>
                </a:cubicBezTo>
                <a:cubicBezTo>
                  <a:pt x="324" y="2252821"/>
                  <a:pt x="-29252" y="1898251"/>
                  <a:pt x="0" y="1766069"/>
                </a:cubicBezTo>
                <a:cubicBezTo>
                  <a:pt x="29252" y="1633887"/>
                  <a:pt x="36061" y="1020590"/>
                  <a:pt x="0" y="723811"/>
                </a:cubicBezTo>
                <a:close/>
              </a:path>
            </a:pathLst>
          </a:custGeom>
          <a:solidFill>
            <a:schemeClr val="bg2">
              <a:lumMod val="75000"/>
            </a:schemeClr>
          </a:solidFill>
          <a:ln>
            <a:solidFill>
              <a:schemeClr val="tx1"/>
            </a:solidFill>
            <a:extLst>
              <a:ext uri="{C807C97D-BFC1-408E-A445-0C87EB9F89A2}">
                <ask:lineSketchStyleProps xmlns:ask="http://schemas.microsoft.com/office/drawing/2018/sketchyshapes" sd="1676449504">
                  <a:prstGeom prst="roundRec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Được đề cử làm thành viên không thường trực Hội đồng Bảo an Liên hợp quốc nhiệm kỳ 2008 - 2009, Việt Nam không chỉ được các nước châu Á tín nhiệm, thừa nhận vị trí xứng đáng của mình mà còn tỏ rõ là thành viên đáng tin cậy của cộng đồng quốc tế, sẵn sàng tham gia tích cực vào các tiến trình hợp tác quốc tế và khu vực.</a:t>
            </a:r>
          </a:p>
        </p:txBody>
      </p:sp>
      <p:sp>
        <p:nvSpPr>
          <p:cNvPr id="14" name="Isosceles Triangle 13">
            <a:extLst>
              <a:ext uri="{FF2B5EF4-FFF2-40B4-BE49-F238E27FC236}">
                <a16:creationId xmlns:a16="http://schemas.microsoft.com/office/drawing/2014/main" id="{03FC6BDB-A0A4-4C59-A060-D52369BB76A5}"/>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61A403-FA82-4BCB-BE0C-C1272DB74872}"/>
              </a:ext>
            </a:extLst>
          </p:cNvPr>
          <p:cNvGrpSpPr/>
          <p:nvPr/>
        </p:nvGrpSpPr>
        <p:grpSpPr>
          <a:xfrm>
            <a:off x="451908" y="566530"/>
            <a:ext cx="8401217" cy="1212862"/>
            <a:chOff x="130792" y="902229"/>
            <a:chExt cx="8401217" cy="1212862"/>
          </a:xfrm>
        </p:grpSpPr>
        <p:sp>
          <p:nvSpPr>
            <p:cNvPr id="16" name="TextBox 15">
              <a:extLst>
                <a:ext uri="{FF2B5EF4-FFF2-40B4-BE49-F238E27FC236}">
                  <a16:creationId xmlns:a16="http://schemas.microsoft.com/office/drawing/2014/main" id="{C51546CC-6890-410B-A90D-4EA1027ECD81}"/>
                </a:ext>
              </a:extLst>
            </p:cNvPr>
            <p:cNvSpPr txBox="1"/>
            <p:nvPr/>
          </p:nvSpPr>
          <p:spPr>
            <a:xfrm>
              <a:off x="451907" y="1284094"/>
              <a:ext cx="8080102" cy="830997"/>
            </a:xfrm>
            <a:custGeom>
              <a:avLst/>
              <a:gdLst>
                <a:gd name="connsiteX0" fmla="*/ 0 w 8080102"/>
                <a:gd name="connsiteY0" fmla="*/ 0 h 830997"/>
                <a:gd name="connsiteX1" fmla="*/ 673342 w 8080102"/>
                <a:gd name="connsiteY1" fmla="*/ 0 h 830997"/>
                <a:gd name="connsiteX2" fmla="*/ 1265883 w 8080102"/>
                <a:gd name="connsiteY2" fmla="*/ 0 h 830997"/>
                <a:gd name="connsiteX3" fmla="*/ 1777622 w 8080102"/>
                <a:gd name="connsiteY3" fmla="*/ 0 h 830997"/>
                <a:gd name="connsiteX4" fmla="*/ 2612566 w 8080102"/>
                <a:gd name="connsiteY4" fmla="*/ 0 h 830997"/>
                <a:gd name="connsiteX5" fmla="*/ 3205107 w 8080102"/>
                <a:gd name="connsiteY5" fmla="*/ 0 h 830997"/>
                <a:gd name="connsiteX6" fmla="*/ 3959250 w 8080102"/>
                <a:gd name="connsiteY6" fmla="*/ 0 h 830997"/>
                <a:gd name="connsiteX7" fmla="*/ 4551791 w 8080102"/>
                <a:gd name="connsiteY7" fmla="*/ 0 h 830997"/>
                <a:gd name="connsiteX8" fmla="*/ 5305934 w 8080102"/>
                <a:gd name="connsiteY8" fmla="*/ 0 h 830997"/>
                <a:gd name="connsiteX9" fmla="*/ 6140878 w 8080102"/>
                <a:gd name="connsiteY9" fmla="*/ 0 h 830997"/>
                <a:gd name="connsiteX10" fmla="*/ 6733418 w 8080102"/>
                <a:gd name="connsiteY10" fmla="*/ 0 h 830997"/>
                <a:gd name="connsiteX11" fmla="*/ 8080102 w 8080102"/>
                <a:gd name="connsiteY11" fmla="*/ 0 h 830997"/>
                <a:gd name="connsiteX12" fmla="*/ 8080102 w 8080102"/>
                <a:gd name="connsiteY12" fmla="*/ 390569 h 830997"/>
                <a:gd name="connsiteX13" fmla="*/ 8080102 w 8080102"/>
                <a:gd name="connsiteY13" fmla="*/ 830997 h 830997"/>
                <a:gd name="connsiteX14" fmla="*/ 7487561 w 8080102"/>
                <a:gd name="connsiteY14" fmla="*/ 830997 h 830997"/>
                <a:gd name="connsiteX15" fmla="*/ 6895020 w 8080102"/>
                <a:gd name="connsiteY15" fmla="*/ 830997 h 830997"/>
                <a:gd name="connsiteX16" fmla="*/ 6060077 w 8080102"/>
                <a:gd name="connsiteY16" fmla="*/ 830997 h 830997"/>
                <a:gd name="connsiteX17" fmla="*/ 5629138 w 8080102"/>
                <a:gd name="connsiteY17" fmla="*/ 830997 h 830997"/>
                <a:gd name="connsiteX18" fmla="*/ 4794194 w 8080102"/>
                <a:gd name="connsiteY18" fmla="*/ 830997 h 830997"/>
                <a:gd name="connsiteX19" fmla="*/ 4363255 w 8080102"/>
                <a:gd name="connsiteY19" fmla="*/ 830997 h 830997"/>
                <a:gd name="connsiteX20" fmla="*/ 3689913 w 8080102"/>
                <a:gd name="connsiteY20" fmla="*/ 830997 h 830997"/>
                <a:gd name="connsiteX21" fmla="*/ 3258974 w 8080102"/>
                <a:gd name="connsiteY21" fmla="*/ 830997 h 830997"/>
                <a:gd name="connsiteX22" fmla="*/ 2504832 w 8080102"/>
                <a:gd name="connsiteY22" fmla="*/ 830997 h 830997"/>
                <a:gd name="connsiteX23" fmla="*/ 1993092 w 8080102"/>
                <a:gd name="connsiteY23" fmla="*/ 830997 h 830997"/>
                <a:gd name="connsiteX24" fmla="*/ 1400551 w 8080102"/>
                <a:gd name="connsiteY24" fmla="*/ 830997 h 830997"/>
                <a:gd name="connsiteX25" fmla="*/ 0 w 8080102"/>
                <a:gd name="connsiteY25" fmla="*/ 830997 h 830997"/>
                <a:gd name="connsiteX26" fmla="*/ 0 w 8080102"/>
                <a:gd name="connsiteY26" fmla="*/ 440428 h 830997"/>
                <a:gd name="connsiteX27" fmla="*/ 0 w 8080102"/>
                <a:gd name="connsiteY27"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080102" h="830997" fill="none" extrusionOk="0">
                  <a:moveTo>
                    <a:pt x="0" y="0"/>
                  </a:moveTo>
                  <a:cubicBezTo>
                    <a:pt x="202471" y="27323"/>
                    <a:pt x="519199" y="5621"/>
                    <a:pt x="673342" y="0"/>
                  </a:cubicBezTo>
                  <a:cubicBezTo>
                    <a:pt x="827485" y="-5621"/>
                    <a:pt x="972559" y="25758"/>
                    <a:pt x="1265883" y="0"/>
                  </a:cubicBezTo>
                  <a:cubicBezTo>
                    <a:pt x="1559207" y="-25758"/>
                    <a:pt x="1595925" y="2619"/>
                    <a:pt x="1777622" y="0"/>
                  </a:cubicBezTo>
                  <a:cubicBezTo>
                    <a:pt x="1959319" y="-2619"/>
                    <a:pt x="2228621" y="27507"/>
                    <a:pt x="2612566" y="0"/>
                  </a:cubicBezTo>
                  <a:cubicBezTo>
                    <a:pt x="2996511" y="-27507"/>
                    <a:pt x="3082948" y="-15758"/>
                    <a:pt x="3205107" y="0"/>
                  </a:cubicBezTo>
                  <a:cubicBezTo>
                    <a:pt x="3327266" y="15758"/>
                    <a:pt x="3650484" y="-15360"/>
                    <a:pt x="3959250" y="0"/>
                  </a:cubicBezTo>
                  <a:cubicBezTo>
                    <a:pt x="4268016" y="15360"/>
                    <a:pt x="4270642" y="-19817"/>
                    <a:pt x="4551791" y="0"/>
                  </a:cubicBezTo>
                  <a:cubicBezTo>
                    <a:pt x="4832940" y="19817"/>
                    <a:pt x="5080615" y="-7421"/>
                    <a:pt x="5305934" y="0"/>
                  </a:cubicBezTo>
                  <a:cubicBezTo>
                    <a:pt x="5531253" y="7421"/>
                    <a:pt x="5857493" y="25219"/>
                    <a:pt x="6140878" y="0"/>
                  </a:cubicBezTo>
                  <a:cubicBezTo>
                    <a:pt x="6424263" y="-25219"/>
                    <a:pt x="6444006" y="21066"/>
                    <a:pt x="6733418" y="0"/>
                  </a:cubicBezTo>
                  <a:cubicBezTo>
                    <a:pt x="7022830" y="-21066"/>
                    <a:pt x="7478795" y="25079"/>
                    <a:pt x="8080102" y="0"/>
                  </a:cubicBezTo>
                  <a:cubicBezTo>
                    <a:pt x="8078036" y="80649"/>
                    <a:pt x="8060608" y="288969"/>
                    <a:pt x="8080102" y="390569"/>
                  </a:cubicBezTo>
                  <a:cubicBezTo>
                    <a:pt x="8099596" y="492169"/>
                    <a:pt x="8078651" y="689315"/>
                    <a:pt x="8080102" y="830997"/>
                  </a:cubicBezTo>
                  <a:cubicBezTo>
                    <a:pt x="7806889" y="803504"/>
                    <a:pt x="7658758" y="848680"/>
                    <a:pt x="7487561" y="830997"/>
                  </a:cubicBezTo>
                  <a:cubicBezTo>
                    <a:pt x="7316364" y="813314"/>
                    <a:pt x="7174935" y="844400"/>
                    <a:pt x="6895020" y="830997"/>
                  </a:cubicBezTo>
                  <a:cubicBezTo>
                    <a:pt x="6615105" y="817594"/>
                    <a:pt x="6438252" y="847021"/>
                    <a:pt x="6060077" y="830997"/>
                  </a:cubicBezTo>
                  <a:cubicBezTo>
                    <a:pt x="5681902" y="814973"/>
                    <a:pt x="5759252" y="824036"/>
                    <a:pt x="5629138" y="830997"/>
                  </a:cubicBezTo>
                  <a:cubicBezTo>
                    <a:pt x="5499024" y="837958"/>
                    <a:pt x="5166522" y="816797"/>
                    <a:pt x="4794194" y="830997"/>
                  </a:cubicBezTo>
                  <a:cubicBezTo>
                    <a:pt x="4421866" y="845197"/>
                    <a:pt x="4553136" y="830111"/>
                    <a:pt x="4363255" y="830997"/>
                  </a:cubicBezTo>
                  <a:cubicBezTo>
                    <a:pt x="4173374" y="831883"/>
                    <a:pt x="3950382" y="833620"/>
                    <a:pt x="3689913" y="830997"/>
                  </a:cubicBezTo>
                  <a:cubicBezTo>
                    <a:pt x="3429444" y="828374"/>
                    <a:pt x="3357513" y="837204"/>
                    <a:pt x="3258974" y="830997"/>
                  </a:cubicBezTo>
                  <a:cubicBezTo>
                    <a:pt x="3160435" y="824790"/>
                    <a:pt x="2821755" y="848300"/>
                    <a:pt x="2504832" y="830997"/>
                  </a:cubicBezTo>
                  <a:cubicBezTo>
                    <a:pt x="2187909" y="813694"/>
                    <a:pt x="2221140" y="839576"/>
                    <a:pt x="1993092" y="830997"/>
                  </a:cubicBezTo>
                  <a:cubicBezTo>
                    <a:pt x="1765044" y="822418"/>
                    <a:pt x="1649930" y="820766"/>
                    <a:pt x="1400551" y="830997"/>
                  </a:cubicBezTo>
                  <a:cubicBezTo>
                    <a:pt x="1151172" y="841228"/>
                    <a:pt x="299317" y="769280"/>
                    <a:pt x="0" y="830997"/>
                  </a:cubicBezTo>
                  <a:cubicBezTo>
                    <a:pt x="-2648" y="688128"/>
                    <a:pt x="19488" y="628665"/>
                    <a:pt x="0" y="440428"/>
                  </a:cubicBezTo>
                  <a:cubicBezTo>
                    <a:pt x="-19488" y="252191"/>
                    <a:pt x="14108" y="136683"/>
                    <a:pt x="0" y="0"/>
                  </a:cubicBezTo>
                  <a:close/>
                </a:path>
                <a:path w="8080102" h="830997" stroke="0" extrusionOk="0">
                  <a:moveTo>
                    <a:pt x="0" y="0"/>
                  </a:moveTo>
                  <a:cubicBezTo>
                    <a:pt x="173655" y="4309"/>
                    <a:pt x="459802" y="-165"/>
                    <a:pt x="673342" y="0"/>
                  </a:cubicBezTo>
                  <a:cubicBezTo>
                    <a:pt x="886882" y="165"/>
                    <a:pt x="1182397" y="-4180"/>
                    <a:pt x="1346684" y="0"/>
                  </a:cubicBezTo>
                  <a:cubicBezTo>
                    <a:pt x="1510971" y="4180"/>
                    <a:pt x="1614436" y="15821"/>
                    <a:pt x="1777622" y="0"/>
                  </a:cubicBezTo>
                  <a:cubicBezTo>
                    <a:pt x="1940808" y="-15821"/>
                    <a:pt x="2097840" y="-6411"/>
                    <a:pt x="2208561" y="0"/>
                  </a:cubicBezTo>
                  <a:cubicBezTo>
                    <a:pt x="2319282" y="6411"/>
                    <a:pt x="2563167" y="15728"/>
                    <a:pt x="2720301" y="0"/>
                  </a:cubicBezTo>
                  <a:cubicBezTo>
                    <a:pt x="2877435" y="-15728"/>
                    <a:pt x="3082364" y="28542"/>
                    <a:pt x="3312842" y="0"/>
                  </a:cubicBezTo>
                  <a:cubicBezTo>
                    <a:pt x="3543320" y="-28542"/>
                    <a:pt x="3724425" y="-28765"/>
                    <a:pt x="3905383" y="0"/>
                  </a:cubicBezTo>
                  <a:cubicBezTo>
                    <a:pt x="4086341" y="28765"/>
                    <a:pt x="4235590" y="-17831"/>
                    <a:pt x="4336321" y="0"/>
                  </a:cubicBezTo>
                  <a:cubicBezTo>
                    <a:pt x="4437052" y="17831"/>
                    <a:pt x="4605412" y="66"/>
                    <a:pt x="4848061" y="0"/>
                  </a:cubicBezTo>
                  <a:cubicBezTo>
                    <a:pt x="5090710" y="-66"/>
                    <a:pt x="5121815" y="16179"/>
                    <a:pt x="5359801" y="0"/>
                  </a:cubicBezTo>
                  <a:cubicBezTo>
                    <a:pt x="5597787" y="-16179"/>
                    <a:pt x="5781526" y="40329"/>
                    <a:pt x="6194745" y="0"/>
                  </a:cubicBezTo>
                  <a:cubicBezTo>
                    <a:pt x="6607964" y="-40329"/>
                    <a:pt x="6537821" y="12915"/>
                    <a:pt x="6787286" y="0"/>
                  </a:cubicBezTo>
                  <a:cubicBezTo>
                    <a:pt x="7036751" y="-12915"/>
                    <a:pt x="7012785" y="16924"/>
                    <a:pt x="7218224" y="0"/>
                  </a:cubicBezTo>
                  <a:cubicBezTo>
                    <a:pt x="7423663" y="-16924"/>
                    <a:pt x="7755436" y="12458"/>
                    <a:pt x="8080102" y="0"/>
                  </a:cubicBezTo>
                  <a:cubicBezTo>
                    <a:pt x="8075933" y="112632"/>
                    <a:pt x="8089684" y="280823"/>
                    <a:pt x="8080102" y="398879"/>
                  </a:cubicBezTo>
                  <a:cubicBezTo>
                    <a:pt x="8070520" y="516935"/>
                    <a:pt x="8066024" y="648081"/>
                    <a:pt x="8080102" y="830997"/>
                  </a:cubicBezTo>
                  <a:cubicBezTo>
                    <a:pt x="7870646" y="848418"/>
                    <a:pt x="7755625" y="828061"/>
                    <a:pt x="7649163" y="830997"/>
                  </a:cubicBezTo>
                  <a:cubicBezTo>
                    <a:pt x="7542701" y="833933"/>
                    <a:pt x="7414915" y="833173"/>
                    <a:pt x="7218224" y="830997"/>
                  </a:cubicBezTo>
                  <a:cubicBezTo>
                    <a:pt x="7021533" y="828821"/>
                    <a:pt x="6906624" y="805085"/>
                    <a:pt x="6625684" y="830997"/>
                  </a:cubicBezTo>
                  <a:cubicBezTo>
                    <a:pt x="6344744" y="856909"/>
                    <a:pt x="6141096" y="857489"/>
                    <a:pt x="5871541" y="830997"/>
                  </a:cubicBezTo>
                  <a:cubicBezTo>
                    <a:pt x="5601986" y="804505"/>
                    <a:pt x="5263270" y="856985"/>
                    <a:pt x="5036597" y="830997"/>
                  </a:cubicBezTo>
                  <a:cubicBezTo>
                    <a:pt x="4809924" y="805009"/>
                    <a:pt x="4620624" y="857451"/>
                    <a:pt x="4444056" y="830997"/>
                  </a:cubicBezTo>
                  <a:cubicBezTo>
                    <a:pt x="4267488" y="804543"/>
                    <a:pt x="4096968" y="852019"/>
                    <a:pt x="3932316" y="830997"/>
                  </a:cubicBezTo>
                  <a:cubicBezTo>
                    <a:pt x="3767664" y="809975"/>
                    <a:pt x="3596961" y="805927"/>
                    <a:pt x="3339775" y="830997"/>
                  </a:cubicBezTo>
                  <a:cubicBezTo>
                    <a:pt x="3082589" y="856067"/>
                    <a:pt x="2926545" y="802942"/>
                    <a:pt x="2666434" y="830997"/>
                  </a:cubicBezTo>
                  <a:cubicBezTo>
                    <a:pt x="2406323" y="859052"/>
                    <a:pt x="2207502" y="859349"/>
                    <a:pt x="1993092" y="830997"/>
                  </a:cubicBezTo>
                  <a:cubicBezTo>
                    <a:pt x="1778682" y="802645"/>
                    <a:pt x="1670605" y="836786"/>
                    <a:pt x="1481352" y="830997"/>
                  </a:cubicBezTo>
                  <a:cubicBezTo>
                    <a:pt x="1292099" y="825208"/>
                    <a:pt x="1014787" y="849515"/>
                    <a:pt x="888811" y="830997"/>
                  </a:cubicBezTo>
                  <a:cubicBezTo>
                    <a:pt x="762835" y="812479"/>
                    <a:pt x="443095" y="792930"/>
                    <a:pt x="0" y="830997"/>
                  </a:cubicBezTo>
                  <a:cubicBezTo>
                    <a:pt x="16066" y="628718"/>
                    <a:pt x="-20503" y="512470"/>
                    <a:pt x="0" y="407189"/>
                  </a:cubicBezTo>
                  <a:cubicBezTo>
                    <a:pt x="20503" y="301908"/>
                    <a:pt x="2219" y="179190"/>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r>
                <a:rPr lang="en-US" sz="2400">
                  <a:solidFill>
                    <a:schemeClr val="tx1">
                      <a:lumMod val="95000"/>
                      <a:lumOff val="5000"/>
                    </a:schemeClr>
                  </a:solidFill>
                  <a:effectLst/>
                  <a:latin typeface="Bahnschrift SemiBold" panose="020B0502040204020203" pitchFamily="34" charset="0"/>
                </a:rPr>
                <a:t>Thành Viên không thường trực Hội Đồng Bảo An Liên Hợp Quốc</a:t>
              </a:r>
              <a:endParaRPr lang="en-US" sz="2400">
                <a:solidFill>
                  <a:schemeClr val="tx1">
                    <a:lumMod val="95000"/>
                    <a:lumOff val="5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4B38B74A-6E17-4EF7-BB88-91B128D3DAFA}"/>
                </a:ext>
              </a:extLst>
            </p:cNvPr>
            <p:cNvSpPr txBox="1"/>
            <p:nvPr/>
          </p:nvSpPr>
          <p:spPr>
            <a:xfrm>
              <a:off x="130792" y="902229"/>
              <a:ext cx="593432" cy="461665"/>
            </a:xfrm>
            <a:custGeom>
              <a:avLst/>
              <a:gdLst>
                <a:gd name="connsiteX0" fmla="*/ 0 w 593432"/>
                <a:gd name="connsiteY0" fmla="*/ 0 h 461665"/>
                <a:gd name="connsiteX1" fmla="*/ 593432 w 593432"/>
                <a:gd name="connsiteY1" fmla="*/ 0 h 461665"/>
                <a:gd name="connsiteX2" fmla="*/ 593432 w 593432"/>
                <a:gd name="connsiteY2" fmla="*/ 461665 h 461665"/>
                <a:gd name="connsiteX3" fmla="*/ 0 w 593432"/>
                <a:gd name="connsiteY3" fmla="*/ 461665 h 461665"/>
                <a:gd name="connsiteX4" fmla="*/ 0 w 59343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432" h="461665" fill="none" extrusionOk="0">
                  <a:moveTo>
                    <a:pt x="0" y="0"/>
                  </a:moveTo>
                  <a:cubicBezTo>
                    <a:pt x="136209" y="-38618"/>
                    <a:pt x="429995" y="14296"/>
                    <a:pt x="593432" y="0"/>
                  </a:cubicBezTo>
                  <a:cubicBezTo>
                    <a:pt x="594350" y="154622"/>
                    <a:pt x="544338" y="310304"/>
                    <a:pt x="593432" y="461665"/>
                  </a:cubicBezTo>
                  <a:cubicBezTo>
                    <a:pt x="302137" y="479714"/>
                    <a:pt x="185866" y="392301"/>
                    <a:pt x="0" y="461665"/>
                  </a:cubicBezTo>
                  <a:cubicBezTo>
                    <a:pt x="-41150" y="348460"/>
                    <a:pt x="23672" y="191431"/>
                    <a:pt x="0" y="0"/>
                  </a:cubicBezTo>
                  <a:close/>
                </a:path>
                <a:path w="593432" h="461665" stroke="0" extrusionOk="0">
                  <a:moveTo>
                    <a:pt x="0" y="0"/>
                  </a:moveTo>
                  <a:cubicBezTo>
                    <a:pt x="146997" y="-26771"/>
                    <a:pt x="442903" y="41794"/>
                    <a:pt x="593432" y="0"/>
                  </a:cubicBezTo>
                  <a:cubicBezTo>
                    <a:pt x="605780" y="149455"/>
                    <a:pt x="552682" y="280276"/>
                    <a:pt x="593432" y="461665"/>
                  </a:cubicBezTo>
                  <a:cubicBezTo>
                    <a:pt x="335055" y="476426"/>
                    <a:pt x="124443" y="454131"/>
                    <a:pt x="0" y="461665"/>
                  </a:cubicBezTo>
                  <a:cubicBezTo>
                    <a:pt x="-12344" y="312754"/>
                    <a:pt x="33926" y="117454"/>
                    <a:pt x="0" y="0"/>
                  </a:cubicBezTo>
                  <a:close/>
                </a:path>
              </a:pathLst>
            </a:custGeom>
            <a:solidFill>
              <a:schemeClr val="bg1">
                <a:lumMod val="85000"/>
              </a:schemeClr>
            </a:solidFill>
            <a:ln w="28575">
              <a:solidFill>
                <a:schemeClr val="tx1"/>
              </a:solidFill>
              <a:extLst>
                <a:ext uri="{C807C97D-BFC1-408E-A445-0C87EB9F89A2}">
                  <ask:lineSketchStyleProps xmlns:ask="http://schemas.microsoft.com/office/drawing/2018/sketchyshapes" sd="3421862628">
                    <a:prstGeom prst="rect">
                      <a:avLst/>
                    </a:prstGeom>
                    <ask:type>
                      <ask:lineSketchScribble/>
                    </ask:type>
                  </ask:lineSketchStyleProps>
                </a:ext>
              </a:extLst>
            </a:ln>
          </p:spPr>
          <p:txBody>
            <a:bodyPr wrap="none" rtlCol="0">
              <a:spAutoFit/>
            </a:bodyPr>
            <a:lstStyle/>
            <a:p>
              <a:r>
                <a:rPr lang="en-US" sz="2400">
                  <a:latin typeface="Bahnschrift SemiBold" panose="020B0502040204020203" pitchFamily="34" charset="0"/>
                </a:rPr>
                <a:t>3.4</a:t>
              </a:r>
              <a:endParaRPr lang="en-US">
                <a:latin typeface="Bahnschrift SemiBold" panose="020B0502040204020203" pitchFamily="34" charset="0"/>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FC53A5A-5A13-4CA9-AFB9-2B3E83E4EB07}"/>
              </a:ext>
            </a:extLst>
          </p:cNvPr>
          <p:cNvSpPr/>
          <p:nvPr/>
        </p:nvSpPr>
        <p:spPr>
          <a:xfrm rot="14842642">
            <a:off x="9798068" y="421750"/>
            <a:ext cx="641283" cy="289560"/>
          </a:xfrm>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extrusionOk="0">
                <a:moveTo>
                  <a:pt x="61821" y="0"/>
                </a:moveTo>
                <a:cubicBezTo>
                  <a:pt x="40848" y="26983"/>
                  <a:pt x="8703" y="41691"/>
                  <a:pt x="861" y="76200"/>
                </a:cubicBezTo>
                <a:cubicBezTo>
                  <a:pt x="-6219" y="123263"/>
                  <a:pt x="31055" y="220170"/>
                  <a:pt x="61821" y="259080"/>
                </a:cubicBezTo>
                <a:cubicBezTo>
                  <a:pt x="76100" y="267756"/>
                  <a:pt x="91567" y="278452"/>
                  <a:pt x="107541" y="289560"/>
                </a:cubicBezTo>
                <a:cubicBezTo>
                  <a:pt x="181581" y="275749"/>
                  <a:pt x="253965" y="271560"/>
                  <a:pt x="290421" y="198120"/>
                </a:cubicBezTo>
                <a:cubicBezTo>
                  <a:pt x="309155" y="160652"/>
                  <a:pt x="320901" y="76200"/>
                  <a:pt x="320901" y="76200"/>
                </a:cubicBezTo>
                <a:cubicBezTo>
                  <a:pt x="302381" y="69160"/>
                  <a:pt x="275839" y="50467"/>
                  <a:pt x="259941" y="60960"/>
                </a:cubicBezTo>
                <a:cubicBezTo>
                  <a:pt x="238141" y="77283"/>
                  <a:pt x="235105" y="109422"/>
                  <a:pt x="244701" y="137160"/>
                </a:cubicBezTo>
                <a:cubicBezTo>
                  <a:pt x="272059" y="276145"/>
                  <a:pt x="269916" y="261818"/>
                  <a:pt x="351381" y="289560"/>
                </a:cubicBezTo>
                <a:cubicBezTo>
                  <a:pt x="449453" y="284146"/>
                  <a:pt x="505561" y="309120"/>
                  <a:pt x="579981" y="243840"/>
                </a:cubicBezTo>
                <a:cubicBezTo>
                  <a:pt x="600690" y="231926"/>
                  <a:pt x="607611" y="216530"/>
                  <a:pt x="625701" y="198120"/>
                </a:cubicBezTo>
                <a:cubicBezTo>
                  <a:pt x="643791" y="97969"/>
                  <a:pt x="643589" y="153113"/>
                  <a:pt x="640941" y="60960"/>
                </a:cubicBezTo>
              </a:path>
            </a:pathLst>
          </a:custGeom>
          <a:noFill/>
          <a:ln w="28575">
            <a:solidFill>
              <a:schemeClr val="tx1">
                <a:lumMod val="85000"/>
                <a:lumOff val="15000"/>
              </a:schemeClr>
            </a:solidFill>
            <a:extLst>
              <a:ext uri="{C807C97D-BFC1-408E-A445-0C87EB9F89A2}">
                <ask:lineSketchStyleProps xmlns:ask="http://schemas.microsoft.com/office/drawing/2018/sketchyshapes" sd="882675054">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a:moveTo>
                          <a:pt x="61821" y="0"/>
                        </a:moveTo>
                        <a:cubicBezTo>
                          <a:pt x="41501" y="25400"/>
                          <a:pt x="5461" y="43999"/>
                          <a:pt x="861" y="76200"/>
                        </a:cubicBezTo>
                        <a:cubicBezTo>
                          <a:pt x="-5189" y="118552"/>
                          <a:pt x="21201" y="218460"/>
                          <a:pt x="61821" y="259080"/>
                        </a:cubicBezTo>
                        <a:cubicBezTo>
                          <a:pt x="74773" y="272032"/>
                          <a:pt x="92301" y="279400"/>
                          <a:pt x="107541" y="289560"/>
                        </a:cubicBezTo>
                        <a:cubicBezTo>
                          <a:pt x="181886" y="270974"/>
                          <a:pt x="251600" y="275761"/>
                          <a:pt x="290421" y="198120"/>
                        </a:cubicBezTo>
                        <a:cubicBezTo>
                          <a:pt x="309155" y="160652"/>
                          <a:pt x="320901" y="76200"/>
                          <a:pt x="320901" y="76200"/>
                        </a:cubicBezTo>
                        <a:cubicBezTo>
                          <a:pt x="300581" y="71120"/>
                          <a:pt x="276297" y="47876"/>
                          <a:pt x="259941" y="60960"/>
                        </a:cubicBezTo>
                        <a:cubicBezTo>
                          <a:pt x="239714" y="77141"/>
                          <a:pt x="239274" y="111832"/>
                          <a:pt x="244701" y="137160"/>
                        </a:cubicBezTo>
                        <a:cubicBezTo>
                          <a:pt x="274550" y="276455"/>
                          <a:pt x="270280" y="262526"/>
                          <a:pt x="351381" y="289560"/>
                        </a:cubicBezTo>
                        <a:cubicBezTo>
                          <a:pt x="447283" y="280842"/>
                          <a:pt x="507041" y="295940"/>
                          <a:pt x="579981" y="243840"/>
                        </a:cubicBezTo>
                        <a:cubicBezTo>
                          <a:pt x="597519" y="231313"/>
                          <a:pt x="610461" y="213360"/>
                          <a:pt x="625701" y="198120"/>
                        </a:cubicBezTo>
                        <a:cubicBezTo>
                          <a:pt x="644926" y="101995"/>
                          <a:pt x="640941" y="147823"/>
                          <a:pt x="640941" y="6096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AC590DB-7D35-4606-8E41-DC67B0CF2B42}"/>
              </a:ext>
            </a:extLst>
          </p:cNvPr>
          <p:cNvSpPr/>
          <p:nvPr/>
        </p:nvSpPr>
        <p:spPr>
          <a:xfrm>
            <a:off x="2071779" y="259080"/>
            <a:ext cx="641283" cy="289560"/>
          </a:xfrm>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extrusionOk="0">
                <a:moveTo>
                  <a:pt x="61821" y="0"/>
                </a:moveTo>
                <a:cubicBezTo>
                  <a:pt x="40848" y="26983"/>
                  <a:pt x="8703" y="41691"/>
                  <a:pt x="861" y="76200"/>
                </a:cubicBezTo>
                <a:cubicBezTo>
                  <a:pt x="-6219" y="123263"/>
                  <a:pt x="31055" y="220170"/>
                  <a:pt x="61821" y="259080"/>
                </a:cubicBezTo>
                <a:cubicBezTo>
                  <a:pt x="76100" y="267756"/>
                  <a:pt x="91567" y="278452"/>
                  <a:pt x="107541" y="289560"/>
                </a:cubicBezTo>
                <a:cubicBezTo>
                  <a:pt x="181581" y="275749"/>
                  <a:pt x="253965" y="271560"/>
                  <a:pt x="290421" y="198120"/>
                </a:cubicBezTo>
                <a:cubicBezTo>
                  <a:pt x="309155" y="160652"/>
                  <a:pt x="320901" y="76200"/>
                  <a:pt x="320901" y="76200"/>
                </a:cubicBezTo>
                <a:cubicBezTo>
                  <a:pt x="302381" y="69160"/>
                  <a:pt x="275839" y="50467"/>
                  <a:pt x="259941" y="60960"/>
                </a:cubicBezTo>
                <a:cubicBezTo>
                  <a:pt x="238141" y="77283"/>
                  <a:pt x="235105" y="109422"/>
                  <a:pt x="244701" y="137160"/>
                </a:cubicBezTo>
                <a:cubicBezTo>
                  <a:pt x="272059" y="276145"/>
                  <a:pt x="269916" y="261818"/>
                  <a:pt x="351381" y="289560"/>
                </a:cubicBezTo>
                <a:cubicBezTo>
                  <a:pt x="449453" y="284146"/>
                  <a:pt x="505561" y="309120"/>
                  <a:pt x="579981" y="243840"/>
                </a:cubicBezTo>
                <a:cubicBezTo>
                  <a:pt x="600690" y="231926"/>
                  <a:pt x="607611" y="216530"/>
                  <a:pt x="625701" y="198120"/>
                </a:cubicBezTo>
                <a:cubicBezTo>
                  <a:pt x="643791" y="97969"/>
                  <a:pt x="643589" y="153113"/>
                  <a:pt x="640941" y="60960"/>
                </a:cubicBezTo>
              </a:path>
            </a:pathLst>
          </a:custGeom>
          <a:noFill/>
          <a:ln w="28575">
            <a:solidFill>
              <a:schemeClr val="tx1">
                <a:lumMod val="85000"/>
                <a:lumOff val="15000"/>
              </a:schemeClr>
            </a:solidFill>
            <a:extLst>
              <a:ext uri="{C807C97D-BFC1-408E-A445-0C87EB9F89A2}">
                <ask:lineSketchStyleProps xmlns:ask="http://schemas.microsoft.com/office/drawing/2018/sketchyshapes" sd="882675054">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a:moveTo>
                          <a:pt x="61821" y="0"/>
                        </a:moveTo>
                        <a:cubicBezTo>
                          <a:pt x="41501" y="25400"/>
                          <a:pt x="5461" y="43999"/>
                          <a:pt x="861" y="76200"/>
                        </a:cubicBezTo>
                        <a:cubicBezTo>
                          <a:pt x="-5189" y="118552"/>
                          <a:pt x="21201" y="218460"/>
                          <a:pt x="61821" y="259080"/>
                        </a:cubicBezTo>
                        <a:cubicBezTo>
                          <a:pt x="74773" y="272032"/>
                          <a:pt x="92301" y="279400"/>
                          <a:pt x="107541" y="289560"/>
                        </a:cubicBezTo>
                        <a:cubicBezTo>
                          <a:pt x="181886" y="270974"/>
                          <a:pt x="251600" y="275761"/>
                          <a:pt x="290421" y="198120"/>
                        </a:cubicBezTo>
                        <a:cubicBezTo>
                          <a:pt x="309155" y="160652"/>
                          <a:pt x="320901" y="76200"/>
                          <a:pt x="320901" y="76200"/>
                        </a:cubicBezTo>
                        <a:cubicBezTo>
                          <a:pt x="300581" y="71120"/>
                          <a:pt x="276297" y="47876"/>
                          <a:pt x="259941" y="60960"/>
                        </a:cubicBezTo>
                        <a:cubicBezTo>
                          <a:pt x="239714" y="77141"/>
                          <a:pt x="239274" y="111832"/>
                          <a:pt x="244701" y="137160"/>
                        </a:cubicBezTo>
                        <a:cubicBezTo>
                          <a:pt x="274550" y="276455"/>
                          <a:pt x="270280" y="262526"/>
                          <a:pt x="351381" y="289560"/>
                        </a:cubicBezTo>
                        <a:cubicBezTo>
                          <a:pt x="447283" y="280842"/>
                          <a:pt x="507041" y="295940"/>
                          <a:pt x="579981" y="243840"/>
                        </a:cubicBezTo>
                        <a:cubicBezTo>
                          <a:pt x="597519" y="231313"/>
                          <a:pt x="610461" y="213360"/>
                          <a:pt x="625701" y="198120"/>
                        </a:cubicBezTo>
                        <a:cubicBezTo>
                          <a:pt x="644926" y="101995"/>
                          <a:pt x="640941" y="147823"/>
                          <a:pt x="640941" y="6096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1DA0DC5-0D38-451E-86F8-6336FAD58F4F}"/>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74947AC-C467-4AB5-9535-0D034AAD75FF}"/>
              </a:ext>
            </a:extLst>
          </p:cNvPr>
          <p:cNvSpPr txBox="1"/>
          <p:nvPr/>
        </p:nvSpPr>
        <p:spPr>
          <a:xfrm>
            <a:off x="2055949" y="414995"/>
            <a:ext cx="8080102" cy="1077218"/>
          </a:xfrm>
          <a:custGeom>
            <a:avLst/>
            <a:gdLst>
              <a:gd name="connsiteX0" fmla="*/ 0 w 8080102"/>
              <a:gd name="connsiteY0" fmla="*/ 0 h 1077218"/>
              <a:gd name="connsiteX1" fmla="*/ 673342 w 8080102"/>
              <a:gd name="connsiteY1" fmla="*/ 0 h 1077218"/>
              <a:gd name="connsiteX2" fmla="*/ 1265883 w 8080102"/>
              <a:gd name="connsiteY2" fmla="*/ 0 h 1077218"/>
              <a:gd name="connsiteX3" fmla="*/ 1777622 w 8080102"/>
              <a:gd name="connsiteY3" fmla="*/ 0 h 1077218"/>
              <a:gd name="connsiteX4" fmla="*/ 2612566 w 8080102"/>
              <a:gd name="connsiteY4" fmla="*/ 0 h 1077218"/>
              <a:gd name="connsiteX5" fmla="*/ 3205107 w 8080102"/>
              <a:gd name="connsiteY5" fmla="*/ 0 h 1077218"/>
              <a:gd name="connsiteX6" fmla="*/ 3959250 w 8080102"/>
              <a:gd name="connsiteY6" fmla="*/ 0 h 1077218"/>
              <a:gd name="connsiteX7" fmla="*/ 4551791 w 8080102"/>
              <a:gd name="connsiteY7" fmla="*/ 0 h 1077218"/>
              <a:gd name="connsiteX8" fmla="*/ 5305934 w 8080102"/>
              <a:gd name="connsiteY8" fmla="*/ 0 h 1077218"/>
              <a:gd name="connsiteX9" fmla="*/ 6140878 w 8080102"/>
              <a:gd name="connsiteY9" fmla="*/ 0 h 1077218"/>
              <a:gd name="connsiteX10" fmla="*/ 6733418 w 8080102"/>
              <a:gd name="connsiteY10" fmla="*/ 0 h 1077218"/>
              <a:gd name="connsiteX11" fmla="*/ 8080102 w 8080102"/>
              <a:gd name="connsiteY11" fmla="*/ 0 h 1077218"/>
              <a:gd name="connsiteX12" fmla="*/ 8080102 w 8080102"/>
              <a:gd name="connsiteY12" fmla="*/ 506292 h 1077218"/>
              <a:gd name="connsiteX13" fmla="*/ 8080102 w 8080102"/>
              <a:gd name="connsiteY13" fmla="*/ 1077218 h 1077218"/>
              <a:gd name="connsiteX14" fmla="*/ 7487561 w 8080102"/>
              <a:gd name="connsiteY14" fmla="*/ 1077218 h 1077218"/>
              <a:gd name="connsiteX15" fmla="*/ 6895020 w 8080102"/>
              <a:gd name="connsiteY15" fmla="*/ 1077218 h 1077218"/>
              <a:gd name="connsiteX16" fmla="*/ 6060077 w 8080102"/>
              <a:gd name="connsiteY16" fmla="*/ 1077218 h 1077218"/>
              <a:gd name="connsiteX17" fmla="*/ 5629138 w 8080102"/>
              <a:gd name="connsiteY17" fmla="*/ 1077218 h 1077218"/>
              <a:gd name="connsiteX18" fmla="*/ 4794194 w 8080102"/>
              <a:gd name="connsiteY18" fmla="*/ 1077218 h 1077218"/>
              <a:gd name="connsiteX19" fmla="*/ 4363255 w 8080102"/>
              <a:gd name="connsiteY19" fmla="*/ 1077218 h 1077218"/>
              <a:gd name="connsiteX20" fmla="*/ 3689913 w 8080102"/>
              <a:gd name="connsiteY20" fmla="*/ 1077218 h 1077218"/>
              <a:gd name="connsiteX21" fmla="*/ 3258974 w 8080102"/>
              <a:gd name="connsiteY21" fmla="*/ 1077218 h 1077218"/>
              <a:gd name="connsiteX22" fmla="*/ 2504832 w 8080102"/>
              <a:gd name="connsiteY22" fmla="*/ 1077218 h 1077218"/>
              <a:gd name="connsiteX23" fmla="*/ 1993092 w 8080102"/>
              <a:gd name="connsiteY23" fmla="*/ 1077218 h 1077218"/>
              <a:gd name="connsiteX24" fmla="*/ 1400551 w 8080102"/>
              <a:gd name="connsiteY24" fmla="*/ 1077218 h 1077218"/>
              <a:gd name="connsiteX25" fmla="*/ 0 w 8080102"/>
              <a:gd name="connsiteY25" fmla="*/ 1077218 h 1077218"/>
              <a:gd name="connsiteX26" fmla="*/ 0 w 8080102"/>
              <a:gd name="connsiteY26" fmla="*/ 570926 h 1077218"/>
              <a:gd name="connsiteX27" fmla="*/ 0 w 8080102"/>
              <a:gd name="connsiteY27"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080102" h="1077218" fill="none" extrusionOk="0">
                <a:moveTo>
                  <a:pt x="0" y="0"/>
                </a:moveTo>
                <a:cubicBezTo>
                  <a:pt x="202471" y="27323"/>
                  <a:pt x="519199" y="5621"/>
                  <a:pt x="673342" y="0"/>
                </a:cubicBezTo>
                <a:cubicBezTo>
                  <a:pt x="827485" y="-5621"/>
                  <a:pt x="972559" y="25758"/>
                  <a:pt x="1265883" y="0"/>
                </a:cubicBezTo>
                <a:cubicBezTo>
                  <a:pt x="1559207" y="-25758"/>
                  <a:pt x="1595925" y="2619"/>
                  <a:pt x="1777622" y="0"/>
                </a:cubicBezTo>
                <a:cubicBezTo>
                  <a:pt x="1959319" y="-2619"/>
                  <a:pt x="2228621" y="27507"/>
                  <a:pt x="2612566" y="0"/>
                </a:cubicBezTo>
                <a:cubicBezTo>
                  <a:pt x="2996511" y="-27507"/>
                  <a:pt x="3082948" y="-15758"/>
                  <a:pt x="3205107" y="0"/>
                </a:cubicBezTo>
                <a:cubicBezTo>
                  <a:pt x="3327266" y="15758"/>
                  <a:pt x="3650484" y="-15360"/>
                  <a:pt x="3959250" y="0"/>
                </a:cubicBezTo>
                <a:cubicBezTo>
                  <a:pt x="4268016" y="15360"/>
                  <a:pt x="4270642" y="-19817"/>
                  <a:pt x="4551791" y="0"/>
                </a:cubicBezTo>
                <a:cubicBezTo>
                  <a:pt x="4832940" y="19817"/>
                  <a:pt x="5080615" y="-7421"/>
                  <a:pt x="5305934" y="0"/>
                </a:cubicBezTo>
                <a:cubicBezTo>
                  <a:pt x="5531253" y="7421"/>
                  <a:pt x="5857493" y="25219"/>
                  <a:pt x="6140878" y="0"/>
                </a:cubicBezTo>
                <a:cubicBezTo>
                  <a:pt x="6424263" y="-25219"/>
                  <a:pt x="6444006" y="21066"/>
                  <a:pt x="6733418" y="0"/>
                </a:cubicBezTo>
                <a:cubicBezTo>
                  <a:pt x="7022830" y="-21066"/>
                  <a:pt x="7478795" y="25079"/>
                  <a:pt x="8080102" y="0"/>
                </a:cubicBezTo>
                <a:cubicBezTo>
                  <a:pt x="8083872" y="150305"/>
                  <a:pt x="8056081" y="338342"/>
                  <a:pt x="8080102" y="506292"/>
                </a:cubicBezTo>
                <a:cubicBezTo>
                  <a:pt x="8104123" y="674242"/>
                  <a:pt x="8078665" y="949258"/>
                  <a:pt x="8080102" y="1077218"/>
                </a:cubicBezTo>
                <a:cubicBezTo>
                  <a:pt x="7806889" y="1049725"/>
                  <a:pt x="7658758" y="1094901"/>
                  <a:pt x="7487561" y="1077218"/>
                </a:cubicBezTo>
                <a:cubicBezTo>
                  <a:pt x="7316364" y="1059535"/>
                  <a:pt x="7174935" y="1090621"/>
                  <a:pt x="6895020" y="1077218"/>
                </a:cubicBezTo>
                <a:cubicBezTo>
                  <a:pt x="6615105" y="1063815"/>
                  <a:pt x="6438252" y="1093242"/>
                  <a:pt x="6060077" y="1077218"/>
                </a:cubicBezTo>
                <a:cubicBezTo>
                  <a:pt x="5681902" y="1061194"/>
                  <a:pt x="5759252" y="1070257"/>
                  <a:pt x="5629138" y="1077218"/>
                </a:cubicBezTo>
                <a:cubicBezTo>
                  <a:pt x="5499024" y="1084179"/>
                  <a:pt x="5166522" y="1063018"/>
                  <a:pt x="4794194" y="1077218"/>
                </a:cubicBezTo>
                <a:cubicBezTo>
                  <a:pt x="4421866" y="1091418"/>
                  <a:pt x="4553136" y="1076332"/>
                  <a:pt x="4363255" y="1077218"/>
                </a:cubicBezTo>
                <a:cubicBezTo>
                  <a:pt x="4173374" y="1078104"/>
                  <a:pt x="3950382" y="1079841"/>
                  <a:pt x="3689913" y="1077218"/>
                </a:cubicBezTo>
                <a:cubicBezTo>
                  <a:pt x="3429444" y="1074595"/>
                  <a:pt x="3357513" y="1083425"/>
                  <a:pt x="3258974" y="1077218"/>
                </a:cubicBezTo>
                <a:cubicBezTo>
                  <a:pt x="3160435" y="1071011"/>
                  <a:pt x="2821755" y="1094521"/>
                  <a:pt x="2504832" y="1077218"/>
                </a:cubicBezTo>
                <a:cubicBezTo>
                  <a:pt x="2187909" y="1059915"/>
                  <a:pt x="2221140" y="1085797"/>
                  <a:pt x="1993092" y="1077218"/>
                </a:cubicBezTo>
                <a:cubicBezTo>
                  <a:pt x="1765044" y="1068639"/>
                  <a:pt x="1649930" y="1066987"/>
                  <a:pt x="1400551" y="1077218"/>
                </a:cubicBezTo>
                <a:cubicBezTo>
                  <a:pt x="1151172" y="1087449"/>
                  <a:pt x="299317" y="1015501"/>
                  <a:pt x="0" y="1077218"/>
                </a:cubicBezTo>
                <a:cubicBezTo>
                  <a:pt x="-17524" y="954181"/>
                  <a:pt x="-15971" y="780374"/>
                  <a:pt x="0" y="570926"/>
                </a:cubicBezTo>
                <a:cubicBezTo>
                  <a:pt x="15971" y="361478"/>
                  <a:pt x="23296" y="220325"/>
                  <a:pt x="0" y="0"/>
                </a:cubicBezTo>
                <a:close/>
              </a:path>
              <a:path w="8080102" h="1077218" stroke="0" extrusionOk="0">
                <a:moveTo>
                  <a:pt x="0" y="0"/>
                </a:moveTo>
                <a:cubicBezTo>
                  <a:pt x="173655" y="4309"/>
                  <a:pt x="459802" y="-165"/>
                  <a:pt x="673342" y="0"/>
                </a:cubicBezTo>
                <a:cubicBezTo>
                  <a:pt x="886882" y="165"/>
                  <a:pt x="1182397" y="-4180"/>
                  <a:pt x="1346684" y="0"/>
                </a:cubicBezTo>
                <a:cubicBezTo>
                  <a:pt x="1510971" y="4180"/>
                  <a:pt x="1614436" y="15821"/>
                  <a:pt x="1777622" y="0"/>
                </a:cubicBezTo>
                <a:cubicBezTo>
                  <a:pt x="1940808" y="-15821"/>
                  <a:pt x="2097840" y="-6411"/>
                  <a:pt x="2208561" y="0"/>
                </a:cubicBezTo>
                <a:cubicBezTo>
                  <a:pt x="2319282" y="6411"/>
                  <a:pt x="2563167" y="15728"/>
                  <a:pt x="2720301" y="0"/>
                </a:cubicBezTo>
                <a:cubicBezTo>
                  <a:pt x="2877435" y="-15728"/>
                  <a:pt x="3082364" y="28542"/>
                  <a:pt x="3312842" y="0"/>
                </a:cubicBezTo>
                <a:cubicBezTo>
                  <a:pt x="3543320" y="-28542"/>
                  <a:pt x="3724425" y="-28765"/>
                  <a:pt x="3905383" y="0"/>
                </a:cubicBezTo>
                <a:cubicBezTo>
                  <a:pt x="4086341" y="28765"/>
                  <a:pt x="4235590" y="-17831"/>
                  <a:pt x="4336321" y="0"/>
                </a:cubicBezTo>
                <a:cubicBezTo>
                  <a:pt x="4437052" y="17831"/>
                  <a:pt x="4605412" y="66"/>
                  <a:pt x="4848061" y="0"/>
                </a:cubicBezTo>
                <a:cubicBezTo>
                  <a:pt x="5090710" y="-66"/>
                  <a:pt x="5121815" y="16179"/>
                  <a:pt x="5359801" y="0"/>
                </a:cubicBezTo>
                <a:cubicBezTo>
                  <a:pt x="5597787" y="-16179"/>
                  <a:pt x="5781526" y="40329"/>
                  <a:pt x="6194745" y="0"/>
                </a:cubicBezTo>
                <a:cubicBezTo>
                  <a:pt x="6607964" y="-40329"/>
                  <a:pt x="6537821" y="12915"/>
                  <a:pt x="6787286" y="0"/>
                </a:cubicBezTo>
                <a:cubicBezTo>
                  <a:pt x="7036751" y="-12915"/>
                  <a:pt x="7012785" y="16924"/>
                  <a:pt x="7218224" y="0"/>
                </a:cubicBezTo>
                <a:cubicBezTo>
                  <a:pt x="7423663" y="-16924"/>
                  <a:pt x="7755436" y="12458"/>
                  <a:pt x="8080102" y="0"/>
                </a:cubicBezTo>
                <a:cubicBezTo>
                  <a:pt x="8077930" y="113096"/>
                  <a:pt x="8080248" y="340243"/>
                  <a:pt x="8080102" y="517065"/>
                </a:cubicBezTo>
                <a:cubicBezTo>
                  <a:pt x="8079956" y="693887"/>
                  <a:pt x="8056568" y="879867"/>
                  <a:pt x="8080102" y="1077218"/>
                </a:cubicBezTo>
                <a:cubicBezTo>
                  <a:pt x="7870646" y="1094639"/>
                  <a:pt x="7755625" y="1074282"/>
                  <a:pt x="7649163" y="1077218"/>
                </a:cubicBezTo>
                <a:cubicBezTo>
                  <a:pt x="7542701" y="1080154"/>
                  <a:pt x="7414915" y="1079394"/>
                  <a:pt x="7218224" y="1077218"/>
                </a:cubicBezTo>
                <a:cubicBezTo>
                  <a:pt x="7021533" y="1075042"/>
                  <a:pt x="6906624" y="1051306"/>
                  <a:pt x="6625684" y="1077218"/>
                </a:cubicBezTo>
                <a:cubicBezTo>
                  <a:pt x="6344744" y="1103130"/>
                  <a:pt x="6141096" y="1103710"/>
                  <a:pt x="5871541" y="1077218"/>
                </a:cubicBezTo>
                <a:cubicBezTo>
                  <a:pt x="5601986" y="1050726"/>
                  <a:pt x="5263270" y="1103206"/>
                  <a:pt x="5036597" y="1077218"/>
                </a:cubicBezTo>
                <a:cubicBezTo>
                  <a:pt x="4809924" y="1051230"/>
                  <a:pt x="4620624" y="1103672"/>
                  <a:pt x="4444056" y="1077218"/>
                </a:cubicBezTo>
                <a:cubicBezTo>
                  <a:pt x="4267488" y="1050764"/>
                  <a:pt x="4096968" y="1098240"/>
                  <a:pt x="3932316" y="1077218"/>
                </a:cubicBezTo>
                <a:cubicBezTo>
                  <a:pt x="3767664" y="1056196"/>
                  <a:pt x="3596961" y="1052148"/>
                  <a:pt x="3339775" y="1077218"/>
                </a:cubicBezTo>
                <a:cubicBezTo>
                  <a:pt x="3082589" y="1102288"/>
                  <a:pt x="2926545" y="1049163"/>
                  <a:pt x="2666434" y="1077218"/>
                </a:cubicBezTo>
                <a:cubicBezTo>
                  <a:pt x="2406323" y="1105273"/>
                  <a:pt x="2207502" y="1105570"/>
                  <a:pt x="1993092" y="1077218"/>
                </a:cubicBezTo>
                <a:cubicBezTo>
                  <a:pt x="1778682" y="1048866"/>
                  <a:pt x="1670605" y="1083007"/>
                  <a:pt x="1481352" y="1077218"/>
                </a:cubicBezTo>
                <a:cubicBezTo>
                  <a:pt x="1292099" y="1071429"/>
                  <a:pt x="1014787" y="1095736"/>
                  <a:pt x="888811" y="1077218"/>
                </a:cubicBezTo>
                <a:cubicBezTo>
                  <a:pt x="762835" y="1058700"/>
                  <a:pt x="443095" y="1039151"/>
                  <a:pt x="0" y="1077218"/>
                </a:cubicBezTo>
                <a:cubicBezTo>
                  <a:pt x="-23444" y="937620"/>
                  <a:pt x="-22259" y="706888"/>
                  <a:pt x="0" y="527837"/>
                </a:cubicBezTo>
                <a:cubicBezTo>
                  <a:pt x="22259" y="348786"/>
                  <a:pt x="740" y="143827"/>
                  <a:pt x="0" y="0"/>
                </a:cubicBezTo>
                <a:close/>
              </a:path>
            </a:pathLst>
          </a:custGeom>
          <a:solidFill>
            <a:schemeClr val="bg1">
              <a:lumMod val="75000"/>
            </a:schemeClr>
          </a:solidFill>
          <a:ln w="28575">
            <a:solidFill>
              <a:schemeClr val="tx1"/>
            </a:solidFill>
            <a:extLst>
              <a:ext uri="{C807C97D-BFC1-408E-A445-0C87EB9F89A2}">
                <ask:lineSketchStyleProps xmlns:ask="http://schemas.microsoft.com/office/drawing/2018/sketchyshapes" sd="971179190">
                  <a:prstGeom prst="rect">
                    <a:avLst/>
                  </a:prstGeom>
                  <ask:type>
                    <ask:lineSketchFreehand/>
                  </ask:type>
                </ask:lineSketchStyleProps>
              </a:ext>
            </a:extLst>
          </a:ln>
        </p:spPr>
        <p:txBody>
          <a:bodyPr wrap="square">
            <a:spAutoFit/>
          </a:bodyPr>
          <a:lstStyle/>
          <a:p>
            <a:pPr algn="ctr"/>
            <a:r>
              <a:rPr lang="en-US" sz="3200">
                <a:solidFill>
                  <a:schemeClr val="tx1">
                    <a:lumMod val="95000"/>
                    <a:lumOff val="5000"/>
                  </a:schemeClr>
                </a:solidFill>
                <a:effectLst/>
                <a:latin typeface="Bahnschrift SemiBold" panose="020B0502040204020203" pitchFamily="34" charset="0"/>
              </a:rPr>
              <a:t>Những kết quả đạt được qua bốn sự kiện trên</a:t>
            </a:r>
            <a:endParaRPr lang="en-US" sz="3200">
              <a:solidFill>
                <a:schemeClr val="tx1">
                  <a:lumMod val="95000"/>
                  <a:lumOff val="5000"/>
                </a:schemeClr>
              </a:solidFill>
              <a:latin typeface="Bahnschrift SemiBold" panose="020B0502040204020203" pitchFamily="34" charset="0"/>
            </a:endParaRPr>
          </a:p>
        </p:txBody>
      </p:sp>
      <p:sp>
        <p:nvSpPr>
          <p:cNvPr id="18" name="Isosceles Triangle 17">
            <a:extLst>
              <a:ext uri="{FF2B5EF4-FFF2-40B4-BE49-F238E27FC236}">
                <a16:creationId xmlns:a16="http://schemas.microsoft.com/office/drawing/2014/main" id="{DCA49E49-2650-4CA5-8094-DF6A196DC218}"/>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D852B60F-CB37-4D1E-B24C-3A68CFAE9F7D}"/>
              </a:ext>
            </a:extLst>
          </p:cNvPr>
          <p:cNvSpPr/>
          <p:nvPr/>
        </p:nvSpPr>
        <p:spPr>
          <a:xfrm>
            <a:off x="1781629" y="599662"/>
            <a:ext cx="548640" cy="533400"/>
          </a:xfrm>
          <a:custGeom>
            <a:avLst/>
            <a:gdLst>
              <a:gd name="connsiteX0" fmla="*/ 0 w 548640"/>
              <a:gd name="connsiteY0" fmla="*/ 266700 h 533400"/>
              <a:gd name="connsiteX1" fmla="*/ 274320 w 548640"/>
              <a:gd name="connsiteY1" fmla="*/ 0 h 533400"/>
              <a:gd name="connsiteX2" fmla="*/ 548640 w 548640"/>
              <a:gd name="connsiteY2" fmla="*/ 266700 h 533400"/>
              <a:gd name="connsiteX3" fmla="*/ 274320 w 548640"/>
              <a:gd name="connsiteY3" fmla="*/ 533400 h 533400"/>
              <a:gd name="connsiteX4" fmla="*/ 0 w 548640"/>
              <a:gd name="connsiteY4" fmla="*/ 26670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33400" fill="none" extrusionOk="0">
                <a:moveTo>
                  <a:pt x="0" y="266700"/>
                </a:moveTo>
                <a:cubicBezTo>
                  <a:pt x="-34891" y="105112"/>
                  <a:pt x="115860" y="12572"/>
                  <a:pt x="274320" y="0"/>
                </a:cubicBezTo>
                <a:cubicBezTo>
                  <a:pt x="450891" y="28784"/>
                  <a:pt x="564532" y="135653"/>
                  <a:pt x="548640" y="266700"/>
                </a:cubicBezTo>
                <a:cubicBezTo>
                  <a:pt x="534839" y="409765"/>
                  <a:pt x="455526" y="567703"/>
                  <a:pt x="274320" y="533400"/>
                </a:cubicBezTo>
                <a:cubicBezTo>
                  <a:pt x="120812" y="536111"/>
                  <a:pt x="-21302" y="394454"/>
                  <a:pt x="0" y="266700"/>
                </a:cubicBezTo>
                <a:close/>
              </a:path>
              <a:path w="548640" h="533400" stroke="0" extrusionOk="0">
                <a:moveTo>
                  <a:pt x="0" y="266700"/>
                </a:moveTo>
                <a:cubicBezTo>
                  <a:pt x="7506" y="108359"/>
                  <a:pt x="142608" y="31022"/>
                  <a:pt x="274320" y="0"/>
                </a:cubicBezTo>
                <a:cubicBezTo>
                  <a:pt x="422083" y="-10411"/>
                  <a:pt x="573945" y="134542"/>
                  <a:pt x="548640" y="266700"/>
                </a:cubicBezTo>
                <a:cubicBezTo>
                  <a:pt x="544951" y="373740"/>
                  <a:pt x="390548" y="549288"/>
                  <a:pt x="274320" y="533400"/>
                </a:cubicBezTo>
                <a:cubicBezTo>
                  <a:pt x="115038" y="496081"/>
                  <a:pt x="11077" y="429967"/>
                  <a:pt x="0" y="266700"/>
                </a:cubicBezTo>
                <a:close/>
              </a:path>
            </a:pathLst>
          </a:custGeom>
          <a:solidFill>
            <a:schemeClr val="bg1">
              <a:lumMod val="95000"/>
            </a:schemeClr>
          </a:solidFill>
          <a:ln w="28575">
            <a:solidFill>
              <a:schemeClr val="tx1"/>
            </a:solidFill>
            <a:extLst>
              <a:ext uri="{C807C97D-BFC1-408E-A445-0C87EB9F89A2}">
                <ask:lineSketchStyleProps xmlns:ask="http://schemas.microsoft.com/office/drawing/2018/sketchyshapes" sd="1617256088">
                  <a:prstGeom prst="flowChartConnector">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B1DC1C33-AC67-44FC-ABC8-217DA9F6660C}"/>
              </a:ext>
            </a:extLst>
          </p:cNvPr>
          <p:cNvSpPr/>
          <p:nvPr/>
        </p:nvSpPr>
        <p:spPr>
          <a:xfrm>
            <a:off x="9861731" y="686904"/>
            <a:ext cx="548640" cy="533400"/>
          </a:xfrm>
          <a:custGeom>
            <a:avLst/>
            <a:gdLst>
              <a:gd name="connsiteX0" fmla="*/ 0 w 548640"/>
              <a:gd name="connsiteY0" fmla="*/ 266700 h 533400"/>
              <a:gd name="connsiteX1" fmla="*/ 274320 w 548640"/>
              <a:gd name="connsiteY1" fmla="*/ 0 h 533400"/>
              <a:gd name="connsiteX2" fmla="*/ 548640 w 548640"/>
              <a:gd name="connsiteY2" fmla="*/ 266700 h 533400"/>
              <a:gd name="connsiteX3" fmla="*/ 274320 w 548640"/>
              <a:gd name="connsiteY3" fmla="*/ 533400 h 533400"/>
              <a:gd name="connsiteX4" fmla="*/ 0 w 548640"/>
              <a:gd name="connsiteY4" fmla="*/ 26670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33400" fill="none" extrusionOk="0">
                <a:moveTo>
                  <a:pt x="0" y="266700"/>
                </a:moveTo>
                <a:cubicBezTo>
                  <a:pt x="-34891" y="105112"/>
                  <a:pt x="115860" y="12572"/>
                  <a:pt x="274320" y="0"/>
                </a:cubicBezTo>
                <a:cubicBezTo>
                  <a:pt x="450891" y="28784"/>
                  <a:pt x="564532" y="135653"/>
                  <a:pt x="548640" y="266700"/>
                </a:cubicBezTo>
                <a:cubicBezTo>
                  <a:pt x="534839" y="409765"/>
                  <a:pt x="455526" y="567703"/>
                  <a:pt x="274320" y="533400"/>
                </a:cubicBezTo>
                <a:cubicBezTo>
                  <a:pt x="120812" y="536111"/>
                  <a:pt x="-21302" y="394454"/>
                  <a:pt x="0" y="266700"/>
                </a:cubicBezTo>
                <a:close/>
              </a:path>
              <a:path w="548640" h="533400" stroke="0" extrusionOk="0">
                <a:moveTo>
                  <a:pt x="0" y="266700"/>
                </a:moveTo>
                <a:cubicBezTo>
                  <a:pt x="7506" y="108359"/>
                  <a:pt x="142608" y="31022"/>
                  <a:pt x="274320" y="0"/>
                </a:cubicBezTo>
                <a:cubicBezTo>
                  <a:pt x="422083" y="-10411"/>
                  <a:pt x="573945" y="134542"/>
                  <a:pt x="548640" y="266700"/>
                </a:cubicBezTo>
                <a:cubicBezTo>
                  <a:pt x="544951" y="373740"/>
                  <a:pt x="390548" y="549288"/>
                  <a:pt x="274320" y="533400"/>
                </a:cubicBezTo>
                <a:cubicBezTo>
                  <a:pt x="115038" y="496081"/>
                  <a:pt x="11077" y="429967"/>
                  <a:pt x="0" y="266700"/>
                </a:cubicBezTo>
                <a:close/>
              </a:path>
            </a:pathLst>
          </a:custGeom>
          <a:solidFill>
            <a:schemeClr val="bg1">
              <a:lumMod val="95000"/>
            </a:schemeClr>
          </a:solidFill>
          <a:ln w="28575">
            <a:solidFill>
              <a:schemeClr val="tx1"/>
            </a:solidFill>
            <a:extLst>
              <a:ext uri="{C807C97D-BFC1-408E-A445-0C87EB9F89A2}">
                <ask:lineSketchStyleProps xmlns:ask="http://schemas.microsoft.com/office/drawing/2018/sketchyshapes" sd="1617256088">
                  <a:prstGeom prst="flowChartConnector">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2AE48EA-26E5-4FEA-BCEB-458F556442B5}"/>
              </a:ext>
            </a:extLst>
          </p:cNvPr>
          <p:cNvSpPr/>
          <p:nvPr/>
        </p:nvSpPr>
        <p:spPr>
          <a:xfrm rot="18834814">
            <a:off x="1787674" y="1347432"/>
            <a:ext cx="641283" cy="289560"/>
          </a:xfrm>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extrusionOk="0">
                <a:moveTo>
                  <a:pt x="61821" y="0"/>
                </a:moveTo>
                <a:cubicBezTo>
                  <a:pt x="40848" y="26983"/>
                  <a:pt x="8703" y="41691"/>
                  <a:pt x="861" y="76200"/>
                </a:cubicBezTo>
                <a:cubicBezTo>
                  <a:pt x="-6219" y="123263"/>
                  <a:pt x="31055" y="220170"/>
                  <a:pt x="61821" y="259080"/>
                </a:cubicBezTo>
                <a:cubicBezTo>
                  <a:pt x="76100" y="267756"/>
                  <a:pt x="91567" y="278452"/>
                  <a:pt x="107541" y="289560"/>
                </a:cubicBezTo>
                <a:cubicBezTo>
                  <a:pt x="181581" y="275749"/>
                  <a:pt x="253965" y="271560"/>
                  <a:pt x="290421" y="198120"/>
                </a:cubicBezTo>
                <a:cubicBezTo>
                  <a:pt x="309155" y="160652"/>
                  <a:pt x="320901" y="76200"/>
                  <a:pt x="320901" y="76200"/>
                </a:cubicBezTo>
                <a:cubicBezTo>
                  <a:pt x="302381" y="69160"/>
                  <a:pt x="275839" y="50467"/>
                  <a:pt x="259941" y="60960"/>
                </a:cubicBezTo>
                <a:cubicBezTo>
                  <a:pt x="238141" y="77283"/>
                  <a:pt x="235105" y="109422"/>
                  <a:pt x="244701" y="137160"/>
                </a:cubicBezTo>
                <a:cubicBezTo>
                  <a:pt x="272059" y="276145"/>
                  <a:pt x="269916" y="261818"/>
                  <a:pt x="351381" y="289560"/>
                </a:cubicBezTo>
                <a:cubicBezTo>
                  <a:pt x="449453" y="284146"/>
                  <a:pt x="505561" y="309120"/>
                  <a:pt x="579981" y="243840"/>
                </a:cubicBezTo>
                <a:cubicBezTo>
                  <a:pt x="600690" y="231926"/>
                  <a:pt x="607611" y="216530"/>
                  <a:pt x="625701" y="198120"/>
                </a:cubicBezTo>
                <a:cubicBezTo>
                  <a:pt x="643791" y="97969"/>
                  <a:pt x="643589" y="153113"/>
                  <a:pt x="640941" y="60960"/>
                </a:cubicBezTo>
              </a:path>
            </a:pathLst>
          </a:custGeom>
          <a:noFill/>
          <a:ln w="28575">
            <a:solidFill>
              <a:schemeClr val="tx1">
                <a:lumMod val="85000"/>
                <a:lumOff val="15000"/>
              </a:schemeClr>
            </a:solidFill>
            <a:extLst>
              <a:ext uri="{C807C97D-BFC1-408E-A445-0C87EB9F89A2}">
                <ask:lineSketchStyleProps xmlns:ask="http://schemas.microsoft.com/office/drawing/2018/sketchyshapes" sd="882675054">
                  <a:custGeom>
                    <a:avLst/>
                    <a:gdLst>
                      <a:gd name="connsiteX0" fmla="*/ 61821 w 641283"/>
                      <a:gd name="connsiteY0" fmla="*/ 0 h 289560"/>
                      <a:gd name="connsiteX1" fmla="*/ 861 w 641283"/>
                      <a:gd name="connsiteY1" fmla="*/ 76200 h 289560"/>
                      <a:gd name="connsiteX2" fmla="*/ 61821 w 641283"/>
                      <a:gd name="connsiteY2" fmla="*/ 259080 h 289560"/>
                      <a:gd name="connsiteX3" fmla="*/ 107541 w 641283"/>
                      <a:gd name="connsiteY3" fmla="*/ 289560 h 289560"/>
                      <a:gd name="connsiteX4" fmla="*/ 290421 w 641283"/>
                      <a:gd name="connsiteY4" fmla="*/ 198120 h 289560"/>
                      <a:gd name="connsiteX5" fmla="*/ 320901 w 641283"/>
                      <a:gd name="connsiteY5" fmla="*/ 76200 h 289560"/>
                      <a:gd name="connsiteX6" fmla="*/ 259941 w 641283"/>
                      <a:gd name="connsiteY6" fmla="*/ 60960 h 289560"/>
                      <a:gd name="connsiteX7" fmla="*/ 244701 w 641283"/>
                      <a:gd name="connsiteY7" fmla="*/ 137160 h 289560"/>
                      <a:gd name="connsiteX8" fmla="*/ 351381 w 641283"/>
                      <a:gd name="connsiteY8" fmla="*/ 289560 h 289560"/>
                      <a:gd name="connsiteX9" fmla="*/ 579981 w 641283"/>
                      <a:gd name="connsiteY9" fmla="*/ 243840 h 289560"/>
                      <a:gd name="connsiteX10" fmla="*/ 625701 w 641283"/>
                      <a:gd name="connsiteY10" fmla="*/ 198120 h 289560"/>
                      <a:gd name="connsiteX11" fmla="*/ 640941 w 641283"/>
                      <a:gd name="connsiteY11" fmla="*/ 6096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283" h="289560">
                        <a:moveTo>
                          <a:pt x="61821" y="0"/>
                        </a:moveTo>
                        <a:cubicBezTo>
                          <a:pt x="41501" y="25400"/>
                          <a:pt x="5461" y="43999"/>
                          <a:pt x="861" y="76200"/>
                        </a:cubicBezTo>
                        <a:cubicBezTo>
                          <a:pt x="-5189" y="118552"/>
                          <a:pt x="21201" y="218460"/>
                          <a:pt x="61821" y="259080"/>
                        </a:cubicBezTo>
                        <a:cubicBezTo>
                          <a:pt x="74773" y="272032"/>
                          <a:pt x="92301" y="279400"/>
                          <a:pt x="107541" y="289560"/>
                        </a:cubicBezTo>
                        <a:cubicBezTo>
                          <a:pt x="181886" y="270974"/>
                          <a:pt x="251600" y="275761"/>
                          <a:pt x="290421" y="198120"/>
                        </a:cubicBezTo>
                        <a:cubicBezTo>
                          <a:pt x="309155" y="160652"/>
                          <a:pt x="320901" y="76200"/>
                          <a:pt x="320901" y="76200"/>
                        </a:cubicBezTo>
                        <a:cubicBezTo>
                          <a:pt x="300581" y="71120"/>
                          <a:pt x="276297" y="47876"/>
                          <a:pt x="259941" y="60960"/>
                        </a:cubicBezTo>
                        <a:cubicBezTo>
                          <a:pt x="239714" y="77141"/>
                          <a:pt x="239274" y="111832"/>
                          <a:pt x="244701" y="137160"/>
                        </a:cubicBezTo>
                        <a:cubicBezTo>
                          <a:pt x="274550" y="276455"/>
                          <a:pt x="270280" y="262526"/>
                          <a:pt x="351381" y="289560"/>
                        </a:cubicBezTo>
                        <a:cubicBezTo>
                          <a:pt x="447283" y="280842"/>
                          <a:pt x="507041" y="295940"/>
                          <a:pt x="579981" y="243840"/>
                        </a:cubicBezTo>
                        <a:cubicBezTo>
                          <a:pt x="597519" y="231313"/>
                          <a:pt x="610461" y="213360"/>
                          <a:pt x="625701" y="198120"/>
                        </a:cubicBezTo>
                        <a:cubicBezTo>
                          <a:pt x="644926" y="101995"/>
                          <a:pt x="640941" y="147823"/>
                          <a:pt x="640941" y="6096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2A84262-C3AD-41AB-A0BB-58FE86EB2D15}"/>
              </a:ext>
            </a:extLst>
          </p:cNvPr>
          <p:cNvSpPr/>
          <p:nvPr/>
        </p:nvSpPr>
        <p:spPr>
          <a:xfrm>
            <a:off x="2232603" y="1764122"/>
            <a:ext cx="7726793" cy="4514758"/>
          </a:xfrm>
          <a:custGeom>
            <a:avLst/>
            <a:gdLst>
              <a:gd name="connsiteX0" fmla="*/ 0 w 7726793"/>
              <a:gd name="connsiteY0" fmla="*/ 752475 h 4514758"/>
              <a:gd name="connsiteX1" fmla="*/ 752475 w 7726793"/>
              <a:gd name="connsiteY1" fmla="*/ 0 h 4514758"/>
              <a:gd name="connsiteX2" fmla="*/ 1443791 w 7726793"/>
              <a:gd name="connsiteY2" fmla="*/ 0 h 4514758"/>
              <a:gd name="connsiteX3" fmla="*/ 2010670 w 7726793"/>
              <a:gd name="connsiteY3" fmla="*/ 0 h 4514758"/>
              <a:gd name="connsiteX4" fmla="*/ 2826423 w 7726793"/>
              <a:gd name="connsiteY4" fmla="*/ 0 h 4514758"/>
              <a:gd name="connsiteX5" fmla="*/ 3642175 w 7726793"/>
              <a:gd name="connsiteY5" fmla="*/ 0 h 4514758"/>
              <a:gd name="connsiteX6" fmla="*/ 4457928 w 7726793"/>
              <a:gd name="connsiteY6" fmla="*/ 0 h 4514758"/>
              <a:gd name="connsiteX7" fmla="*/ 4962589 w 7726793"/>
              <a:gd name="connsiteY7" fmla="*/ 0 h 4514758"/>
              <a:gd name="connsiteX8" fmla="*/ 5529468 w 7726793"/>
              <a:gd name="connsiteY8" fmla="*/ 0 h 4514758"/>
              <a:gd name="connsiteX9" fmla="*/ 6220784 w 7726793"/>
              <a:gd name="connsiteY9" fmla="*/ 0 h 4514758"/>
              <a:gd name="connsiteX10" fmla="*/ 6974318 w 7726793"/>
              <a:gd name="connsiteY10" fmla="*/ 0 h 4514758"/>
              <a:gd name="connsiteX11" fmla="*/ 7726793 w 7726793"/>
              <a:gd name="connsiteY11" fmla="*/ 752475 h 4514758"/>
              <a:gd name="connsiteX12" fmla="*/ 7726793 w 7726793"/>
              <a:gd name="connsiteY12" fmla="*/ 1384535 h 4514758"/>
              <a:gd name="connsiteX13" fmla="*/ 7726793 w 7726793"/>
              <a:gd name="connsiteY13" fmla="*/ 1896202 h 4514758"/>
              <a:gd name="connsiteX14" fmla="*/ 7726793 w 7726793"/>
              <a:gd name="connsiteY14" fmla="*/ 2468066 h 4514758"/>
              <a:gd name="connsiteX15" fmla="*/ 7726793 w 7726793"/>
              <a:gd name="connsiteY15" fmla="*/ 2979733 h 4514758"/>
              <a:gd name="connsiteX16" fmla="*/ 7726793 w 7726793"/>
              <a:gd name="connsiteY16" fmla="*/ 3762283 h 4514758"/>
              <a:gd name="connsiteX17" fmla="*/ 6974318 w 7726793"/>
              <a:gd name="connsiteY17" fmla="*/ 4514758 h 4514758"/>
              <a:gd name="connsiteX18" fmla="*/ 6283002 w 7726793"/>
              <a:gd name="connsiteY18" fmla="*/ 4514758 h 4514758"/>
              <a:gd name="connsiteX19" fmla="*/ 5591686 w 7726793"/>
              <a:gd name="connsiteY19" fmla="*/ 4514758 h 4514758"/>
              <a:gd name="connsiteX20" fmla="*/ 4775933 w 7726793"/>
              <a:gd name="connsiteY20" fmla="*/ 4514758 h 4514758"/>
              <a:gd name="connsiteX21" fmla="*/ 4084618 w 7726793"/>
              <a:gd name="connsiteY21" fmla="*/ 4514758 h 4514758"/>
              <a:gd name="connsiteX22" fmla="*/ 3268865 w 7726793"/>
              <a:gd name="connsiteY22" fmla="*/ 4514758 h 4514758"/>
              <a:gd name="connsiteX23" fmla="*/ 2764204 w 7726793"/>
              <a:gd name="connsiteY23" fmla="*/ 4514758 h 4514758"/>
              <a:gd name="connsiteX24" fmla="*/ 2135107 w 7726793"/>
              <a:gd name="connsiteY24" fmla="*/ 4514758 h 4514758"/>
              <a:gd name="connsiteX25" fmla="*/ 1630446 w 7726793"/>
              <a:gd name="connsiteY25" fmla="*/ 4514758 h 4514758"/>
              <a:gd name="connsiteX26" fmla="*/ 752475 w 7726793"/>
              <a:gd name="connsiteY26" fmla="*/ 4514758 h 4514758"/>
              <a:gd name="connsiteX27" fmla="*/ 0 w 7726793"/>
              <a:gd name="connsiteY27" fmla="*/ 3762283 h 4514758"/>
              <a:gd name="connsiteX28" fmla="*/ 0 w 7726793"/>
              <a:gd name="connsiteY28" fmla="*/ 3160321 h 4514758"/>
              <a:gd name="connsiteX29" fmla="*/ 0 w 7726793"/>
              <a:gd name="connsiteY29" fmla="*/ 2558360 h 4514758"/>
              <a:gd name="connsiteX30" fmla="*/ 0 w 7726793"/>
              <a:gd name="connsiteY30" fmla="*/ 2046692 h 4514758"/>
              <a:gd name="connsiteX31" fmla="*/ 0 w 7726793"/>
              <a:gd name="connsiteY31" fmla="*/ 1535025 h 4514758"/>
              <a:gd name="connsiteX32" fmla="*/ 0 w 7726793"/>
              <a:gd name="connsiteY32" fmla="*/ 752475 h 451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26793" h="4514758" fill="none" extrusionOk="0">
                <a:moveTo>
                  <a:pt x="0" y="752475"/>
                </a:moveTo>
                <a:cubicBezTo>
                  <a:pt x="-86147" y="390792"/>
                  <a:pt x="346964" y="5058"/>
                  <a:pt x="752475" y="0"/>
                </a:cubicBezTo>
                <a:cubicBezTo>
                  <a:pt x="1084212" y="26624"/>
                  <a:pt x="1163658" y="-19333"/>
                  <a:pt x="1443791" y="0"/>
                </a:cubicBezTo>
                <a:cubicBezTo>
                  <a:pt x="1723924" y="19333"/>
                  <a:pt x="1869352" y="28256"/>
                  <a:pt x="2010670" y="0"/>
                </a:cubicBezTo>
                <a:cubicBezTo>
                  <a:pt x="2151988" y="-28256"/>
                  <a:pt x="2547481" y="35654"/>
                  <a:pt x="2826423" y="0"/>
                </a:cubicBezTo>
                <a:cubicBezTo>
                  <a:pt x="3105365" y="-35654"/>
                  <a:pt x="3277872" y="17145"/>
                  <a:pt x="3642175" y="0"/>
                </a:cubicBezTo>
                <a:cubicBezTo>
                  <a:pt x="4006478" y="-17145"/>
                  <a:pt x="4213159" y="-2853"/>
                  <a:pt x="4457928" y="0"/>
                </a:cubicBezTo>
                <a:cubicBezTo>
                  <a:pt x="4702697" y="2853"/>
                  <a:pt x="4846448" y="14132"/>
                  <a:pt x="4962589" y="0"/>
                </a:cubicBezTo>
                <a:cubicBezTo>
                  <a:pt x="5078730" y="-14132"/>
                  <a:pt x="5385455" y="-20121"/>
                  <a:pt x="5529468" y="0"/>
                </a:cubicBezTo>
                <a:cubicBezTo>
                  <a:pt x="5673481" y="20121"/>
                  <a:pt x="6073502" y="-12106"/>
                  <a:pt x="6220784" y="0"/>
                </a:cubicBezTo>
                <a:cubicBezTo>
                  <a:pt x="6368066" y="12106"/>
                  <a:pt x="6732883" y="-33407"/>
                  <a:pt x="6974318" y="0"/>
                </a:cubicBezTo>
                <a:cubicBezTo>
                  <a:pt x="7441946" y="63198"/>
                  <a:pt x="7767612" y="425597"/>
                  <a:pt x="7726793" y="752475"/>
                </a:cubicBezTo>
                <a:cubicBezTo>
                  <a:pt x="7745870" y="1028650"/>
                  <a:pt x="7746132" y="1162455"/>
                  <a:pt x="7726793" y="1384535"/>
                </a:cubicBezTo>
                <a:cubicBezTo>
                  <a:pt x="7707454" y="1606615"/>
                  <a:pt x="7740956" y="1760602"/>
                  <a:pt x="7726793" y="1896202"/>
                </a:cubicBezTo>
                <a:cubicBezTo>
                  <a:pt x="7712630" y="2031802"/>
                  <a:pt x="7735558" y="2231603"/>
                  <a:pt x="7726793" y="2468066"/>
                </a:cubicBezTo>
                <a:cubicBezTo>
                  <a:pt x="7718028" y="2704529"/>
                  <a:pt x="7716089" y="2812599"/>
                  <a:pt x="7726793" y="2979733"/>
                </a:cubicBezTo>
                <a:cubicBezTo>
                  <a:pt x="7737497" y="3146867"/>
                  <a:pt x="7732644" y="3500761"/>
                  <a:pt x="7726793" y="3762283"/>
                </a:cubicBezTo>
                <a:cubicBezTo>
                  <a:pt x="7803728" y="4246757"/>
                  <a:pt x="7365351" y="4422394"/>
                  <a:pt x="6974318" y="4514758"/>
                </a:cubicBezTo>
                <a:cubicBezTo>
                  <a:pt x="6675848" y="4496937"/>
                  <a:pt x="6482159" y="4517778"/>
                  <a:pt x="6283002" y="4514758"/>
                </a:cubicBezTo>
                <a:cubicBezTo>
                  <a:pt x="6083845" y="4511738"/>
                  <a:pt x="5804086" y="4528703"/>
                  <a:pt x="5591686" y="4514758"/>
                </a:cubicBezTo>
                <a:cubicBezTo>
                  <a:pt x="5379286" y="4500813"/>
                  <a:pt x="5027231" y="4498291"/>
                  <a:pt x="4775933" y="4514758"/>
                </a:cubicBezTo>
                <a:cubicBezTo>
                  <a:pt x="4524635" y="4531225"/>
                  <a:pt x="4393658" y="4484197"/>
                  <a:pt x="4084618" y="4514758"/>
                </a:cubicBezTo>
                <a:cubicBezTo>
                  <a:pt x="3775578" y="4545319"/>
                  <a:pt x="3636757" y="4493419"/>
                  <a:pt x="3268865" y="4514758"/>
                </a:cubicBezTo>
                <a:cubicBezTo>
                  <a:pt x="2900973" y="4536097"/>
                  <a:pt x="2869877" y="4534078"/>
                  <a:pt x="2764204" y="4514758"/>
                </a:cubicBezTo>
                <a:cubicBezTo>
                  <a:pt x="2658531" y="4495438"/>
                  <a:pt x="2379478" y="4486498"/>
                  <a:pt x="2135107" y="4514758"/>
                </a:cubicBezTo>
                <a:cubicBezTo>
                  <a:pt x="1890736" y="4543018"/>
                  <a:pt x="1846052" y="4506482"/>
                  <a:pt x="1630446" y="4514758"/>
                </a:cubicBezTo>
                <a:cubicBezTo>
                  <a:pt x="1414840" y="4523034"/>
                  <a:pt x="1133447" y="4500105"/>
                  <a:pt x="752475" y="4514758"/>
                </a:cubicBezTo>
                <a:cubicBezTo>
                  <a:pt x="396617" y="4548374"/>
                  <a:pt x="-55829" y="4090373"/>
                  <a:pt x="0" y="3762283"/>
                </a:cubicBezTo>
                <a:cubicBezTo>
                  <a:pt x="14005" y="3484874"/>
                  <a:pt x="10912" y="3416875"/>
                  <a:pt x="0" y="3160321"/>
                </a:cubicBezTo>
                <a:cubicBezTo>
                  <a:pt x="-10912" y="2903767"/>
                  <a:pt x="-1656" y="2777406"/>
                  <a:pt x="0" y="2558360"/>
                </a:cubicBezTo>
                <a:cubicBezTo>
                  <a:pt x="1656" y="2339314"/>
                  <a:pt x="6276" y="2183926"/>
                  <a:pt x="0" y="2046692"/>
                </a:cubicBezTo>
                <a:cubicBezTo>
                  <a:pt x="-6276" y="1909458"/>
                  <a:pt x="17761" y="1714750"/>
                  <a:pt x="0" y="1535025"/>
                </a:cubicBezTo>
                <a:cubicBezTo>
                  <a:pt x="-17761" y="1355300"/>
                  <a:pt x="-32760" y="1015849"/>
                  <a:pt x="0" y="752475"/>
                </a:cubicBezTo>
                <a:close/>
              </a:path>
              <a:path w="7726793" h="4514758" stroke="0" extrusionOk="0">
                <a:moveTo>
                  <a:pt x="0" y="752475"/>
                </a:moveTo>
                <a:cubicBezTo>
                  <a:pt x="22249" y="332965"/>
                  <a:pt x="350904" y="43409"/>
                  <a:pt x="752475" y="0"/>
                </a:cubicBezTo>
                <a:cubicBezTo>
                  <a:pt x="890208" y="15015"/>
                  <a:pt x="1083649" y="1592"/>
                  <a:pt x="1257136" y="0"/>
                </a:cubicBezTo>
                <a:cubicBezTo>
                  <a:pt x="1430623" y="-1592"/>
                  <a:pt x="1632886" y="9983"/>
                  <a:pt x="1761796" y="0"/>
                </a:cubicBezTo>
                <a:cubicBezTo>
                  <a:pt x="1890706" y="-9983"/>
                  <a:pt x="2263819" y="18545"/>
                  <a:pt x="2453112" y="0"/>
                </a:cubicBezTo>
                <a:cubicBezTo>
                  <a:pt x="2642405" y="-18545"/>
                  <a:pt x="2795799" y="-9375"/>
                  <a:pt x="3082210" y="0"/>
                </a:cubicBezTo>
                <a:cubicBezTo>
                  <a:pt x="3368621" y="9375"/>
                  <a:pt x="3588909" y="-24548"/>
                  <a:pt x="3773525" y="0"/>
                </a:cubicBezTo>
                <a:cubicBezTo>
                  <a:pt x="3958141" y="24548"/>
                  <a:pt x="4266898" y="-34671"/>
                  <a:pt x="4527060" y="0"/>
                </a:cubicBezTo>
                <a:cubicBezTo>
                  <a:pt x="4787223" y="34671"/>
                  <a:pt x="4869559" y="-22341"/>
                  <a:pt x="5093939" y="0"/>
                </a:cubicBezTo>
                <a:cubicBezTo>
                  <a:pt x="5318319" y="22341"/>
                  <a:pt x="5572719" y="25702"/>
                  <a:pt x="5785255" y="0"/>
                </a:cubicBezTo>
                <a:cubicBezTo>
                  <a:pt x="5997791" y="-25702"/>
                  <a:pt x="6663822" y="7692"/>
                  <a:pt x="6974318" y="0"/>
                </a:cubicBezTo>
                <a:cubicBezTo>
                  <a:pt x="7410294" y="3423"/>
                  <a:pt x="7786591" y="280764"/>
                  <a:pt x="7726793" y="752475"/>
                </a:cubicBezTo>
                <a:cubicBezTo>
                  <a:pt x="7745315" y="983922"/>
                  <a:pt x="7749068" y="1155775"/>
                  <a:pt x="7726793" y="1354437"/>
                </a:cubicBezTo>
                <a:cubicBezTo>
                  <a:pt x="7704518" y="1553099"/>
                  <a:pt x="7723279" y="1801020"/>
                  <a:pt x="7726793" y="1926300"/>
                </a:cubicBezTo>
                <a:cubicBezTo>
                  <a:pt x="7730307" y="2051580"/>
                  <a:pt x="7747727" y="2288074"/>
                  <a:pt x="7726793" y="2528262"/>
                </a:cubicBezTo>
                <a:cubicBezTo>
                  <a:pt x="7705859" y="2768450"/>
                  <a:pt x="7749439" y="2938533"/>
                  <a:pt x="7726793" y="3190419"/>
                </a:cubicBezTo>
                <a:cubicBezTo>
                  <a:pt x="7704147" y="3442305"/>
                  <a:pt x="7709687" y="3580123"/>
                  <a:pt x="7726793" y="3762283"/>
                </a:cubicBezTo>
                <a:cubicBezTo>
                  <a:pt x="7743008" y="4089386"/>
                  <a:pt x="7419130" y="4583713"/>
                  <a:pt x="6974318" y="4514758"/>
                </a:cubicBezTo>
                <a:cubicBezTo>
                  <a:pt x="6630153" y="4524227"/>
                  <a:pt x="6615136" y="4538692"/>
                  <a:pt x="6283002" y="4514758"/>
                </a:cubicBezTo>
                <a:cubicBezTo>
                  <a:pt x="5950868" y="4490824"/>
                  <a:pt x="5969467" y="4492829"/>
                  <a:pt x="5778342" y="4514758"/>
                </a:cubicBezTo>
                <a:cubicBezTo>
                  <a:pt x="5587217" y="4536687"/>
                  <a:pt x="5412542" y="4524876"/>
                  <a:pt x="5273681" y="4514758"/>
                </a:cubicBezTo>
                <a:cubicBezTo>
                  <a:pt x="5134820" y="4504640"/>
                  <a:pt x="4740879" y="4542272"/>
                  <a:pt x="4457928" y="4514758"/>
                </a:cubicBezTo>
                <a:cubicBezTo>
                  <a:pt x="4174977" y="4487244"/>
                  <a:pt x="3966594" y="4487846"/>
                  <a:pt x="3766612" y="4514758"/>
                </a:cubicBezTo>
                <a:cubicBezTo>
                  <a:pt x="3566630" y="4541670"/>
                  <a:pt x="3323941" y="4534963"/>
                  <a:pt x="3199733" y="4514758"/>
                </a:cubicBezTo>
                <a:cubicBezTo>
                  <a:pt x="3075525" y="4494553"/>
                  <a:pt x="2654809" y="4497870"/>
                  <a:pt x="2383980" y="4514758"/>
                </a:cubicBezTo>
                <a:cubicBezTo>
                  <a:pt x="2113151" y="4531646"/>
                  <a:pt x="1954910" y="4515671"/>
                  <a:pt x="1817101" y="4514758"/>
                </a:cubicBezTo>
                <a:cubicBezTo>
                  <a:pt x="1679292" y="4513845"/>
                  <a:pt x="1008978" y="4480742"/>
                  <a:pt x="752475" y="4514758"/>
                </a:cubicBezTo>
                <a:cubicBezTo>
                  <a:pt x="329526" y="4563709"/>
                  <a:pt x="17683" y="4181978"/>
                  <a:pt x="0" y="3762283"/>
                </a:cubicBezTo>
                <a:cubicBezTo>
                  <a:pt x="-25453" y="3551783"/>
                  <a:pt x="29094" y="3441140"/>
                  <a:pt x="0" y="3130223"/>
                </a:cubicBezTo>
                <a:cubicBezTo>
                  <a:pt x="-29094" y="2819306"/>
                  <a:pt x="11446" y="2800058"/>
                  <a:pt x="0" y="2498164"/>
                </a:cubicBezTo>
                <a:cubicBezTo>
                  <a:pt x="-11446" y="2196270"/>
                  <a:pt x="-29877" y="2095340"/>
                  <a:pt x="0" y="1836006"/>
                </a:cubicBezTo>
                <a:cubicBezTo>
                  <a:pt x="29877" y="1576672"/>
                  <a:pt x="24189" y="1178702"/>
                  <a:pt x="0" y="752475"/>
                </a:cubicBezTo>
                <a:close/>
              </a:path>
            </a:pathLst>
          </a:custGeom>
          <a:solidFill>
            <a:schemeClr val="bg2">
              <a:lumMod val="75000"/>
            </a:schemeClr>
          </a:solidFill>
          <a:ln>
            <a:solidFill>
              <a:schemeClr val="tx1"/>
            </a:solidFill>
            <a:extLst>
              <a:ext uri="{C807C97D-BFC1-408E-A445-0C87EB9F89A2}">
                <ask:lineSketchStyleProps xmlns:ask="http://schemas.microsoft.com/office/drawing/2018/sketchyshapes" sd="1676449504">
                  <a:prstGeom prst="roundRec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a:solidFill>
                  <a:schemeClr val="bg1"/>
                </a:solidFill>
                <a:effectLst/>
                <a:latin typeface="Times New Roman" panose="02020603050405020304" pitchFamily="18" charset="0"/>
              </a:rPr>
              <a:t>Đ</a:t>
            </a:r>
            <a:r>
              <a:rPr lang="vi-VN" sz="2400">
                <a:solidFill>
                  <a:schemeClr val="bg1"/>
                </a:solidFill>
                <a:effectLst/>
                <a:latin typeface="Times New Roman" panose="02020603050405020304" pitchFamily="18" charset="0"/>
              </a:rPr>
              <a:t>ã có nhiều lời hoan nghênh và chúc tụng. Rằng, Việt Nam có những nhà đàm phán giỏi, có bản lĩnh và trí tuệ, biết cách thương lượng, lúc cương lúc nhu, biết giữ cái cần giữ và nhượng cái có thể nhượng... Rằng, Việt Nam có một đội ngũ cán bộ ngoại giao vững vàng về chính trị, dạn dày kinh nghiệm, biết nói chuyện trong các diễn đàn chính thức, lại biết cách vận động hành lang, biết tranh thủ dư luận rộng rãi. Rằng Chính phủ Việt Nam không những tích cực tham gia mà còn có tài tổ chức các hội nghị quốc tế, các diễn đàn khu vực và liên khu vực tầm cỡ lớn.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Connector 18">
            <a:extLst>
              <a:ext uri="{FF2B5EF4-FFF2-40B4-BE49-F238E27FC236}">
                <a16:creationId xmlns:a16="http://schemas.microsoft.com/office/drawing/2014/main" id="{90C4BD6C-57A8-4ABC-AF25-58280345BAF0}"/>
              </a:ext>
            </a:extLst>
          </p:cNvPr>
          <p:cNvSpPr/>
          <p:nvPr/>
        </p:nvSpPr>
        <p:spPr>
          <a:xfrm>
            <a:off x="1939755" y="5731394"/>
            <a:ext cx="513151" cy="543670"/>
          </a:xfrm>
          <a:prstGeom prst="flowChartConnector">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5EEF9C26-D8EF-4592-B4B7-876D1978C637}"/>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2E4376C-A107-4498-92E4-9996A62A7894}"/>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Connector 1">
            <a:extLst>
              <a:ext uri="{FF2B5EF4-FFF2-40B4-BE49-F238E27FC236}">
                <a16:creationId xmlns:a16="http://schemas.microsoft.com/office/drawing/2014/main" id="{AD217077-54AF-46F4-9740-B5A2B6CA4185}"/>
              </a:ext>
            </a:extLst>
          </p:cNvPr>
          <p:cNvSpPr/>
          <p:nvPr/>
        </p:nvSpPr>
        <p:spPr>
          <a:xfrm>
            <a:off x="5209361" y="83322"/>
            <a:ext cx="513151" cy="543670"/>
          </a:xfrm>
          <a:prstGeom prst="flowChartConnector">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200624" y="765975"/>
            <a:ext cx="6063016" cy="4735665"/>
          </a:xfrm>
          <a:prstGeom prst="roundRect">
            <a:avLst/>
          </a:prstGeom>
          <a:solidFill>
            <a:schemeClr val="bg2">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2000" dirty="0">
                <a:solidFill>
                  <a:schemeClr val="bg1"/>
                </a:solidFill>
                <a:latin typeface="Times New Roman" panose="02020603050405020304" pitchFamily="18" charset="0"/>
                <a:cs typeface="Times New Roman" panose="02020603050405020304" pitchFamily="18" charset="0"/>
              </a:rPr>
              <a:t>Chúng ta khẳng định, những nhận xét nói trên là có cơ sở</a:t>
            </a:r>
            <a:r>
              <a:rPr lang="vi-VN" sz="2000">
                <a:solidFill>
                  <a:schemeClr val="bg1"/>
                </a:solidFill>
                <a:latin typeface="Times New Roman" panose="02020603050405020304" pitchFamily="18" charset="0"/>
                <a:cs typeface="Times New Roman" panose="02020603050405020304" pitchFamily="18" charset="0"/>
              </a:rPr>
              <a:t>. </a:t>
            </a:r>
            <a:r>
              <a:rPr lang="vi-VN" sz="2000" b="0" i="0">
                <a:solidFill>
                  <a:schemeClr val="bg1"/>
                </a:solidFill>
                <a:effectLst/>
                <a:latin typeface="Times New Roman" panose="02020603050405020304" pitchFamily="18" charset="0"/>
                <a:cs typeface="Times New Roman" panose="02020603050405020304" pitchFamily="18" charset="0"/>
              </a:rPr>
              <a:t>Chiến thắng trên chiến trường không chỉ là công lao của chiến sĩ mà còn là của Bộ chỉ huy tối cao</a:t>
            </a:r>
            <a:r>
              <a:rPr lang="en-US" sz="2000" b="0" i="0">
                <a:solidFill>
                  <a:schemeClr val="bg1"/>
                </a:solidFill>
                <a:effectLst/>
                <a:latin typeface="Times New Roman" panose="02020603050405020304" pitchFamily="18" charset="0"/>
                <a:cs typeface="Times New Roman" panose="02020603050405020304" pitchFamily="18" charset="0"/>
              </a:rPr>
              <a:t>(</a:t>
            </a:r>
            <a:r>
              <a:rPr lang="en-US" sz="2000" b="1" i="0">
                <a:solidFill>
                  <a:schemeClr val="accent2">
                    <a:lumMod val="75000"/>
                  </a:schemeClr>
                </a:solidFill>
                <a:effectLst/>
                <a:latin typeface="Times New Roman" panose="02020603050405020304" pitchFamily="18" charset="0"/>
                <a:cs typeface="Times New Roman" panose="02020603050405020304" pitchFamily="18" charset="0"/>
              </a:rPr>
              <a:t>Đảng Cộng sản Việt Nam</a:t>
            </a:r>
            <a:r>
              <a:rPr lang="en-US" sz="2000" b="0" i="0">
                <a:solidFill>
                  <a:schemeClr val="bg1"/>
                </a:solidFill>
                <a:effectLst/>
                <a:latin typeface="Times New Roman" panose="02020603050405020304" pitchFamily="18" charset="0"/>
                <a:cs typeface="Times New Roman" panose="02020603050405020304" pitchFamily="18" charset="0"/>
              </a:rPr>
              <a:t>)</a:t>
            </a:r>
            <a:r>
              <a:rPr lang="vi-VN" sz="2000">
                <a:solidFill>
                  <a:schemeClr val="bg1"/>
                </a:solidFill>
                <a:latin typeface="Times New Roman" panose="02020603050405020304" pitchFamily="18" charset="0"/>
                <a:cs typeface="Times New Roman" panose="02020603050405020304" pitchFamily="18" charset="0"/>
              </a:rPr>
              <a:t>. Với cơ chế "Đảng lãnh đạo, Nhà nước quản lý, nhân dân làm chủ", sự nghiệp cách mạng của nước ta đã không ngừng giành được thắng lợi, trong cuộc chiến đấu giành độc lập, tự do, bảo vệ Tổ quốc cũng như trong xây dựng hòa bình</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6" name="Rectangle: Rounded Corners 4"/>
          <p:cNvSpPr/>
          <p:nvPr/>
        </p:nvSpPr>
        <p:spPr>
          <a:xfrm>
            <a:off x="6540464" y="468794"/>
            <a:ext cx="5450912" cy="5244880"/>
          </a:xfrm>
          <a:prstGeom prst="roundRect">
            <a:avLst/>
          </a:prstGeom>
          <a:solidFill>
            <a:schemeClr val="bg2">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2000" dirty="0">
                <a:latin typeface="Times New Roman" panose="02020603050405020304" pitchFamily="18" charset="0"/>
                <a:cs typeface="Times New Roman" panose="02020603050405020304" pitchFamily="18" charset="0"/>
              </a:rPr>
              <a:t>Thắng lợi của 20 năm đổi mới vừa qua là to lớn, có ý nghĩa lịch sử, làm thay đổi toàn </a:t>
            </a:r>
            <a:r>
              <a:rPr lang="vi-VN" sz="2000">
                <a:latin typeface="Times New Roman" panose="02020603050405020304" pitchFamily="18" charset="0"/>
                <a:cs typeface="Times New Roman" panose="02020603050405020304" pitchFamily="18" charset="0"/>
              </a:rPr>
              <a:t>diện sâu </a:t>
            </a:r>
            <a:r>
              <a:rPr lang="vi-VN" sz="2000" dirty="0">
                <a:latin typeface="Times New Roman" panose="02020603050405020304" pitchFamily="18" charset="0"/>
                <a:cs typeface="Times New Roman" panose="02020603050405020304" pitchFamily="18" charset="0"/>
              </a:rPr>
              <a:t>sắc bộ mặt của đất nước, </a:t>
            </a:r>
            <a:r>
              <a:rPr lang="vi-VN" sz="2000">
                <a:latin typeface="Times New Roman" panose="02020603050405020304" pitchFamily="18" charset="0"/>
                <a:cs typeface="Times New Roman" panose="02020603050405020304" pitchFamily="18" charset="0"/>
              </a:rPr>
              <a:t>tăng sức </a:t>
            </a:r>
            <a:r>
              <a:rPr lang="vi-VN" sz="2000" dirty="0">
                <a:latin typeface="Times New Roman" panose="02020603050405020304" pitchFamily="18" charset="0"/>
                <a:cs typeface="Times New Roman" panose="02020603050405020304" pitchFamily="18" charset="0"/>
              </a:rPr>
              <a:t>mạnh tổng hợp của quốc gia, tạo ra thế và lực mới cho đất nước tiếp tục </a:t>
            </a:r>
            <a:r>
              <a:rPr lang="vi-VN" sz="2000">
                <a:latin typeface="Times New Roman" panose="02020603050405020304" pitchFamily="18" charset="0"/>
                <a:cs typeface="Times New Roman" panose="02020603050405020304" pitchFamily="18" charset="0"/>
              </a:rPr>
              <a:t>đi lên. </a:t>
            </a:r>
            <a:r>
              <a:rPr lang="vi-VN" sz="2000" dirty="0">
                <a:latin typeface="Times New Roman" panose="02020603050405020304" pitchFamily="18" charset="0"/>
                <a:cs typeface="Times New Roman" panose="02020603050405020304" pitchFamily="18" charset="0"/>
              </a:rPr>
              <a:t>Không có thắng lợi đó thì dù những nhà ngoại giao và đàm phán của chúng ta có tài giỏi đến đâu cũng không dễ gì có được những điều kiện thuận lợi để ghi hết chiến công này đến chiến công khác trên chiến trường "</a:t>
            </a:r>
            <a:r>
              <a:rPr lang="vi-VN" sz="2000" dirty="0">
                <a:solidFill>
                  <a:schemeClr val="accent2">
                    <a:lumMod val="50000"/>
                  </a:schemeClr>
                </a:solidFill>
                <a:latin typeface="Times New Roman" panose="02020603050405020304" pitchFamily="18" charset="0"/>
                <a:cs typeface="Times New Roman" panose="02020603050405020304" pitchFamily="18" charset="0"/>
              </a:rPr>
              <a:t>Hội nhập</a:t>
            </a:r>
            <a:r>
              <a:rPr lang="vi-VN" sz="2000" dirty="0">
                <a:latin typeface="Times New Roman" panose="02020603050405020304" pitchFamily="18" charset="0"/>
                <a:cs typeface="Times New Roman" panose="02020603050405020304" pitchFamily="18" charset="0"/>
              </a:rPr>
              <a:t>" này.</a:t>
            </a:r>
            <a:endParaRPr lang="en-GB" sz="2000" dirty="0">
              <a:latin typeface="Times New Roman" panose="02020603050405020304" pitchFamily="18" charset="0"/>
              <a:cs typeface="Times New Roman" panose="02020603050405020304" pitchFamily="18" charset="0"/>
            </a:endParaRPr>
          </a:p>
        </p:txBody>
      </p:sp>
      <p:sp>
        <p:nvSpPr>
          <p:cNvPr id="21" name="Flowchart: Connector 20">
            <a:extLst>
              <a:ext uri="{FF2B5EF4-FFF2-40B4-BE49-F238E27FC236}">
                <a16:creationId xmlns:a16="http://schemas.microsoft.com/office/drawing/2014/main" id="{505A2166-3D77-437E-A62D-D78A30009C25}"/>
              </a:ext>
            </a:extLst>
          </p:cNvPr>
          <p:cNvSpPr/>
          <p:nvPr/>
        </p:nvSpPr>
        <p:spPr>
          <a:xfrm>
            <a:off x="5465937" y="4838533"/>
            <a:ext cx="862312" cy="1022568"/>
          </a:xfrm>
          <a:prstGeom prst="flowChartConnector">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8583BEC-AF52-4A0A-8E29-8D2E1F059E87}"/>
              </a:ext>
            </a:extLst>
          </p:cNvPr>
          <p:cNvSpPr/>
          <p:nvPr/>
        </p:nvSpPr>
        <p:spPr>
          <a:xfrm>
            <a:off x="9470301" y="6117371"/>
            <a:ext cx="513151" cy="543670"/>
          </a:xfrm>
          <a:prstGeom prst="flowChartConnector">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59C753BA-EE60-41F2-8312-7BD3CB04D141}"/>
              </a:ext>
            </a:extLst>
          </p:cNvPr>
          <p:cNvSpPr/>
          <p:nvPr/>
        </p:nvSpPr>
        <p:spPr>
          <a:xfrm>
            <a:off x="5342138" y="4867687"/>
            <a:ext cx="862311" cy="1009654"/>
          </a:xfrm>
          <a:prstGeom prst="flowChartConnector">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Isosceles Triangle 72">
            <a:extLst>
              <a:ext uri="{FF2B5EF4-FFF2-40B4-BE49-F238E27FC236}">
                <a16:creationId xmlns:a16="http://schemas.microsoft.com/office/drawing/2014/main" id="{61422B21-6CA9-4DE7-BEBF-2C8D6CDC94D6}"/>
              </a:ext>
            </a:extLst>
          </p:cNvPr>
          <p:cNvSpPr/>
          <p:nvPr/>
        </p:nvSpPr>
        <p:spPr>
          <a:xfrm rot="4021381">
            <a:off x="3806646" y="4172124"/>
            <a:ext cx="2099198" cy="2540882"/>
          </a:xfrm>
          <a:custGeom>
            <a:avLst/>
            <a:gdLst>
              <a:gd name="connsiteX0" fmla="*/ 0 w 2048349"/>
              <a:gd name="connsiteY0" fmla="*/ 2540882 h 2540882"/>
              <a:gd name="connsiteX1" fmla="*/ 1024175 w 2048349"/>
              <a:gd name="connsiteY1" fmla="*/ 0 h 2540882"/>
              <a:gd name="connsiteX2" fmla="*/ 2048349 w 2048349"/>
              <a:gd name="connsiteY2" fmla="*/ 2540882 h 2540882"/>
              <a:gd name="connsiteX3" fmla="*/ 0 w 2048349"/>
              <a:gd name="connsiteY3" fmla="*/ 2540882 h 2540882"/>
              <a:gd name="connsiteX0" fmla="*/ 0 w 2099198"/>
              <a:gd name="connsiteY0" fmla="*/ 2540882 h 2540882"/>
              <a:gd name="connsiteX1" fmla="*/ 1024175 w 2099198"/>
              <a:gd name="connsiteY1" fmla="*/ 0 h 2540882"/>
              <a:gd name="connsiteX2" fmla="*/ 2099198 w 2099198"/>
              <a:gd name="connsiteY2" fmla="*/ 1718223 h 2540882"/>
              <a:gd name="connsiteX3" fmla="*/ 0 w 2099198"/>
              <a:gd name="connsiteY3" fmla="*/ 2540882 h 2540882"/>
            </a:gdLst>
            <a:ahLst/>
            <a:cxnLst>
              <a:cxn ang="0">
                <a:pos x="connsiteX0" y="connsiteY0"/>
              </a:cxn>
              <a:cxn ang="0">
                <a:pos x="connsiteX1" y="connsiteY1"/>
              </a:cxn>
              <a:cxn ang="0">
                <a:pos x="connsiteX2" y="connsiteY2"/>
              </a:cxn>
              <a:cxn ang="0">
                <a:pos x="connsiteX3" y="connsiteY3"/>
              </a:cxn>
            </a:cxnLst>
            <a:rect l="l" t="t" r="r" b="b"/>
            <a:pathLst>
              <a:path w="2099198" h="2540882">
                <a:moveTo>
                  <a:pt x="0" y="2540882"/>
                </a:moveTo>
                <a:lnTo>
                  <a:pt x="1024175" y="0"/>
                </a:lnTo>
                <a:lnTo>
                  <a:pt x="2099198" y="1718223"/>
                </a:lnTo>
                <a:lnTo>
                  <a:pt x="0" y="2540882"/>
                </a:lnTo>
                <a:close/>
              </a:path>
            </a:pathLst>
          </a:cu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1C8E8CA6-EDBD-4D59-AEDB-C03AB340CA39}"/>
              </a:ext>
            </a:extLst>
          </p:cNvPr>
          <p:cNvSpPr/>
          <p:nvPr/>
        </p:nvSpPr>
        <p:spPr>
          <a:xfrm rot="3198066">
            <a:off x="1203790" y="267787"/>
            <a:ext cx="1090334" cy="1048257"/>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120353C2-D1DF-4A09-8652-30BD2FD87059}"/>
              </a:ext>
            </a:extLst>
          </p:cNvPr>
          <p:cNvSpPr/>
          <p:nvPr/>
        </p:nvSpPr>
        <p:spPr>
          <a:xfrm rot="3198066">
            <a:off x="10900797" y="4727452"/>
            <a:ext cx="1090334" cy="1048257"/>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4CA45B34-98CE-48CA-944D-130AC206EC74}"/>
              </a:ext>
            </a:extLst>
          </p:cNvPr>
          <p:cNvSpPr/>
          <p:nvPr/>
        </p:nvSpPr>
        <p:spPr>
          <a:xfrm rot="3198066">
            <a:off x="11144636" y="485049"/>
            <a:ext cx="1090334" cy="1048257"/>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0580CD27-B887-43D6-B9CD-FE83649FBCFE}"/>
              </a:ext>
            </a:extLst>
          </p:cNvPr>
          <p:cNvSpPr/>
          <p:nvPr/>
        </p:nvSpPr>
        <p:spPr>
          <a:xfrm rot="10800000">
            <a:off x="-1192696" y="0"/>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79F991F4-A097-42F0-B134-BA9080CB56FD}"/>
              </a:ext>
            </a:extLst>
          </p:cNvPr>
          <p:cNvSpPr/>
          <p:nvPr/>
        </p:nvSpPr>
        <p:spPr>
          <a:xfrm>
            <a:off x="10999304" y="5724939"/>
            <a:ext cx="2385392" cy="1133061"/>
          </a:xfrm>
          <a:prstGeom prst="triangle">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23A123F-FEA3-44DA-8197-F170A05278BB}"/>
              </a:ext>
            </a:extLst>
          </p:cNvPr>
          <p:cNvSpPr/>
          <p:nvPr/>
        </p:nvSpPr>
        <p:spPr>
          <a:xfrm>
            <a:off x="492688" y="856089"/>
            <a:ext cx="11135431" cy="4868849"/>
          </a:xfrm>
          <a:prstGeom prst="roundRect">
            <a:avLst/>
          </a:prstGeom>
          <a:solidFill>
            <a:schemeClr val="bg2">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sz="2400"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t>
            </a:r>
            <a:r>
              <a:rPr lang="vi-VN" sz="2400" b="1" i="1">
                <a:solidFill>
                  <a:schemeClr val="accent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Thắng lợi bắt nguồn từ đường lối đúng đắn</a:t>
            </a:r>
            <a:r>
              <a:rPr lang="vi-V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Xin hãy nhìn lại đường lối của Đảng ta về mặt đối ngoại và hội nhập kinh tế quốc tế mấy chục năm qua. Phát triển tư tưởng đổi mới của Đại hội VI (1986), trong Cương lĩnh của mình, Đại hội VII (1991) chỉ rõ: “</a:t>
            </a:r>
            <a:r>
              <a:rPr lang="vi-VN" sz="2400"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Mục tiêu của chính sách đối ngoại”</a:t>
            </a:r>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là tạo điều kiện quốc tế thuận lợi cho công cuộc xây dựng và bảo vệ Tổ quốc đi lên xã hội chủ nghĩa... </a:t>
            </a:r>
            <a:endParaRPr lang="en-US"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Hợp tác bình đẳng và cùng có lợi với tất cả các nước không phân biệt chế độ chính trị - xã hội khác nhau trên cơ sở những nguyên tắc cùng tồn tại hòa bình". Chính sách kinh tế đối ngoại cũng được xác định là: </a:t>
            </a:r>
            <a:r>
              <a:rPr lang="vi-VN" sz="2400"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"Đa dạng hóa và đa phương hóa</a:t>
            </a:r>
            <a:r>
              <a:rPr lang="vi-VN" sz="24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quan hệ kinh tế với mọi quốc gia, mọi tổ chức kinh tế trên nguyên tắc tôn trọng độc lập, chủ quyền, bình đẳng và cùng có lợi"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452034" y="885844"/>
            <a:ext cx="3533614" cy="5086311"/>
          </a:xfrm>
          <a:prstGeom prst="roundRect">
            <a:avLst/>
          </a:prstGeom>
          <a:solidFill>
            <a:schemeClr val="bg1">
              <a:lumMod val="6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bg1"/>
                </a:solidFill>
                <a:latin typeface="Times New Roman" panose="02020603050405020304" pitchFamily="18" charset="0"/>
                <a:cs typeface="Times New Roman" panose="02020603050405020304" pitchFamily="18" charset="0"/>
              </a:rPr>
              <a:t>Đại hội VIII (1996) phát triển thêm một bước: "Tiếp tục thực hiện đường lối đối ngoại độc lập tự chủ, rộng mở, đa phương hóa và đa dạng hóa các quan hệ đối ngoại với tinh thần Việt Nam muốn là bạn của tất cả các nước trong cộng đồng thế giới, phấn đấu vì hòa bình, độc lập và phát triển. Hợp tác nhiều mặt, song phương và đa phương với các nước, các tổ chức quốc tế và khu vực,...“</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43" name="Rounded Rectangle 42"/>
          <p:cNvSpPr/>
          <p:nvPr/>
        </p:nvSpPr>
        <p:spPr>
          <a:xfrm>
            <a:off x="8206352" y="1874520"/>
            <a:ext cx="3391288" cy="4097635"/>
          </a:xfrm>
          <a:prstGeom prst="roundRect">
            <a:avLst/>
          </a:prstGeom>
          <a:solidFill>
            <a:schemeClr val="bg1">
              <a:lumMod val="6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bg1"/>
                </a:solidFill>
                <a:latin typeface="Times New Roman" panose="02020603050405020304" pitchFamily="18" charset="0"/>
                <a:cs typeface="Times New Roman" panose="02020603050405020304" pitchFamily="18" charset="0"/>
              </a:rPr>
              <a:t>Đại hội X (2006) nhấn mạnh: "Chủ động và tích cực hội nhập kinh tế quốc tế...", "Đẩy mạnh hoạt động kinh tế đối ngoại, hội nhập sâu hơn và đầy đủ hơn với các thể chế kinh tế toàn cầu, khu vực và song phương, lấy phục vụ lợi ích của đất nước làm mục tiêu cao nhất“</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45" name="Rounded Rectangle 44"/>
          <p:cNvSpPr/>
          <p:nvPr/>
        </p:nvSpPr>
        <p:spPr>
          <a:xfrm>
            <a:off x="4329193" y="1650262"/>
            <a:ext cx="3533614" cy="5086311"/>
          </a:xfrm>
          <a:prstGeom prst="roundRect">
            <a:avLst/>
          </a:prstGeom>
          <a:solidFill>
            <a:schemeClr val="bg1">
              <a:lumMod val="6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bg1"/>
                </a:solidFill>
                <a:latin typeface="Times New Roman" panose="02020603050405020304" pitchFamily="18" charset="0"/>
                <a:cs typeface="Times New Roman" panose="02020603050405020304" pitchFamily="18" charset="0"/>
              </a:rPr>
              <a:t>Đại hội IX (2001) của Đảng khẳng định thêm một lần nữa: "Việt Nam sẵn sàng là bạn, là đối tác tin cậy của các nước trong cộng đồng quốc tế...", "Chủ động hội nhập kinh tế</a:t>
            </a: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quốc tế và khu vực theo tinh thần phát huy tối đa nội lực, nâng cao hiệu quả hợp tác quốc tế, bảo đảm độc lập tự chủ và định hướng xã hội chủ nghĩa, bảo vệ lợi ích dân tộc, an ninh quốc gia, giữ gìn bản sắc văn hóa dân tộc, bảo vệ môi trường“</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4" name="Freeform: Shape 3">
            <a:extLst>
              <a:ext uri="{FF2B5EF4-FFF2-40B4-BE49-F238E27FC236}">
                <a16:creationId xmlns:a16="http://schemas.microsoft.com/office/drawing/2014/main" id="{254DB1C0-174A-45BA-8DCE-D480868E8A36}"/>
              </a:ext>
            </a:extLst>
          </p:cNvPr>
          <p:cNvSpPr/>
          <p:nvPr/>
        </p:nvSpPr>
        <p:spPr>
          <a:xfrm>
            <a:off x="3352800" y="640080"/>
            <a:ext cx="2316480" cy="1036320"/>
          </a:xfrm>
          <a:custGeom>
            <a:avLst/>
            <a:gdLst>
              <a:gd name="connsiteX0" fmla="*/ 0 w 2316480"/>
              <a:gd name="connsiteY0" fmla="*/ 243840 h 1036320"/>
              <a:gd name="connsiteX1" fmla="*/ 563880 w 2316480"/>
              <a:gd name="connsiteY1" fmla="*/ 30480 h 1036320"/>
              <a:gd name="connsiteX2" fmla="*/ 792480 w 2316480"/>
              <a:gd name="connsiteY2" fmla="*/ 0 h 1036320"/>
              <a:gd name="connsiteX3" fmla="*/ 1447800 w 2316480"/>
              <a:gd name="connsiteY3" fmla="*/ 45720 h 1036320"/>
              <a:gd name="connsiteX4" fmla="*/ 1828800 w 2316480"/>
              <a:gd name="connsiteY4" fmla="*/ 198120 h 1036320"/>
              <a:gd name="connsiteX5" fmla="*/ 1935480 w 2316480"/>
              <a:gd name="connsiteY5" fmla="*/ 274320 h 1036320"/>
              <a:gd name="connsiteX6" fmla="*/ 2072640 w 2316480"/>
              <a:gd name="connsiteY6" fmla="*/ 411480 h 1036320"/>
              <a:gd name="connsiteX7" fmla="*/ 2179320 w 2316480"/>
              <a:gd name="connsiteY7" fmla="*/ 533400 h 1036320"/>
              <a:gd name="connsiteX8" fmla="*/ 2209800 w 2316480"/>
              <a:gd name="connsiteY8" fmla="*/ 609600 h 1036320"/>
              <a:gd name="connsiteX9" fmla="*/ 2255520 w 2316480"/>
              <a:gd name="connsiteY9" fmla="*/ 716280 h 1036320"/>
              <a:gd name="connsiteX10" fmla="*/ 2301240 w 2316480"/>
              <a:gd name="connsiteY10" fmla="*/ 899160 h 1036320"/>
              <a:gd name="connsiteX11" fmla="*/ 2316480 w 2316480"/>
              <a:gd name="connsiteY11" fmla="*/ 1036320 h 103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6480" h="1036320">
                <a:moveTo>
                  <a:pt x="0" y="243840"/>
                </a:moveTo>
                <a:cubicBezTo>
                  <a:pt x="191659" y="161701"/>
                  <a:pt x="360880" y="76319"/>
                  <a:pt x="563880" y="30480"/>
                </a:cubicBezTo>
                <a:cubicBezTo>
                  <a:pt x="638866" y="13548"/>
                  <a:pt x="716280" y="10160"/>
                  <a:pt x="792480" y="0"/>
                </a:cubicBezTo>
                <a:cubicBezTo>
                  <a:pt x="1010920" y="15240"/>
                  <a:pt x="1231174" y="13759"/>
                  <a:pt x="1447800" y="45720"/>
                </a:cubicBezTo>
                <a:cubicBezTo>
                  <a:pt x="1578897" y="65062"/>
                  <a:pt x="1715801" y="125478"/>
                  <a:pt x="1828800" y="198120"/>
                </a:cubicBezTo>
                <a:cubicBezTo>
                  <a:pt x="1865559" y="221751"/>
                  <a:pt x="1902593" y="245543"/>
                  <a:pt x="1935480" y="274320"/>
                </a:cubicBezTo>
                <a:cubicBezTo>
                  <a:pt x="1984140" y="316897"/>
                  <a:pt x="2026920" y="365760"/>
                  <a:pt x="2072640" y="411480"/>
                </a:cubicBezTo>
                <a:cubicBezTo>
                  <a:pt x="2110008" y="448848"/>
                  <a:pt x="2153086" y="486178"/>
                  <a:pt x="2179320" y="533400"/>
                </a:cubicBezTo>
                <a:cubicBezTo>
                  <a:pt x="2192606" y="557314"/>
                  <a:pt x="2198689" y="584601"/>
                  <a:pt x="2209800" y="609600"/>
                </a:cubicBezTo>
                <a:cubicBezTo>
                  <a:pt x="2246398" y="691946"/>
                  <a:pt x="2233850" y="644045"/>
                  <a:pt x="2255520" y="716280"/>
                </a:cubicBezTo>
                <a:cubicBezTo>
                  <a:pt x="2273890" y="777514"/>
                  <a:pt x="2292213" y="835970"/>
                  <a:pt x="2301240" y="899160"/>
                </a:cubicBezTo>
                <a:cubicBezTo>
                  <a:pt x="2307746" y="944699"/>
                  <a:pt x="2316480" y="1036320"/>
                  <a:pt x="2316480" y="1036320"/>
                </a:cubicBezTo>
              </a:path>
            </a:pathLst>
          </a:custGeom>
          <a:noFill/>
          <a:ln w="285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00CE53B4-8137-441F-BEE1-64CB3A11E8EF}"/>
              </a:ext>
            </a:extLst>
          </p:cNvPr>
          <p:cNvSpPr/>
          <p:nvPr/>
        </p:nvSpPr>
        <p:spPr>
          <a:xfrm>
            <a:off x="7741920" y="5989320"/>
            <a:ext cx="2438441" cy="655320"/>
          </a:xfrm>
          <a:custGeom>
            <a:avLst/>
            <a:gdLst>
              <a:gd name="connsiteX0" fmla="*/ 0 w 2438441"/>
              <a:gd name="connsiteY0" fmla="*/ 594360 h 655320"/>
              <a:gd name="connsiteX1" fmla="*/ 518160 w 2438441"/>
              <a:gd name="connsiteY1" fmla="*/ 655320 h 655320"/>
              <a:gd name="connsiteX2" fmla="*/ 1173480 w 2438441"/>
              <a:gd name="connsiteY2" fmla="*/ 640080 h 655320"/>
              <a:gd name="connsiteX3" fmla="*/ 1417320 w 2438441"/>
              <a:gd name="connsiteY3" fmla="*/ 609600 h 655320"/>
              <a:gd name="connsiteX4" fmla="*/ 1874520 w 2438441"/>
              <a:gd name="connsiteY4" fmla="*/ 502920 h 655320"/>
              <a:gd name="connsiteX5" fmla="*/ 2057400 w 2438441"/>
              <a:gd name="connsiteY5" fmla="*/ 441960 h 655320"/>
              <a:gd name="connsiteX6" fmla="*/ 2270760 w 2438441"/>
              <a:gd name="connsiteY6" fmla="*/ 304800 h 655320"/>
              <a:gd name="connsiteX7" fmla="*/ 2362200 w 2438441"/>
              <a:gd name="connsiteY7" fmla="*/ 182880 h 655320"/>
              <a:gd name="connsiteX8" fmla="*/ 2407920 w 2438441"/>
              <a:gd name="connsiteY8" fmla="*/ 137160 h 655320"/>
              <a:gd name="connsiteX9" fmla="*/ 2423160 w 2438441"/>
              <a:gd name="connsiteY9" fmla="*/ 60960 h 655320"/>
              <a:gd name="connsiteX10" fmla="*/ 2438400 w 2438441"/>
              <a:gd name="connsiteY10" fmla="*/ 0 h 65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8441" h="655320">
                <a:moveTo>
                  <a:pt x="0" y="594360"/>
                </a:moveTo>
                <a:cubicBezTo>
                  <a:pt x="176204" y="623727"/>
                  <a:pt x="321559" y="649782"/>
                  <a:pt x="518160" y="655320"/>
                </a:cubicBezTo>
                <a:lnTo>
                  <a:pt x="1173480" y="640080"/>
                </a:lnTo>
                <a:cubicBezTo>
                  <a:pt x="1254760" y="629920"/>
                  <a:pt x="1336292" y="621604"/>
                  <a:pt x="1417320" y="609600"/>
                </a:cubicBezTo>
                <a:cubicBezTo>
                  <a:pt x="1560536" y="588383"/>
                  <a:pt x="1745512" y="545923"/>
                  <a:pt x="1874520" y="502920"/>
                </a:cubicBezTo>
                <a:cubicBezTo>
                  <a:pt x="1935480" y="482600"/>
                  <a:pt x="1998178" y="466896"/>
                  <a:pt x="2057400" y="441960"/>
                </a:cubicBezTo>
                <a:cubicBezTo>
                  <a:pt x="2114952" y="417728"/>
                  <a:pt x="2223655" y="342484"/>
                  <a:pt x="2270760" y="304800"/>
                </a:cubicBezTo>
                <a:cubicBezTo>
                  <a:pt x="2338260" y="250800"/>
                  <a:pt x="2304244" y="260154"/>
                  <a:pt x="2362200" y="182880"/>
                </a:cubicBezTo>
                <a:cubicBezTo>
                  <a:pt x="2375132" y="165638"/>
                  <a:pt x="2392680" y="152400"/>
                  <a:pt x="2407920" y="137160"/>
                </a:cubicBezTo>
                <a:cubicBezTo>
                  <a:pt x="2413000" y="111760"/>
                  <a:pt x="2416878" y="86090"/>
                  <a:pt x="2423160" y="60960"/>
                </a:cubicBezTo>
                <a:cubicBezTo>
                  <a:pt x="2440006" y="-6426"/>
                  <a:pt x="2438400" y="36632"/>
                  <a:pt x="2438400" y="0"/>
                </a:cubicBezTo>
              </a:path>
            </a:pathLst>
          </a:custGeom>
          <a:noFill/>
          <a:ln w="285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30191B22-A5F9-4B39-922D-7F998DA3517B}"/>
              </a:ext>
            </a:extLst>
          </p:cNvPr>
          <p:cNvSpPr/>
          <p:nvPr/>
        </p:nvSpPr>
        <p:spPr>
          <a:xfrm rot="3198066">
            <a:off x="3517341" y="752710"/>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A0C36EC-D23B-48B6-9FCE-BB67D8A54D0F}"/>
              </a:ext>
            </a:extLst>
          </p:cNvPr>
          <p:cNvSpPr/>
          <p:nvPr/>
        </p:nvSpPr>
        <p:spPr>
          <a:xfrm rot="3198066">
            <a:off x="3578429" y="789873"/>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14784D38-FE05-4339-812C-37AC322C12A5}"/>
              </a:ext>
            </a:extLst>
          </p:cNvPr>
          <p:cNvSpPr/>
          <p:nvPr/>
        </p:nvSpPr>
        <p:spPr>
          <a:xfrm rot="3198066">
            <a:off x="7845372" y="3120976"/>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4A56FCD5-A0D3-4849-98E1-4D6284882B11}"/>
              </a:ext>
            </a:extLst>
          </p:cNvPr>
          <p:cNvSpPr/>
          <p:nvPr/>
        </p:nvSpPr>
        <p:spPr>
          <a:xfrm rot="3198066">
            <a:off x="7612642" y="6049164"/>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C6407E07-BA99-41C5-B4F0-F4A8FEE1D32C}"/>
              </a:ext>
            </a:extLst>
          </p:cNvPr>
          <p:cNvSpPr/>
          <p:nvPr/>
        </p:nvSpPr>
        <p:spPr>
          <a:xfrm rot="3198066">
            <a:off x="7588487" y="6101949"/>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86D07D10-40ED-4076-AA47-44E3F424820E}"/>
              </a:ext>
            </a:extLst>
          </p:cNvPr>
          <p:cNvSpPr/>
          <p:nvPr/>
        </p:nvSpPr>
        <p:spPr>
          <a:xfrm rot="3198066">
            <a:off x="7932031" y="3159602"/>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F8D4154-7F0F-454A-8BC6-AB6B1D0D69E8}"/>
              </a:ext>
            </a:extLst>
          </p:cNvPr>
          <p:cNvSpPr/>
          <p:nvPr/>
        </p:nvSpPr>
        <p:spPr>
          <a:xfrm rot="3198066">
            <a:off x="11386217" y="1987149"/>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FDE76F4-D2A7-4D01-BDB5-9542CF50C984}"/>
              </a:ext>
            </a:extLst>
          </p:cNvPr>
          <p:cNvSpPr/>
          <p:nvPr/>
        </p:nvSpPr>
        <p:spPr>
          <a:xfrm rot="3198066">
            <a:off x="11465646" y="1995730"/>
            <a:ext cx="548640" cy="533400"/>
          </a:xfrm>
          <a:prstGeom prst="triangle">
            <a:avLst/>
          </a:prstGeom>
          <a:solidFill>
            <a:schemeClr val="bg1">
              <a:lumMod val="9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Sign 7">
            <a:extLst>
              <a:ext uri="{FF2B5EF4-FFF2-40B4-BE49-F238E27FC236}">
                <a16:creationId xmlns:a16="http://schemas.microsoft.com/office/drawing/2014/main" id="{8CC6DDD3-1529-497A-BFC9-5D443D009BB1}"/>
              </a:ext>
            </a:extLst>
          </p:cNvPr>
          <p:cNvSpPr/>
          <p:nvPr/>
        </p:nvSpPr>
        <p:spPr>
          <a:xfrm>
            <a:off x="4116866" y="454003"/>
            <a:ext cx="349487" cy="372151"/>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lus Sign 25">
            <a:extLst>
              <a:ext uri="{FF2B5EF4-FFF2-40B4-BE49-F238E27FC236}">
                <a16:creationId xmlns:a16="http://schemas.microsoft.com/office/drawing/2014/main" id="{C78513CD-21BF-4081-A5DB-09A1FCC48AB2}"/>
              </a:ext>
            </a:extLst>
          </p:cNvPr>
          <p:cNvSpPr/>
          <p:nvPr/>
        </p:nvSpPr>
        <p:spPr>
          <a:xfrm rot="1194202">
            <a:off x="5152542" y="773020"/>
            <a:ext cx="349487" cy="372151"/>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Sign 26">
            <a:extLst>
              <a:ext uri="{FF2B5EF4-FFF2-40B4-BE49-F238E27FC236}">
                <a16:creationId xmlns:a16="http://schemas.microsoft.com/office/drawing/2014/main" id="{C7CBB865-FA07-4CBC-BF3F-DF08312D3105}"/>
              </a:ext>
            </a:extLst>
          </p:cNvPr>
          <p:cNvSpPr/>
          <p:nvPr/>
        </p:nvSpPr>
        <p:spPr>
          <a:xfrm rot="20034592">
            <a:off x="9557545" y="6272488"/>
            <a:ext cx="349487" cy="372151"/>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Sign 27">
            <a:extLst>
              <a:ext uri="{FF2B5EF4-FFF2-40B4-BE49-F238E27FC236}">
                <a16:creationId xmlns:a16="http://schemas.microsoft.com/office/drawing/2014/main" id="{ECB36C78-0EAE-44EA-B083-843E071D3B44}"/>
              </a:ext>
            </a:extLst>
          </p:cNvPr>
          <p:cNvSpPr/>
          <p:nvPr/>
        </p:nvSpPr>
        <p:spPr>
          <a:xfrm>
            <a:off x="8409380" y="6458564"/>
            <a:ext cx="349487" cy="372151"/>
          </a:xfrm>
          <a:prstGeom prst="mathPlus">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1436</Words>
  <Application>Microsoft Office PowerPoint</Application>
  <PresentationFormat>Widescreen</PresentationFormat>
  <Paragraphs>30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SemiBold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Nguyễn Văn</dc:creator>
  <cp:lastModifiedBy>Tran Qui</cp:lastModifiedBy>
  <cp:revision>48</cp:revision>
  <dcterms:created xsi:type="dcterms:W3CDTF">2024-02-23T14:22:00Z</dcterms:created>
  <dcterms:modified xsi:type="dcterms:W3CDTF">2024-02-28T15:29:42Z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72DC1FF513FE497397B4FBC609F419BC_12</vt:lpwstr>
  </property>
  <property fmtid="{D5CDD505-2E9C-101B-9397-08002B2CF9AE}" pid="3" name="KSOProductBuildVer">
    <vt:lpwstr>1033-12.2.0.13489</vt:lpwstr>
  </property>
</Properties>
</file>