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7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50"/>
            <a:ext cx="9912096" cy="1014984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B08-2357-7B23-7FE2-F9118A8ED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330" y="1748463"/>
            <a:ext cx="3416870" cy="1709928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B99C3A-BE68-D222-04FD-8E33918B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76" y="844420"/>
            <a:ext cx="5076435" cy="48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05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C2AD-E8E4-B2C1-3A87-ECF37743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656" y="334783"/>
            <a:ext cx="4355779" cy="644932"/>
          </a:xfrm>
        </p:spPr>
        <p:txBody>
          <a:bodyPr/>
          <a:lstStyle/>
          <a:p>
            <a:r>
              <a:rPr lang="en-US" sz="3600" dirty="0"/>
              <a:t>1.Docker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gì</a:t>
            </a:r>
            <a:r>
              <a:rPr lang="en-US" sz="3600" dirty="0"/>
              <a:t>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9A78C-AC3B-5EA7-64F0-811B723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31CAE-66E5-B2CF-30AE-95FAA319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8682F-0C01-8733-A48A-336D1F2D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FC99F-5700-80DF-667D-294ACA137F71}"/>
              </a:ext>
            </a:extLst>
          </p:cNvPr>
          <p:cNvSpPr txBox="1"/>
          <p:nvPr/>
        </p:nvSpPr>
        <p:spPr>
          <a:xfrm>
            <a:off x="760446" y="1321656"/>
            <a:ext cx="109774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Docker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mã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nguồn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mở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dành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viên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quản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xây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dựng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vận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tán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linh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Ban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sang Go-lang, Docker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cung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cấp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ảo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hóa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ảo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(VM)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hypervisor. Docker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ảo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hoá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dụng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81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E7DD-305C-815F-62E2-5CDF9CC1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0530" y="205812"/>
            <a:ext cx="9912096" cy="1014984"/>
          </a:xfrm>
        </p:spPr>
        <p:txBody>
          <a:bodyPr/>
          <a:lstStyle/>
          <a:p>
            <a:r>
              <a:rPr lang="en-US" sz="3600" dirty="0"/>
              <a:t>2.Docker </a:t>
            </a:r>
            <a:r>
              <a:rPr lang="en-US" sz="3600" dirty="0" err="1"/>
              <a:t>dùng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gì</a:t>
            </a:r>
            <a:r>
              <a:rPr lang="en-US" sz="3600" dirty="0"/>
              <a:t>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B9920-F7F7-07B4-73ED-18DE07FF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44B10-34F0-CB26-5B34-59816BDA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5D555-F06C-4136-0882-1107639A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9FD5E-9686-6700-C56A-835F02AB8375}"/>
              </a:ext>
            </a:extLst>
          </p:cNvPr>
          <p:cNvSpPr txBox="1"/>
          <p:nvPr/>
        </p:nvSpPr>
        <p:spPr>
          <a:xfrm>
            <a:off x="557505" y="1187246"/>
            <a:ext cx="10620568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15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máy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cứng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Docker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đóng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gói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phụ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container 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-ten-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container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qua LXC (Linux Containers),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máy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nhờ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máy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Docker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giữa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642439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5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{B6135570-385C-4087-B7E0-64AC724726A9}tf11429527_win32</Template>
  <TotalTime>218</TotalTime>
  <Words>237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Karla</vt:lpstr>
      <vt:lpstr>Times New Roman</vt:lpstr>
      <vt:lpstr>Office Theme</vt:lpstr>
      <vt:lpstr>Docker</vt:lpstr>
      <vt:lpstr>1.Docker là gì ?</vt:lpstr>
      <vt:lpstr>2.Docker dùng để làm gì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hub</dc:title>
  <dc:creator>CuzIovyou103 J</dc:creator>
  <cp:lastModifiedBy>sang nguyen</cp:lastModifiedBy>
  <cp:revision>9</cp:revision>
  <dcterms:created xsi:type="dcterms:W3CDTF">2024-11-24T07:13:08Z</dcterms:created>
  <dcterms:modified xsi:type="dcterms:W3CDTF">2024-11-25T15:32:17Z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