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3" r:id="rId2"/>
    <p:sldMasterId id="2147483726" r:id="rId3"/>
  </p:sldMasterIdLst>
  <p:notesMasterIdLst>
    <p:notesMasterId r:id="rId20"/>
  </p:notesMasterIdLst>
  <p:sldIdLst>
    <p:sldId id="256" r:id="rId4"/>
    <p:sldId id="257" r:id="rId5"/>
    <p:sldId id="258" r:id="rId6"/>
    <p:sldId id="259" r:id="rId7"/>
    <p:sldId id="260" r:id="rId8"/>
    <p:sldId id="261" r:id="rId9"/>
    <p:sldId id="284" r:id="rId10"/>
    <p:sldId id="297" r:id="rId11"/>
    <p:sldId id="298" r:id="rId12"/>
    <p:sldId id="306" r:id="rId13"/>
    <p:sldId id="300" r:id="rId14"/>
    <p:sldId id="305" r:id="rId15"/>
    <p:sldId id="307" r:id="rId16"/>
    <p:sldId id="308" r:id="rId17"/>
    <p:sldId id="303" r:id="rId18"/>
    <p:sldId id="30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41" autoAdjust="0"/>
  </p:normalViewPr>
  <p:slideViewPr>
    <p:cSldViewPr snapToGrid="0">
      <p:cViewPr>
        <p:scale>
          <a:sx n="50" d="100"/>
          <a:sy n="50" d="100"/>
        </p:scale>
        <p:origin x="150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D2522-083A-4919-91BD-7BCE19F8389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GB"/>
        </a:p>
      </dgm:t>
    </dgm:pt>
    <dgm:pt modelId="{25500A36-CB6B-43D8-B3E6-54A0D0BDDA5D}">
      <dgm:prSet phldrT="[Text]" custT="1"/>
      <dgm:spPr/>
      <dgm:t>
        <a:bodyPr/>
        <a:lstStyle/>
        <a:p>
          <a:r>
            <a:rPr lang="en-GB" sz="4000">
              <a:latin typeface="Orbitron"/>
            </a:rPr>
            <a:t>Docker</a:t>
          </a:r>
        </a:p>
      </dgm:t>
    </dgm:pt>
    <dgm:pt modelId="{9447B6AE-EBA4-4DE7-B0C2-06F0B5E10961}" type="parTrans" cxnId="{BB8763DC-8C0C-451F-9613-210F6FBE8FF5}">
      <dgm:prSet/>
      <dgm:spPr/>
      <dgm:t>
        <a:bodyPr/>
        <a:lstStyle/>
        <a:p>
          <a:endParaRPr lang="en-GB" sz="1200">
            <a:latin typeface="Orbitron"/>
          </a:endParaRPr>
        </a:p>
      </dgm:t>
    </dgm:pt>
    <dgm:pt modelId="{6EE27E55-A283-4230-A63A-41E4C8F64342}" type="sibTrans" cxnId="{BB8763DC-8C0C-451F-9613-210F6FBE8FF5}">
      <dgm:prSet/>
      <dgm:spPr/>
      <dgm:t>
        <a:bodyPr/>
        <a:lstStyle/>
        <a:p>
          <a:endParaRPr lang="en-GB" sz="1200">
            <a:latin typeface="Orbitron"/>
          </a:endParaRPr>
        </a:p>
      </dgm:t>
    </dgm:pt>
    <dgm:pt modelId="{0EA7D278-6DFD-4529-BB4C-D54982831C86}">
      <dgm:prSet phldrT="[Text]" custT="1"/>
      <dgm:spPr/>
      <dgm:t>
        <a:bodyPr/>
        <a:lstStyle/>
        <a:p>
          <a:r>
            <a:rPr lang="en-GB" sz="1800">
              <a:latin typeface="Orbitron"/>
            </a:rPr>
            <a:t>Môi trường nhẹ</a:t>
          </a:r>
        </a:p>
      </dgm:t>
    </dgm:pt>
    <dgm:pt modelId="{991DF0E7-2815-4DD5-A782-D3DB7AFC404E}" type="parTrans" cxnId="{EA4CA312-D040-4B4D-B072-4D74E5553808}">
      <dgm:prSet/>
      <dgm:spPr/>
      <dgm:t>
        <a:bodyPr/>
        <a:lstStyle/>
        <a:p>
          <a:endParaRPr lang="en-GB" sz="1200">
            <a:latin typeface="Orbitron"/>
          </a:endParaRPr>
        </a:p>
      </dgm:t>
    </dgm:pt>
    <dgm:pt modelId="{8CE7A2C1-146D-4B48-985C-C1EF1C02FA60}" type="sibTrans" cxnId="{EA4CA312-D040-4B4D-B072-4D74E5553808}">
      <dgm:prSet/>
      <dgm:spPr/>
      <dgm:t>
        <a:bodyPr/>
        <a:lstStyle/>
        <a:p>
          <a:endParaRPr lang="en-GB" sz="1200">
            <a:latin typeface="Orbitron"/>
          </a:endParaRPr>
        </a:p>
      </dgm:t>
    </dgm:pt>
    <dgm:pt modelId="{D2F97809-98F9-41E7-B9C4-E7E0670A5364}">
      <dgm:prSet phldrT="[Text]" custT="1"/>
      <dgm:spPr/>
      <dgm:t>
        <a:bodyPr/>
        <a:lstStyle/>
        <a:p>
          <a:r>
            <a:rPr lang="en-GB" sz="1800">
              <a:latin typeface="Orbitron"/>
            </a:rPr>
            <a:t>Độc lập</a:t>
          </a:r>
        </a:p>
      </dgm:t>
    </dgm:pt>
    <dgm:pt modelId="{727F6D88-56EE-4831-9D8E-4C57892CA0F8}" type="parTrans" cxnId="{232677F1-7E13-46EA-9A64-54B2896C7636}">
      <dgm:prSet/>
      <dgm:spPr/>
      <dgm:t>
        <a:bodyPr/>
        <a:lstStyle/>
        <a:p>
          <a:endParaRPr lang="en-GB" sz="1200">
            <a:latin typeface="Orbitron"/>
          </a:endParaRPr>
        </a:p>
      </dgm:t>
    </dgm:pt>
    <dgm:pt modelId="{236FC7E9-D77C-4E22-BB8E-12A9C39A763B}" type="sibTrans" cxnId="{232677F1-7E13-46EA-9A64-54B2896C7636}">
      <dgm:prSet/>
      <dgm:spPr/>
      <dgm:t>
        <a:bodyPr/>
        <a:lstStyle/>
        <a:p>
          <a:endParaRPr lang="en-GB" sz="1200">
            <a:latin typeface="Orbitron"/>
          </a:endParaRPr>
        </a:p>
      </dgm:t>
    </dgm:pt>
    <dgm:pt modelId="{C79E69A4-37D5-4E67-944C-F7FF71E763BA}">
      <dgm:prSet phldrT="[Text]" custT="1"/>
      <dgm:spPr/>
      <dgm:t>
        <a:bodyPr/>
        <a:lstStyle/>
        <a:p>
          <a:r>
            <a:rPr lang="en-GB" sz="1800">
              <a:latin typeface="Orbitron"/>
            </a:rPr>
            <a:t>Nhất quán</a:t>
          </a:r>
        </a:p>
      </dgm:t>
    </dgm:pt>
    <dgm:pt modelId="{4801EEFE-4786-4085-8469-053F3A781035}" type="parTrans" cxnId="{9F18E4FC-259B-45F5-9790-12792F1F7DA2}">
      <dgm:prSet/>
      <dgm:spPr/>
      <dgm:t>
        <a:bodyPr/>
        <a:lstStyle/>
        <a:p>
          <a:endParaRPr lang="en-GB" sz="1200">
            <a:latin typeface="Orbitron"/>
          </a:endParaRPr>
        </a:p>
      </dgm:t>
    </dgm:pt>
    <dgm:pt modelId="{75F98FA1-24F7-42E0-BA85-D56A4B441A0B}" type="sibTrans" cxnId="{9F18E4FC-259B-45F5-9790-12792F1F7DA2}">
      <dgm:prSet/>
      <dgm:spPr/>
      <dgm:t>
        <a:bodyPr/>
        <a:lstStyle/>
        <a:p>
          <a:endParaRPr lang="en-GB" sz="1200">
            <a:latin typeface="Orbitron"/>
          </a:endParaRPr>
        </a:p>
      </dgm:t>
    </dgm:pt>
    <dgm:pt modelId="{4DA6084B-DF0C-439F-91E5-9AD35DDB7031}">
      <dgm:prSet phldrT="[Text]" custT="1"/>
      <dgm:spPr/>
      <dgm:t>
        <a:bodyPr/>
        <a:lstStyle/>
        <a:p>
          <a:r>
            <a:rPr lang="en-GB" sz="2000">
              <a:latin typeface="Orbitron"/>
            </a:rPr>
            <a:t>Chia sẻ</a:t>
          </a:r>
        </a:p>
      </dgm:t>
    </dgm:pt>
    <dgm:pt modelId="{8D157BB7-4851-4904-86D3-2F156DBC64BF}" type="parTrans" cxnId="{9DF9CFD7-8991-44A4-BA03-E23F7D183F10}">
      <dgm:prSet/>
      <dgm:spPr/>
      <dgm:t>
        <a:bodyPr/>
        <a:lstStyle/>
        <a:p>
          <a:endParaRPr lang="en-GB"/>
        </a:p>
      </dgm:t>
    </dgm:pt>
    <dgm:pt modelId="{26B4F6A0-9408-47BE-8AEA-EADC61239845}" type="sibTrans" cxnId="{9DF9CFD7-8991-44A4-BA03-E23F7D183F10}">
      <dgm:prSet/>
      <dgm:spPr/>
      <dgm:t>
        <a:bodyPr/>
        <a:lstStyle/>
        <a:p>
          <a:endParaRPr lang="en-GB"/>
        </a:p>
      </dgm:t>
    </dgm:pt>
    <dgm:pt modelId="{7CD89D8A-977D-453E-8CFF-4596F99BFD6A}" type="pres">
      <dgm:prSet presAssocID="{BBBD2522-083A-4919-91BD-7BCE19F83891}" presName="composite" presStyleCnt="0">
        <dgm:presLayoutVars>
          <dgm:chMax val="1"/>
          <dgm:dir/>
          <dgm:resizeHandles val="exact"/>
        </dgm:presLayoutVars>
      </dgm:prSet>
      <dgm:spPr/>
    </dgm:pt>
    <dgm:pt modelId="{15309841-EB83-4A86-9BA9-B74250C2E0BB}" type="pres">
      <dgm:prSet presAssocID="{BBBD2522-083A-4919-91BD-7BCE19F83891}" presName="radial" presStyleCnt="0">
        <dgm:presLayoutVars>
          <dgm:animLvl val="ctr"/>
        </dgm:presLayoutVars>
      </dgm:prSet>
      <dgm:spPr/>
    </dgm:pt>
    <dgm:pt modelId="{98B7650E-3BDC-452A-932E-58A91730A620}" type="pres">
      <dgm:prSet presAssocID="{25500A36-CB6B-43D8-B3E6-54A0D0BDDA5D}" presName="centerShape" presStyleLbl="vennNode1" presStyleIdx="0" presStyleCnt="5"/>
      <dgm:spPr/>
    </dgm:pt>
    <dgm:pt modelId="{EB7726A7-39CB-4794-9410-AE63E4DD9B7A}" type="pres">
      <dgm:prSet presAssocID="{0EA7D278-6DFD-4529-BB4C-D54982831C86}" presName="node" presStyleLbl="vennNode1" presStyleIdx="1" presStyleCnt="5" custScaleX="135833" custScaleY="135833" custRadScaleRad="84823" custRadScaleInc="42149">
        <dgm:presLayoutVars>
          <dgm:bulletEnabled val="1"/>
        </dgm:presLayoutVars>
      </dgm:prSet>
      <dgm:spPr/>
    </dgm:pt>
    <dgm:pt modelId="{43675C96-2BDD-4BD9-9FC6-EDBC7C5DBD19}" type="pres">
      <dgm:prSet presAssocID="{D2F97809-98F9-41E7-B9C4-E7E0670A5364}" presName="node" presStyleLbl="vennNode1" presStyleIdx="2" presStyleCnt="5" custRadScaleRad="97830" custRadScaleInc="52053">
        <dgm:presLayoutVars>
          <dgm:bulletEnabled val="1"/>
        </dgm:presLayoutVars>
      </dgm:prSet>
      <dgm:spPr/>
    </dgm:pt>
    <dgm:pt modelId="{22CA29F0-2628-4CD1-9ACB-C888AFE41546}" type="pres">
      <dgm:prSet presAssocID="{C79E69A4-37D5-4E67-944C-F7FF71E763BA}" presName="node" presStyleLbl="vennNode1" presStyleIdx="3" presStyleCnt="5" custRadScaleRad="98282" custRadScaleInc="67516">
        <dgm:presLayoutVars>
          <dgm:bulletEnabled val="1"/>
        </dgm:presLayoutVars>
      </dgm:prSet>
      <dgm:spPr/>
    </dgm:pt>
    <dgm:pt modelId="{816838C7-2704-4904-8C67-06FC9A3DC3BE}" type="pres">
      <dgm:prSet presAssocID="{4DA6084B-DF0C-439F-91E5-9AD35DDB7031}" presName="node" presStyleLbl="vennNode1" presStyleIdx="4" presStyleCnt="5" custRadScaleRad="148553" custRadScaleInc="42326">
        <dgm:presLayoutVars>
          <dgm:bulletEnabled val="1"/>
        </dgm:presLayoutVars>
      </dgm:prSet>
      <dgm:spPr/>
    </dgm:pt>
  </dgm:ptLst>
  <dgm:cxnLst>
    <dgm:cxn modelId="{E11E4B12-4FC0-46F0-AF9F-80BF23DB31C9}" type="presOf" srcId="{0EA7D278-6DFD-4529-BB4C-D54982831C86}" destId="{EB7726A7-39CB-4794-9410-AE63E4DD9B7A}" srcOrd="0" destOrd="0" presId="urn:microsoft.com/office/officeart/2005/8/layout/radial3"/>
    <dgm:cxn modelId="{EA4CA312-D040-4B4D-B072-4D74E5553808}" srcId="{25500A36-CB6B-43D8-B3E6-54A0D0BDDA5D}" destId="{0EA7D278-6DFD-4529-BB4C-D54982831C86}" srcOrd="0" destOrd="0" parTransId="{991DF0E7-2815-4DD5-A782-D3DB7AFC404E}" sibTransId="{8CE7A2C1-146D-4B48-985C-C1EF1C02FA60}"/>
    <dgm:cxn modelId="{1A0C2B16-FAE1-4181-8A11-18F28445CEA5}" type="presOf" srcId="{4DA6084B-DF0C-439F-91E5-9AD35DDB7031}" destId="{816838C7-2704-4904-8C67-06FC9A3DC3BE}" srcOrd="0" destOrd="0" presId="urn:microsoft.com/office/officeart/2005/8/layout/radial3"/>
    <dgm:cxn modelId="{472C8E2D-F029-4841-9195-84972A94A567}" type="presOf" srcId="{D2F97809-98F9-41E7-B9C4-E7E0670A5364}" destId="{43675C96-2BDD-4BD9-9FC6-EDBC7C5DBD19}" srcOrd="0" destOrd="0" presId="urn:microsoft.com/office/officeart/2005/8/layout/radial3"/>
    <dgm:cxn modelId="{99007B42-85D7-4422-87AC-664A0D54B756}" type="presOf" srcId="{BBBD2522-083A-4919-91BD-7BCE19F83891}" destId="{7CD89D8A-977D-453E-8CFF-4596F99BFD6A}" srcOrd="0" destOrd="0" presId="urn:microsoft.com/office/officeart/2005/8/layout/radial3"/>
    <dgm:cxn modelId="{71662443-7CE1-413A-B1BC-453819E65CAD}" type="presOf" srcId="{25500A36-CB6B-43D8-B3E6-54A0D0BDDA5D}" destId="{98B7650E-3BDC-452A-932E-58A91730A620}" srcOrd="0" destOrd="0" presId="urn:microsoft.com/office/officeart/2005/8/layout/radial3"/>
    <dgm:cxn modelId="{00AA7BA3-F05C-4D33-B6AC-8DD3574F300F}" type="presOf" srcId="{C79E69A4-37D5-4E67-944C-F7FF71E763BA}" destId="{22CA29F0-2628-4CD1-9ACB-C888AFE41546}" srcOrd="0" destOrd="0" presId="urn:microsoft.com/office/officeart/2005/8/layout/radial3"/>
    <dgm:cxn modelId="{9DF9CFD7-8991-44A4-BA03-E23F7D183F10}" srcId="{25500A36-CB6B-43D8-B3E6-54A0D0BDDA5D}" destId="{4DA6084B-DF0C-439F-91E5-9AD35DDB7031}" srcOrd="3" destOrd="0" parTransId="{8D157BB7-4851-4904-86D3-2F156DBC64BF}" sibTransId="{26B4F6A0-9408-47BE-8AEA-EADC61239845}"/>
    <dgm:cxn modelId="{BB8763DC-8C0C-451F-9613-210F6FBE8FF5}" srcId="{BBBD2522-083A-4919-91BD-7BCE19F83891}" destId="{25500A36-CB6B-43D8-B3E6-54A0D0BDDA5D}" srcOrd="0" destOrd="0" parTransId="{9447B6AE-EBA4-4DE7-B0C2-06F0B5E10961}" sibTransId="{6EE27E55-A283-4230-A63A-41E4C8F64342}"/>
    <dgm:cxn modelId="{232677F1-7E13-46EA-9A64-54B2896C7636}" srcId="{25500A36-CB6B-43D8-B3E6-54A0D0BDDA5D}" destId="{D2F97809-98F9-41E7-B9C4-E7E0670A5364}" srcOrd="1" destOrd="0" parTransId="{727F6D88-56EE-4831-9D8E-4C57892CA0F8}" sibTransId="{236FC7E9-D77C-4E22-BB8E-12A9C39A763B}"/>
    <dgm:cxn modelId="{9F18E4FC-259B-45F5-9790-12792F1F7DA2}" srcId="{25500A36-CB6B-43D8-B3E6-54A0D0BDDA5D}" destId="{C79E69A4-37D5-4E67-944C-F7FF71E763BA}" srcOrd="2" destOrd="0" parTransId="{4801EEFE-4786-4085-8469-053F3A781035}" sibTransId="{75F98FA1-24F7-42E0-BA85-D56A4B441A0B}"/>
    <dgm:cxn modelId="{F0A96198-CA96-44C4-92A2-FB95C92D72A9}" type="presParOf" srcId="{7CD89D8A-977D-453E-8CFF-4596F99BFD6A}" destId="{15309841-EB83-4A86-9BA9-B74250C2E0BB}" srcOrd="0" destOrd="0" presId="urn:microsoft.com/office/officeart/2005/8/layout/radial3"/>
    <dgm:cxn modelId="{08CA300E-7464-4E47-9240-60F9E64E4C78}" type="presParOf" srcId="{15309841-EB83-4A86-9BA9-B74250C2E0BB}" destId="{98B7650E-3BDC-452A-932E-58A91730A620}" srcOrd="0" destOrd="0" presId="urn:microsoft.com/office/officeart/2005/8/layout/radial3"/>
    <dgm:cxn modelId="{C4241FE7-1320-495E-A92E-6C334FA6C44D}" type="presParOf" srcId="{15309841-EB83-4A86-9BA9-B74250C2E0BB}" destId="{EB7726A7-39CB-4794-9410-AE63E4DD9B7A}" srcOrd="1" destOrd="0" presId="urn:microsoft.com/office/officeart/2005/8/layout/radial3"/>
    <dgm:cxn modelId="{68B351CC-6D3B-42E5-AAE2-024461C622AE}" type="presParOf" srcId="{15309841-EB83-4A86-9BA9-B74250C2E0BB}" destId="{43675C96-2BDD-4BD9-9FC6-EDBC7C5DBD19}" srcOrd="2" destOrd="0" presId="urn:microsoft.com/office/officeart/2005/8/layout/radial3"/>
    <dgm:cxn modelId="{280CE175-C4A9-4ECF-81BD-07186D8396B1}" type="presParOf" srcId="{15309841-EB83-4A86-9BA9-B74250C2E0BB}" destId="{22CA29F0-2628-4CD1-9ACB-C888AFE41546}" srcOrd="3" destOrd="0" presId="urn:microsoft.com/office/officeart/2005/8/layout/radial3"/>
    <dgm:cxn modelId="{18D0D4B7-1364-4A4B-B549-70797CAD7CCD}" type="presParOf" srcId="{15309841-EB83-4A86-9BA9-B74250C2E0BB}" destId="{816838C7-2704-4904-8C67-06FC9A3DC3BE}"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7650E-3BDC-452A-932E-58A91730A620}">
      <dsp:nvSpPr>
        <dsp:cNvPr id="0" name=""/>
        <dsp:cNvSpPr/>
      </dsp:nvSpPr>
      <dsp:spPr>
        <a:xfrm>
          <a:off x="2041187" y="1068846"/>
          <a:ext cx="2395443" cy="239544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GB" sz="4000" kern="1200">
              <a:latin typeface="Orbitron"/>
            </a:rPr>
            <a:t>Docker</a:t>
          </a:r>
        </a:p>
      </dsp:txBody>
      <dsp:txXfrm>
        <a:off x="2391992" y="1419651"/>
        <a:ext cx="1693833" cy="1693833"/>
      </dsp:txXfrm>
    </dsp:sp>
    <dsp:sp modelId="{EB7726A7-39CB-4794-9410-AE63E4DD9B7A}">
      <dsp:nvSpPr>
        <dsp:cNvPr id="0" name=""/>
        <dsp:cNvSpPr/>
      </dsp:nvSpPr>
      <dsp:spPr>
        <a:xfrm>
          <a:off x="3238918" y="409464"/>
          <a:ext cx="1626901" cy="162690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latin typeface="Orbitron"/>
            </a:rPr>
            <a:t>Môi trường nhẹ</a:t>
          </a:r>
        </a:p>
      </dsp:txBody>
      <dsp:txXfrm>
        <a:off x="3477172" y="647718"/>
        <a:ext cx="1150393" cy="1150393"/>
      </dsp:txXfrm>
    </dsp:sp>
    <dsp:sp modelId="{43675C96-2BDD-4BD9-9FC6-EDBC7C5DBD19}">
      <dsp:nvSpPr>
        <dsp:cNvPr id="0" name=""/>
        <dsp:cNvSpPr/>
      </dsp:nvSpPr>
      <dsp:spPr>
        <a:xfrm>
          <a:off x="3683831" y="2781079"/>
          <a:ext cx="1197721" cy="1197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latin typeface="Orbitron"/>
            </a:rPr>
            <a:t>Độc lập</a:t>
          </a:r>
        </a:p>
      </dsp:txBody>
      <dsp:txXfrm>
        <a:off x="3859233" y="2956481"/>
        <a:ext cx="846917" cy="846917"/>
      </dsp:txXfrm>
    </dsp:sp>
    <dsp:sp modelId="{22CA29F0-2628-4CD1-9ACB-C888AFE41546}">
      <dsp:nvSpPr>
        <dsp:cNvPr id="0" name=""/>
        <dsp:cNvSpPr/>
      </dsp:nvSpPr>
      <dsp:spPr>
        <a:xfrm>
          <a:off x="1302163" y="2416517"/>
          <a:ext cx="1197721" cy="1197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GB" sz="1800" kern="1200">
              <a:latin typeface="Orbitron"/>
            </a:rPr>
            <a:t>Nhất quán</a:t>
          </a:r>
        </a:p>
      </dsp:txBody>
      <dsp:txXfrm>
        <a:off x="1477565" y="2591919"/>
        <a:ext cx="846917" cy="846917"/>
      </dsp:txXfrm>
    </dsp:sp>
    <dsp:sp modelId="{816838C7-2704-4904-8C67-06FC9A3DC3BE}">
      <dsp:nvSpPr>
        <dsp:cNvPr id="0" name=""/>
        <dsp:cNvSpPr/>
      </dsp:nvSpPr>
      <dsp:spPr>
        <a:xfrm>
          <a:off x="816237" y="237995"/>
          <a:ext cx="1197721" cy="119772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a:latin typeface="Orbitron"/>
            </a:rPr>
            <a:t>Chia sẻ</a:t>
          </a:r>
        </a:p>
      </dsp:txBody>
      <dsp:txXfrm>
        <a:off x="991639" y="413397"/>
        <a:ext cx="846917" cy="84691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882A7-BB11-4820-BD7D-8D1C831B17E3}" type="datetimeFigureOut">
              <a:rPr lang="en-GB" smtClean="0"/>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267BE-D2CF-4F0A-8D57-0C7E1F6B64EE}" type="slidenum">
              <a:rPr lang="en-GB" smtClean="0"/>
              <a:t>‹#›</a:t>
            </a:fld>
            <a:endParaRPr lang="en-GB"/>
          </a:p>
        </p:txBody>
      </p:sp>
    </p:spTree>
    <p:extLst>
      <p:ext uri="{BB962C8B-B14F-4D97-AF65-F5344CB8AC3E}">
        <p14:creationId xmlns:p14="http://schemas.microsoft.com/office/powerpoint/2010/main" val="204984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với máy ảo phải tạo độc lập với hệ điều hành và phần cứng ảo riêng,Tuy nhiên Ở công nghệ container </a:t>
            </a:r>
            <a:r>
              <a:rPr lang="en-US" sz="1200" kern="100">
                <a:effectLst/>
                <a:latin typeface="Times New Roman" panose="02020603050405020304" pitchFamily="18" charset="0"/>
                <a:ea typeface="Aptos" panose="020B0004020202020204" pitchFamily="34" charset="0"/>
                <a:cs typeface="Times New Roman" panose="02020603050405020304" pitchFamily="18" charset="0"/>
              </a:rPr>
              <a:t>Docker đóng gói ứng dụng cùng với các thư viện và phần phụ thuộc. Container của Docker chỉa sẻ chung nhân hđh thông qua LXC (Linux Containers), sử dụng chung tài nguyên của máy chủ, nhờ đó hoạt động nhẹ và nhanh hơn các máy ảo thông thường. </a:t>
            </a:r>
            <a:endParaRPr lang="en-GB"/>
          </a:p>
        </p:txBody>
      </p:sp>
      <p:sp>
        <p:nvSpPr>
          <p:cNvPr id="4" name="Slide Number Placeholder 3"/>
          <p:cNvSpPr>
            <a:spLocks noGrp="1"/>
          </p:cNvSpPr>
          <p:nvPr>
            <p:ph type="sldNum" sz="quarter" idx="5"/>
          </p:nvPr>
        </p:nvSpPr>
        <p:spPr/>
        <p:txBody>
          <a:bodyPr/>
          <a:lstStyle/>
          <a:p>
            <a:fld id="{1F8267BE-D2CF-4F0A-8D57-0C7E1F6B64EE}" type="slidenum">
              <a:rPr lang="en-GB" smtClean="0"/>
              <a:t>3</a:t>
            </a:fld>
            <a:endParaRPr lang="en-GB"/>
          </a:p>
        </p:txBody>
      </p:sp>
    </p:spTree>
    <p:extLst>
      <p:ext uri="{BB962C8B-B14F-4D97-AF65-F5344CB8AC3E}">
        <p14:creationId xmlns:p14="http://schemas.microsoft.com/office/powerpoint/2010/main" val="331789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477800" y="344067"/>
            <a:ext cx="11238600" cy="61700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8" name="Google Shape;18;p2"/>
          <p:cNvSpPr txBox="1">
            <a:spLocks noGrp="1"/>
          </p:cNvSpPr>
          <p:nvPr>
            <p:ph type="ctrTitle"/>
          </p:nvPr>
        </p:nvSpPr>
        <p:spPr>
          <a:xfrm>
            <a:off x="960000" y="1580867"/>
            <a:ext cx="5136000" cy="3148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72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9" name="Google Shape;19;p2"/>
          <p:cNvSpPr txBox="1">
            <a:spLocks noGrp="1"/>
          </p:cNvSpPr>
          <p:nvPr>
            <p:ph type="subTitle" idx="1"/>
          </p:nvPr>
        </p:nvSpPr>
        <p:spPr>
          <a:xfrm>
            <a:off x="1054180" y="5014667"/>
            <a:ext cx="5213200" cy="547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36980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0"/>
        <p:cNvGrpSpPr/>
        <p:nvPr/>
      </p:nvGrpSpPr>
      <p:grpSpPr>
        <a:xfrm>
          <a:off x="0" y="0"/>
          <a:ext cx="0" cy="0"/>
          <a:chOff x="0" y="0"/>
          <a:chExt cx="0" cy="0"/>
        </a:xfrm>
      </p:grpSpPr>
      <p:grpSp>
        <p:nvGrpSpPr>
          <p:cNvPr id="141" name="Google Shape;141;p11"/>
          <p:cNvGrpSpPr/>
          <p:nvPr/>
        </p:nvGrpSpPr>
        <p:grpSpPr>
          <a:xfrm>
            <a:off x="959044" y="1028470"/>
            <a:ext cx="9174073" cy="3500948"/>
            <a:chOff x="358361" y="258062"/>
            <a:chExt cx="8428954" cy="3216600"/>
          </a:xfrm>
        </p:grpSpPr>
        <p:sp>
          <p:nvSpPr>
            <p:cNvPr id="142" name="Google Shape;142;p11"/>
            <p:cNvSpPr/>
            <p:nvPr/>
          </p:nvSpPr>
          <p:spPr>
            <a:xfrm>
              <a:off x="358361" y="258062"/>
              <a:ext cx="8427300" cy="32166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11"/>
            <p:cNvSpPr/>
            <p:nvPr/>
          </p:nvSpPr>
          <p:spPr>
            <a:xfrm>
              <a:off x="360015" y="258062"/>
              <a:ext cx="8427300" cy="32166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4" name="Google Shape;144;p11"/>
            <p:cNvGrpSpPr/>
            <p:nvPr/>
          </p:nvGrpSpPr>
          <p:grpSpPr>
            <a:xfrm>
              <a:off x="720000" y="407061"/>
              <a:ext cx="7704000" cy="262500"/>
              <a:chOff x="433208" y="393425"/>
              <a:chExt cx="7704000" cy="262500"/>
            </a:xfrm>
          </p:grpSpPr>
          <p:sp>
            <p:nvSpPr>
              <p:cNvPr id="145" name="Google Shape;145;p1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11"/>
              <p:cNvGrpSpPr/>
              <p:nvPr/>
            </p:nvGrpSpPr>
            <p:grpSpPr>
              <a:xfrm rot="10800000" flipH="1">
                <a:off x="543498" y="483688"/>
                <a:ext cx="429322" cy="93999"/>
                <a:chOff x="5840230" y="744468"/>
                <a:chExt cx="431653" cy="94500"/>
              </a:xfrm>
            </p:grpSpPr>
            <p:sp>
              <p:nvSpPr>
                <p:cNvPr id="147" name="Google Shape;147;p1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1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1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50" name="Google Shape;150;p11"/>
          <p:cNvGrpSpPr/>
          <p:nvPr/>
        </p:nvGrpSpPr>
        <p:grpSpPr>
          <a:xfrm>
            <a:off x="4695767" y="3917301"/>
            <a:ext cx="6261183" cy="1417500"/>
            <a:chOff x="486920" y="1114962"/>
            <a:chExt cx="5350828" cy="1211400"/>
          </a:xfrm>
        </p:grpSpPr>
        <p:sp>
          <p:nvSpPr>
            <p:cNvPr id="151" name="Google Shape;151;p1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 name="Google Shape;153;p11"/>
            <p:cNvGrpSpPr/>
            <p:nvPr/>
          </p:nvGrpSpPr>
          <p:grpSpPr>
            <a:xfrm rot="10800000" flipH="1">
              <a:off x="620929" y="1244995"/>
              <a:ext cx="429322" cy="93999"/>
              <a:chOff x="5578333" y="744468"/>
              <a:chExt cx="431653" cy="94500"/>
            </a:xfrm>
          </p:grpSpPr>
          <p:sp>
            <p:nvSpPr>
              <p:cNvPr id="154" name="Google Shape;154;p1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1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7" name="Google Shape;157;p11"/>
          <p:cNvSpPr txBox="1">
            <a:spLocks noGrp="1"/>
          </p:cNvSpPr>
          <p:nvPr>
            <p:ph type="title" hasCustomPrompt="1"/>
          </p:nvPr>
        </p:nvSpPr>
        <p:spPr>
          <a:xfrm>
            <a:off x="1160976" y="1489595"/>
            <a:ext cx="8768000" cy="20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8666"/>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58" name="Google Shape;158;p11"/>
          <p:cNvSpPr txBox="1">
            <a:spLocks noGrp="1"/>
          </p:cNvSpPr>
          <p:nvPr>
            <p:ph type="subTitle" idx="1"/>
          </p:nvPr>
        </p:nvSpPr>
        <p:spPr>
          <a:xfrm>
            <a:off x="4898733" y="4539656"/>
            <a:ext cx="6010000" cy="55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23272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extLst>
      <p:ext uri="{BB962C8B-B14F-4D97-AF65-F5344CB8AC3E}">
        <p14:creationId xmlns:p14="http://schemas.microsoft.com/office/powerpoint/2010/main" val="3241672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160"/>
        <p:cNvGrpSpPr/>
        <p:nvPr/>
      </p:nvGrpSpPr>
      <p:grpSpPr>
        <a:xfrm>
          <a:off x="0" y="0"/>
          <a:ext cx="0" cy="0"/>
          <a:chOff x="0" y="0"/>
          <a:chExt cx="0" cy="0"/>
        </a:xfrm>
      </p:grpSpPr>
      <p:grpSp>
        <p:nvGrpSpPr>
          <p:cNvPr id="161" name="Google Shape;161;p13"/>
          <p:cNvGrpSpPr/>
          <p:nvPr/>
        </p:nvGrpSpPr>
        <p:grpSpPr>
          <a:xfrm>
            <a:off x="2302634" y="4399733"/>
            <a:ext cx="7586717" cy="1878064"/>
            <a:chOff x="486920" y="1114962"/>
            <a:chExt cx="6483635" cy="1605000"/>
          </a:xfrm>
        </p:grpSpPr>
        <p:sp>
          <p:nvSpPr>
            <p:cNvPr id="162" name="Google Shape;162;p13"/>
            <p:cNvSpPr/>
            <p:nvPr/>
          </p:nvSpPr>
          <p:spPr>
            <a:xfrm>
              <a:off x="486920" y="1114962"/>
              <a:ext cx="6483600" cy="16050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3"/>
            <p:cNvSpPr/>
            <p:nvPr/>
          </p:nvSpPr>
          <p:spPr>
            <a:xfrm>
              <a:off x="486955" y="1114991"/>
              <a:ext cx="64836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4" name="Google Shape;164;p13"/>
            <p:cNvGrpSpPr/>
            <p:nvPr/>
          </p:nvGrpSpPr>
          <p:grpSpPr>
            <a:xfrm rot="10800000" flipH="1">
              <a:off x="620929" y="1244995"/>
              <a:ext cx="429322" cy="93999"/>
              <a:chOff x="5578333" y="744468"/>
              <a:chExt cx="431653" cy="94500"/>
            </a:xfrm>
          </p:grpSpPr>
          <p:sp>
            <p:nvSpPr>
              <p:cNvPr id="165" name="Google Shape;165;p1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8" name="Google Shape;168;p13"/>
          <p:cNvSpPr txBox="1">
            <a:spLocks noGrp="1"/>
          </p:cNvSpPr>
          <p:nvPr>
            <p:ph type="title"/>
          </p:nvPr>
        </p:nvSpPr>
        <p:spPr>
          <a:xfrm>
            <a:off x="2677392" y="4912800"/>
            <a:ext cx="6837200" cy="126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667"/>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24313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169"/>
        <p:cNvGrpSpPr/>
        <p:nvPr/>
      </p:nvGrpSpPr>
      <p:grpSpPr>
        <a:xfrm>
          <a:off x="0" y="0"/>
          <a:ext cx="0" cy="0"/>
          <a:chOff x="0" y="0"/>
          <a:chExt cx="0" cy="0"/>
        </a:xfrm>
      </p:grpSpPr>
      <p:sp>
        <p:nvSpPr>
          <p:cNvPr id="170" name="Google Shape;170;p14"/>
          <p:cNvSpPr/>
          <p:nvPr/>
        </p:nvSpPr>
        <p:spPr>
          <a:xfrm>
            <a:off x="1096421" y="1760517"/>
            <a:ext cx="9172400" cy="4241200"/>
          </a:xfrm>
          <a:prstGeom prst="roundRect">
            <a:avLst>
              <a:gd name="adj" fmla="val 5555"/>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1098217" y="1760517"/>
            <a:ext cx="9172400" cy="42412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2" name="Google Shape;172;p14"/>
          <p:cNvGrpSpPr/>
          <p:nvPr/>
        </p:nvGrpSpPr>
        <p:grpSpPr>
          <a:xfrm>
            <a:off x="1379752" y="1922701"/>
            <a:ext cx="8609353" cy="285705"/>
            <a:chOff x="433216" y="393424"/>
            <a:chExt cx="7910100" cy="262500"/>
          </a:xfrm>
        </p:grpSpPr>
        <p:sp>
          <p:nvSpPr>
            <p:cNvPr id="173" name="Google Shape;173;p14"/>
            <p:cNvSpPr/>
            <p:nvPr/>
          </p:nvSpPr>
          <p:spPr>
            <a:xfrm>
              <a:off x="433216" y="393424"/>
              <a:ext cx="79101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4" name="Google Shape;174;p14"/>
            <p:cNvGrpSpPr/>
            <p:nvPr/>
          </p:nvGrpSpPr>
          <p:grpSpPr>
            <a:xfrm rot="10800000" flipH="1">
              <a:off x="543498" y="483688"/>
              <a:ext cx="429322" cy="93999"/>
              <a:chOff x="5840230" y="744468"/>
              <a:chExt cx="431653" cy="94500"/>
            </a:xfrm>
          </p:grpSpPr>
          <p:sp>
            <p:nvSpPr>
              <p:cNvPr id="175" name="Google Shape;175;p1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8" name="Google Shape;178;p14"/>
          <p:cNvGrpSpPr/>
          <p:nvPr/>
        </p:nvGrpSpPr>
        <p:grpSpPr>
          <a:xfrm rot="10800000" flipH="1">
            <a:off x="4994254" y="5529679"/>
            <a:ext cx="1100785" cy="125332"/>
            <a:chOff x="5718423" y="809024"/>
            <a:chExt cx="830071" cy="94500"/>
          </a:xfrm>
        </p:grpSpPr>
        <p:sp>
          <p:nvSpPr>
            <p:cNvPr id="179" name="Google Shape;179;p1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3" name="Google Shape;183;p14"/>
          <p:cNvSpPr txBox="1">
            <a:spLocks noGrp="1"/>
          </p:cNvSpPr>
          <p:nvPr>
            <p:ph type="title"/>
          </p:nvPr>
        </p:nvSpPr>
        <p:spPr>
          <a:xfrm>
            <a:off x="1490032" y="2887433"/>
            <a:ext cx="5314000" cy="231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4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4112994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4"/>
        <p:cNvGrpSpPr/>
        <p:nvPr/>
      </p:nvGrpSpPr>
      <p:grpSpPr>
        <a:xfrm>
          <a:off x="0" y="0"/>
          <a:ext cx="0" cy="0"/>
          <a:chOff x="0" y="0"/>
          <a:chExt cx="0" cy="0"/>
        </a:xfrm>
      </p:grpSpPr>
      <p:grpSp>
        <p:nvGrpSpPr>
          <p:cNvPr id="185" name="Google Shape;185;p15"/>
          <p:cNvGrpSpPr/>
          <p:nvPr/>
        </p:nvGrpSpPr>
        <p:grpSpPr>
          <a:xfrm>
            <a:off x="1323784" y="1206000"/>
            <a:ext cx="7000403" cy="4446000"/>
            <a:chOff x="992838" y="904500"/>
            <a:chExt cx="5250302" cy="3334500"/>
          </a:xfrm>
        </p:grpSpPr>
        <p:sp>
          <p:nvSpPr>
            <p:cNvPr id="186" name="Google Shape;186;p15"/>
            <p:cNvSpPr/>
            <p:nvPr/>
          </p:nvSpPr>
          <p:spPr>
            <a:xfrm>
              <a:off x="992838" y="904500"/>
              <a:ext cx="5250300" cy="33345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5"/>
            <p:cNvSpPr/>
            <p:nvPr/>
          </p:nvSpPr>
          <p:spPr>
            <a:xfrm>
              <a:off x="992839" y="904525"/>
              <a:ext cx="5250300" cy="3117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88" name="Google Shape;188;p15"/>
            <p:cNvGrpSpPr/>
            <p:nvPr/>
          </p:nvGrpSpPr>
          <p:grpSpPr>
            <a:xfrm rot="10800000" flipH="1">
              <a:off x="1110661" y="1018658"/>
              <a:ext cx="376790" cy="82489"/>
              <a:chOff x="5578333" y="744468"/>
              <a:chExt cx="431653" cy="94500"/>
            </a:xfrm>
          </p:grpSpPr>
          <p:sp>
            <p:nvSpPr>
              <p:cNvPr id="189" name="Google Shape;189;p15"/>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5"/>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5"/>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15"/>
          <p:cNvGrpSpPr/>
          <p:nvPr/>
        </p:nvGrpSpPr>
        <p:grpSpPr>
          <a:xfrm>
            <a:off x="7031785" y="2187000"/>
            <a:ext cx="3836420" cy="2594400"/>
            <a:chOff x="5273838" y="1640250"/>
            <a:chExt cx="2877315" cy="1945800"/>
          </a:xfrm>
        </p:grpSpPr>
        <p:sp>
          <p:nvSpPr>
            <p:cNvPr id="193" name="Google Shape;193;p15"/>
            <p:cNvSpPr/>
            <p:nvPr/>
          </p:nvSpPr>
          <p:spPr>
            <a:xfrm>
              <a:off x="5273838" y="1640250"/>
              <a:ext cx="2877300" cy="19458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5"/>
            <p:cNvSpPr/>
            <p:nvPr/>
          </p:nvSpPr>
          <p:spPr>
            <a:xfrm>
              <a:off x="5273853" y="1640275"/>
              <a:ext cx="2877300" cy="3117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5" name="Google Shape;195;p15"/>
            <p:cNvGrpSpPr/>
            <p:nvPr/>
          </p:nvGrpSpPr>
          <p:grpSpPr>
            <a:xfrm rot="10800000" flipH="1">
              <a:off x="5391661" y="1754408"/>
              <a:ext cx="376790" cy="82489"/>
              <a:chOff x="5578333" y="744468"/>
              <a:chExt cx="431653" cy="94500"/>
            </a:xfrm>
          </p:grpSpPr>
          <p:sp>
            <p:nvSpPr>
              <p:cNvPr id="196" name="Google Shape;196;p15"/>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5"/>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5"/>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9" name="Google Shape;199;p15"/>
          <p:cNvSpPr txBox="1">
            <a:spLocks noGrp="1"/>
          </p:cNvSpPr>
          <p:nvPr>
            <p:ph type="title" hasCustomPrompt="1"/>
          </p:nvPr>
        </p:nvSpPr>
        <p:spPr>
          <a:xfrm>
            <a:off x="1728700" y="2911767"/>
            <a:ext cx="4968400" cy="15352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8666"/>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200" name="Google Shape;200;p15"/>
          <p:cNvSpPr txBox="1">
            <a:spLocks noGrp="1"/>
          </p:cNvSpPr>
          <p:nvPr>
            <p:ph type="subTitle" idx="1"/>
          </p:nvPr>
        </p:nvSpPr>
        <p:spPr>
          <a:xfrm>
            <a:off x="7271817" y="3129367"/>
            <a:ext cx="3356400" cy="11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906970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1"/>
        <p:cNvGrpSpPr/>
        <p:nvPr/>
      </p:nvGrpSpPr>
      <p:grpSpPr>
        <a:xfrm>
          <a:off x="0" y="0"/>
          <a:ext cx="0" cy="0"/>
          <a:chOff x="0" y="0"/>
          <a:chExt cx="0" cy="0"/>
        </a:xfrm>
      </p:grpSpPr>
      <p:grpSp>
        <p:nvGrpSpPr>
          <p:cNvPr id="202" name="Google Shape;202;p16"/>
          <p:cNvGrpSpPr/>
          <p:nvPr/>
        </p:nvGrpSpPr>
        <p:grpSpPr>
          <a:xfrm>
            <a:off x="1619933" y="911800"/>
            <a:ext cx="8952152" cy="5034400"/>
            <a:chOff x="1214950" y="683850"/>
            <a:chExt cx="6714114" cy="3775800"/>
          </a:xfrm>
        </p:grpSpPr>
        <p:sp>
          <p:nvSpPr>
            <p:cNvPr id="203" name="Google Shape;203;p16"/>
            <p:cNvSpPr/>
            <p:nvPr/>
          </p:nvSpPr>
          <p:spPr>
            <a:xfrm>
              <a:off x="1214950" y="683850"/>
              <a:ext cx="6712800" cy="37758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6"/>
            <p:cNvSpPr/>
            <p:nvPr/>
          </p:nvSpPr>
          <p:spPr>
            <a:xfrm>
              <a:off x="1216264" y="683850"/>
              <a:ext cx="6712800" cy="37758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05" name="Google Shape;205;p16"/>
            <p:cNvGrpSpPr/>
            <p:nvPr/>
          </p:nvGrpSpPr>
          <p:grpSpPr>
            <a:xfrm rot="10800000" flipH="1">
              <a:off x="4223153" y="4134459"/>
              <a:ext cx="825589" cy="93999"/>
              <a:chOff x="5718423" y="809024"/>
              <a:chExt cx="830071" cy="94500"/>
            </a:xfrm>
          </p:grpSpPr>
          <p:sp>
            <p:nvSpPr>
              <p:cNvPr id="206" name="Google Shape;206;p1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16"/>
            <p:cNvGrpSpPr/>
            <p:nvPr/>
          </p:nvGrpSpPr>
          <p:grpSpPr>
            <a:xfrm>
              <a:off x="1513591" y="878275"/>
              <a:ext cx="6115500" cy="262500"/>
              <a:chOff x="3646122" y="393414"/>
              <a:chExt cx="6115500" cy="262500"/>
            </a:xfrm>
          </p:grpSpPr>
          <p:sp>
            <p:nvSpPr>
              <p:cNvPr id="211" name="Google Shape;211;p16"/>
              <p:cNvSpPr/>
              <p:nvPr/>
            </p:nvSpPr>
            <p:spPr>
              <a:xfrm>
                <a:off x="3646122" y="393414"/>
                <a:ext cx="61155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12" name="Google Shape;212;p16"/>
              <p:cNvGrpSpPr/>
              <p:nvPr/>
            </p:nvGrpSpPr>
            <p:grpSpPr>
              <a:xfrm rot="10800000" flipH="1">
                <a:off x="3850212" y="483688"/>
                <a:ext cx="429322" cy="93999"/>
                <a:chOff x="9164898" y="744468"/>
                <a:chExt cx="431653" cy="94500"/>
              </a:xfrm>
            </p:grpSpPr>
            <p:sp>
              <p:nvSpPr>
                <p:cNvPr id="213" name="Google Shape;213;p16"/>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6"/>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6"/>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16" name="Google Shape;216;p16"/>
          <p:cNvSpPr txBox="1">
            <a:spLocks noGrp="1"/>
          </p:cNvSpPr>
          <p:nvPr>
            <p:ph type="title"/>
          </p:nvPr>
        </p:nvSpPr>
        <p:spPr>
          <a:xfrm>
            <a:off x="3014533" y="1984633"/>
            <a:ext cx="4536800" cy="182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7" name="Google Shape;217;p16"/>
          <p:cNvSpPr txBox="1">
            <a:spLocks noGrp="1"/>
          </p:cNvSpPr>
          <p:nvPr>
            <p:ph type="subTitle" idx="1"/>
          </p:nvPr>
        </p:nvSpPr>
        <p:spPr>
          <a:xfrm>
            <a:off x="3014532" y="4069161"/>
            <a:ext cx="36684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8" name="Google Shape;218;p16"/>
          <p:cNvSpPr txBox="1">
            <a:spLocks noGrp="1"/>
          </p:cNvSpPr>
          <p:nvPr>
            <p:ph type="title" idx="2" hasCustomPrompt="1"/>
          </p:nvPr>
        </p:nvSpPr>
        <p:spPr>
          <a:xfrm>
            <a:off x="1243137" y="2314100"/>
            <a:ext cx="1292000" cy="95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667">
                <a:solidFill>
                  <a:schemeClr val="lt1"/>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3837251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19"/>
        <p:cNvGrpSpPr/>
        <p:nvPr/>
      </p:nvGrpSpPr>
      <p:grpSpPr>
        <a:xfrm>
          <a:off x="0" y="0"/>
          <a:ext cx="0" cy="0"/>
          <a:chOff x="0" y="0"/>
          <a:chExt cx="0" cy="0"/>
        </a:xfrm>
      </p:grpSpPr>
      <p:grpSp>
        <p:nvGrpSpPr>
          <p:cNvPr id="220" name="Google Shape;220;p17"/>
          <p:cNvGrpSpPr/>
          <p:nvPr/>
        </p:nvGrpSpPr>
        <p:grpSpPr>
          <a:xfrm>
            <a:off x="1529182" y="979600"/>
            <a:ext cx="9133636" cy="4898800"/>
            <a:chOff x="844825" y="516450"/>
            <a:chExt cx="7706409" cy="3674100"/>
          </a:xfrm>
        </p:grpSpPr>
        <p:sp>
          <p:nvSpPr>
            <p:cNvPr id="221" name="Google Shape;221;p17"/>
            <p:cNvSpPr/>
            <p:nvPr/>
          </p:nvSpPr>
          <p:spPr>
            <a:xfrm>
              <a:off x="844825" y="516450"/>
              <a:ext cx="7704900" cy="36741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7"/>
            <p:cNvSpPr/>
            <p:nvPr/>
          </p:nvSpPr>
          <p:spPr>
            <a:xfrm>
              <a:off x="846334" y="516450"/>
              <a:ext cx="7704900" cy="36741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3" name="Google Shape;223;p17"/>
          <p:cNvSpPr/>
          <p:nvPr/>
        </p:nvSpPr>
        <p:spPr>
          <a:xfrm>
            <a:off x="1986200" y="1293433"/>
            <a:ext cx="8219600" cy="3500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4" name="Google Shape;224;p17"/>
          <p:cNvGrpSpPr/>
          <p:nvPr/>
        </p:nvGrpSpPr>
        <p:grpSpPr>
          <a:xfrm rot="10800000" flipH="1">
            <a:off x="2184926" y="1413798"/>
            <a:ext cx="572429" cy="125332"/>
            <a:chOff x="9164898" y="744468"/>
            <a:chExt cx="431653" cy="94500"/>
          </a:xfrm>
        </p:grpSpPr>
        <p:sp>
          <p:nvSpPr>
            <p:cNvPr id="225" name="Google Shape;225;p17"/>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7"/>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7"/>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17"/>
          <p:cNvGrpSpPr/>
          <p:nvPr/>
        </p:nvGrpSpPr>
        <p:grpSpPr>
          <a:xfrm rot="10800000" flipH="1">
            <a:off x="5748138" y="5405146"/>
            <a:ext cx="1100785" cy="125332"/>
            <a:chOff x="5718423" y="809024"/>
            <a:chExt cx="830071" cy="94500"/>
          </a:xfrm>
        </p:grpSpPr>
        <p:sp>
          <p:nvSpPr>
            <p:cNvPr id="229" name="Google Shape;229;p1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3" name="Google Shape;233;p17"/>
          <p:cNvSpPr txBox="1">
            <a:spLocks noGrp="1"/>
          </p:cNvSpPr>
          <p:nvPr>
            <p:ph type="title"/>
          </p:nvPr>
        </p:nvSpPr>
        <p:spPr>
          <a:xfrm>
            <a:off x="3638100" y="2165100"/>
            <a:ext cx="5638400" cy="167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34" name="Google Shape;234;p17"/>
          <p:cNvSpPr txBox="1">
            <a:spLocks noGrp="1"/>
          </p:cNvSpPr>
          <p:nvPr>
            <p:ph type="subTitle" idx="1"/>
          </p:nvPr>
        </p:nvSpPr>
        <p:spPr>
          <a:xfrm>
            <a:off x="3638267" y="4161600"/>
            <a:ext cx="5638400" cy="62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17"/>
          <p:cNvSpPr txBox="1">
            <a:spLocks noGrp="1"/>
          </p:cNvSpPr>
          <p:nvPr>
            <p:ph type="title" idx="2" hasCustomPrompt="1"/>
          </p:nvPr>
        </p:nvSpPr>
        <p:spPr>
          <a:xfrm>
            <a:off x="9690109" y="2435033"/>
            <a:ext cx="1292000" cy="95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667">
                <a:solidFill>
                  <a:schemeClr val="lt1"/>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83763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36"/>
        <p:cNvGrpSpPr/>
        <p:nvPr/>
      </p:nvGrpSpPr>
      <p:grpSpPr>
        <a:xfrm>
          <a:off x="0" y="0"/>
          <a:ext cx="0" cy="0"/>
          <a:chOff x="0" y="0"/>
          <a:chExt cx="0" cy="0"/>
        </a:xfrm>
      </p:grpSpPr>
      <p:grpSp>
        <p:nvGrpSpPr>
          <p:cNvPr id="237" name="Google Shape;237;p18"/>
          <p:cNvGrpSpPr/>
          <p:nvPr/>
        </p:nvGrpSpPr>
        <p:grpSpPr>
          <a:xfrm>
            <a:off x="477800" y="344067"/>
            <a:ext cx="11238600" cy="6170000"/>
            <a:chOff x="358350" y="258050"/>
            <a:chExt cx="8428950" cy="4627500"/>
          </a:xfrm>
        </p:grpSpPr>
        <p:sp>
          <p:nvSpPr>
            <p:cNvPr id="238" name="Google Shape;238;p1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0" name="Google Shape;240;p18"/>
            <p:cNvGrpSpPr/>
            <p:nvPr/>
          </p:nvGrpSpPr>
          <p:grpSpPr>
            <a:xfrm rot="10800000" flipH="1">
              <a:off x="4159199" y="4657459"/>
              <a:ext cx="825589" cy="93999"/>
              <a:chOff x="5718423" y="809024"/>
              <a:chExt cx="830071" cy="94500"/>
            </a:xfrm>
          </p:grpSpPr>
          <p:sp>
            <p:nvSpPr>
              <p:cNvPr id="241" name="Google Shape;241;p1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8"/>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5" name="Google Shape;245;p18"/>
            <p:cNvGrpSpPr/>
            <p:nvPr/>
          </p:nvGrpSpPr>
          <p:grpSpPr>
            <a:xfrm>
              <a:off x="720000" y="407061"/>
              <a:ext cx="7704000" cy="262500"/>
              <a:chOff x="433208" y="393425"/>
              <a:chExt cx="7704000" cy="262500"/>
            </a:xfrm>
          </p:grpSpPr>
          <p:sp>
            <p:nvSpPr>
              <p:cNvPr id="246" name="Google Shape;246;p1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47" name="Google Shape;247;p18"/>
              <p:cNvGrpSpPr/>
              <p:nvPr/>
            </p:nvGrpSpPr>
            <p:grpSpPr>
              <a:xfrm rot="10800000" flipH="1">
                <a:off x="543498" y="483688"/>
                <a:ext cx="429322" cy="93999"/>
                <a:chOff x="5840230" y="744468"/>
                <a:chExt cx="431653" cy="94500"/>
              </a:xfrm>
            </p:grpSpPr>
            <p:sp>
              <p:nvSpPr>
                <p:cNvPr id="248" name="Google Shape;248;p1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51" name="Google Shape;251;p18"/>
          <p:cNvSpPr txBox="1">
            <a:spLocks noGrp="1"/>
          </p:cNvSpPr>
          <p:nvPr>
            <p:ph type="title"/>
          </p:nvPr>
        </p:nvSpPr>
        <p:spPr>
          <a:xfrm>
            <a:off x="960067" y="923600"/>
            <a:ext cx="10272000" cy="763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52" name="Google Shape;252;p18"/>
          <p:cNvSpPr txBox="1">
            <a:spLocks noGrp="1"/>
          </p:cNvSpPr>
          <p:nvPr>
            <p:ph type="subTitle" idx="1"/>
          </p:nvPr>
        </p:nvSpPr>
        <p:spPr>
          <a:xfrm>
            <a:off x="2100717" y="4848700"/>
            <a:ext cx="2663200" cy="97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3" name="Google Shape;253;p18"/>
          <p:cNvSpPr txBox="1">
            <a:spLocks noGrp="1"/>
          </p:cNvSpPr>
          <p:nvPr>
            <p:ph type="subTitle" idx="2"/>
          </p:nvPr>
        </p:nvSpPr>
        <p:spPr>
          <a:xfrm>
            <a:off x="7232093" y="4848700"/>
            <a:ext cx="2663200" cy="97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4" name="Google Shape;254;p18"/>
          <p:cNvSpPr txBox="1">
            <a:spLocks noGrp="1"/>
          </p:cNvSpPr>
          <p:nvPr>
            <p:ph type="subTitle" idx="3"/>
          </p:nvPr>
        </p:nvSpPr>
        <p:spPr>
          <a:xfrm>
            <a:off x="2632019" y="4439467"/>
            <a:ext cx="2132000" cy="32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000"/>
              <a:buFont typeface="Arial"/>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
        <p:nvSpPr>
          <p:cNvPr id="255" name="Google Shape;255;p18"/>
          <p:cNvSpPr txBox="1">
            <a:spLocks noGrp="1"/>
          </p:cNvSpPr>
          <p:nvPr>
            <p:ph type="subTitle" idx="4"/>
          </p:nvPr>
        </p:nvSpPr>
        <p:spPr>
          <a:xfrm>
            <a:off x="7232116" y="4439467"/>
            <a:ext cx="2132000" cy="32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637923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256"/>
        <p:cNvGrpSpPr/>
        <p:nvPr/>
      </p:nvGrpSpPr>
      <p:grpSpPr>
        <a:xfrm>
          <a:off x="0" y="0"/>
          <a:ext cx="0" cy="0"/>
          <a:chOff x="0" y="0"/>
          <a:chExt cx="0" cy="0"/>
        </a:xfrm>
      </p:grpSpPr>
      <p:grpSp>
        <p:nvGrpSpPr>
          <p:cNvPr id="257" name="Google Shape;257;p19"/>
          <p:cNvGrpSpPr/>
          <p:nvPr/>
        </p:nvGrpSpPr>
        <p:grpSpPr>
          <a:xfrm>
            <a:off x="477800" y="344067"/>
            <a:ext cx="11238600" cy="6170000"/>
            <a:chOff x="358350" y="258050"/>
            <a:chExt cx="8428950" cy="4627500"/>
          </a:xfrm>
        </p:grpSpPr>
        <p:sp>
          <p:nvSpPr>
            <p:cNvPr id="258" name="Google Shape;258;p1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0" name="Google Shape;260;p19"/>
            <p:cNvGrpSpPr/>
            <p:nvPr/>
          </p:nvGrpSpPr>
          <p:grpSpPr>
            <a:xfrm rot="10800000" flipH="1">
              <a:off x="4159199" y="4657459"/>
              <a:ext cx="825589" cy="93999"/>
              <a:chOff x="5718423" y="809024"/>
              <a:chExt cx="830071" cy="94500"/>
            </a:xfrm>
          </p:grpSpPr>
          <p:sp>
            <p:nvSpPr>
              <p:cNvPr id="261" name="Google Shape;261;p1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19"/>
            <p:cNvGrpSpPr/>
            <p:nvPr/>
          </p:nvGrpSpPr>
          <p:grpSpPr>
            <a:xfrm>
              <a:off x="720000" y="407061"/>
              <a:ext cx="7704000" cy="262500"/>
              <a:chOff x="433208" y="393425"/>
              <a:chExt cx="7704000" cy="262500"/>
            </a:xfrm>
          </p:grpSpPr>
          <p:sp>
            <p:nvSpPr>
              <p:cNvPr id="266" name="Google Shape;266;p1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7" name="Google Shape;267;p19"/>
              <p:cNvGrpSpPr/>
              <p:nvPr/>
            </p:nvGrpSpPr>
            <p:grpSpPr>
              <a:xfrm rot="10800000" flipH="1">
                <a:off x="543498" y="483688"/>
                <a:ext cx="429322" cy="93999"/>
                <a:chOff x="5840230" y="744468"/>
                <a:chExt cx="431653" cy="94500"/>
              </a:xfrm>
            </p:grpSpPr>
            <p:sp>
              <p:nvSpPr>
                <p:cNvPr id="268" name="Google Shape;268;p1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71" name="Google Shape;271;p19"/>
          <p:cNvSpPr txBox="1">
            <a:spLocks noGrp="1"/>
          </p:cNvSpPr>
          <p:nvPr>
            <p:ph type="title"/>
          </p:nvPr>
        </p:nvSpPr>
        <p:spPr>
          <a:xfrm>
            <a:off x="960067" y="923600"/>
            <a:ext cx="10272000" cy="763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2" name="Google Shape;272;p19"/>
          <p:cNvSpPr txBox="1">
            <a:spLocks noGrp="1"/>
          </p:cNvSpPr>
          <p:nvPr>
            <p:ph type="subTitle" idx="1"/>
          </p:nvPr>
        </p:nvSpPr>
        <p:spPr>
          <a:xfrm>
            <a:off x="5659484" y="2298900"/>
            <a:ext cx="3778800" cy="13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3" name="Google Shape;273;p19"/>
          <p:cNvSpPr txBox="1">
            <a:spLocks noGrp="1"/>
          </p:cNvSpPr>
          <p:nvPr>
            <p:ph type="subTitle" idx="2"/>
          </p:nvPr>
        </p:nvSpPr>
        <p:spPr>
          <a:xfrm>
            <a:off x="5659484" y="4221033"/>
            <a:ext cx="3778800" cy="13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4" name="Google Shape;274;p19"/>
          <p:cNvSpPr txBox="1">
            <a:spLocks noGrp="1"/>
          </p:cNvSpPr>
          <p:nvPr>
            <p:ph type="subTitle" idx="3"/>
          </p:nvPr>
        </p:nvSpPr>
        <p:spPr>
          <a:xfrm>
            <a:off x="3258585" y="2414867"/>
            <a:ext cx="2132000" cy="32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
        <p:nvSpPr>
          <p:cNvPr id="275" name="Google Shape;275;p19"/>
          <p:cNvSpPr txBox="1">
            <a:spLocks noGrp="1"/>
          </p:cNvSpPr>
          <p:nvPr>
            <p:ph type="subTitle" idx="4"/>
          </p:nvPr>
        </p:nvSpPr>
        <p:spPr>
          <a:xfrm>
            <a:off x="3258583" y="4337033"/>
            <a:ext cx="2132000" cy="32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4240953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6"/>
        <p:cNvGrpSpPr/>
        <p:nvPr/>
      </p:nvGrpSpPr>
      <p:grpSpPr>
        <a:xfrm>
          <a:off x="0" y="0"/>
          <a:ext cx="0" cy="0"/>
          <a:chOff x="0" y="0"/>
          <a:chExt cx="0" cy="0"/>
        </a:xfrm>
      </p:grpSpPr>
      <p:grpSp>
        <p:nvGrpSpPr>
          <p:cNvPr id="277" name="Google Shape;277;p20"/>
          <p:cNvGrpSpPr/>
          <p:nvPr/>
        </p:nvGrpSpPr>
        <p:grpSpPr>
          <a:xfrm>
            <a:off x="477800" y="344067"/>
            <a:ext cx="11238600" cy="61700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91" name="Google Shape;291;p20"/>
          <p:cNvSpPr txBox="1">
            <a:spLocks noGrp="1"/>
          </p:cNvSpPr>
          <p:nvPr>
            <p:ph type="ctrTitle"/>
          </p:nvPr>
        </p:nvSpPr>
        <p:spPr>
          <a:xfrm>
            <a:off x="6513069" y="917200"/>
            <a:ext cx="4652000" cy="490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dk1"/>
                </a:solidFill>
              </a:defRPr>
            </a:lvl1pPr>
            <a:lvl2pPr lvl="1" rtl="0">
              <a:spcBef>
                <a:spcPts val="0"/>
              </a:spcBef>
              <a:spcAft>
                <a:spcPts val="0"/>
              </a:spcAft>
              <a:buSzPts val="2000"/>
              <a:buFont typeface="Denk One"/>
              <a:buNone/>
              <a:defRPr sz="2667">
                <a:latin typeface="Denk One"/>
                <a:ea typeface="Denk One"/>
                <a:cs typeface="Denk One"/>
                <a:sym typeface="Denk One"/>
              </a:defRPr>
            </a:lvl2pPr>
            <a:lvl3pPr lvl="2" rtl="0">
              <a:spcBef>
                <a:spcPts val="0"/>
              </a:spcBef>
              <a:spcAft>
                <a:spcPts val="0"/>
              </a:spcAft>
              <a:buSzPts val="2000"/>
              <a:buFont typeface="Denk One"/>
              <a:buNone/>
              <a:defRPr sz="2667">
                <a:latin typeface="Denk One"/>
                <a:ea typeface="Denk One"/>
                <a:cs typeface="Denk One"/>
                <a:sym typeface="Denk One"/>
              </a:defRPr>
            </a:lvl3pPr>
            <a:lvl4pPr lvl="3" rtl="0">
              <a:spcBef>
                <a:spcPts val="0"/>
              </a:spcBef>
              <a:spcAft>
                <a:spcPts val="0"/>
              </a:spcAft>
              <a:buSzPts val="2000"/>
              <a:buFont typeface="Denk One"/>
              <a:buNone/>
              <a:defRPr sz="2667">
                <a:latin typeface="Denk One"/>
                <a:ea typeface="Denk One"/>
                <a:cs typeface="Denk One"/>
                <a:sym typeface="Denk One"/>
              </a:defRPr>
            </a:lvl4pPr>
            <a:lvl5pPr lvl="4" rtl="0">
              <a:spcBef>
                <a:spcPts val="0"/>
              </a:spcBef>
              <a:spcAft>
                <a:spcPts val="0"/>
              </a:spcAft>
              <a:buSzPts val="2000"/>
              <a:buFont typeface="Denk One"/>
              <a:buNone/>
              <a:defRPr sz="2667">
                <a:latin typeface="Denk One"/>
                <a:ea typeface="Denk One"/>
                <a:cs typeface="Denk One"/>
                <a:sym typeface="Denk One"/>
              </a:defRPr>
            </a:lvl5pPr>
            <a:lvl6pPr lvl="5" rtl="0">
              <a:spcBef>
                <a:spcPts val="0"/>
              </a:spcBef>
              <a:spcAft>
                <a:spcPts val="0"/>
              </a:spcAft>
              <a:buSzPts val="2000"/>
              <a:buFont typeface="Denk One"/>
              <a:buNone/>
              <a:defRPr sz="2667">
                <a:latin typeface="Denk One"/>
                <a:ea typeface="Denk One"/>
                <a:cs typeface="Denk One"/>
                <a:sym typeface="Denk One"/>
              </a:defRPr>
            </a:lvl6pPr>
            <a:lvl7pPr lvl="6" rtl="0">
              <a:spcBef>
                <a:spcPts val="0"/>
              </a:spcBef>
              <a:spcAft>
                <a:spcPts val="0"/>
              </a:spcAft>
              <a:buSzPts val="2000"/>
              <a:buFont typeface="Denk One"/>
              <a:buNone/>
              <a:defRPr sz="2667">
                <a:latin typeface="Denk One"/>
                <a:ea typeface="Denk One"/>
                <a:cs typeface="Denk One"/>
                <a:sym typeface="Denk One"/>
              </a:defRPr>
            </a:lvl7pPr>
            <a:lvl8pPr lvl="7" rtl="0">
              <a:spcBef>
                <a:spcPts val="0"/>
              </a:spcBef>
              <a:spcAft>
                <a:spcPts val="0"/>
              </a:spcAft>
              <a:buSzPts val="2000"/>
              <a:buFont typeface="Denk One"/>
              <a:buNone/>
              <a:defRPr sz="2667">
                <a:latin typeface="Denk One"/>
                <a:ea typeface="Denk One"/>
                <a:cs typeface="Denk One"/>
                <a:sym typeface="Denk One"/>
              </a:defRPr>
            </a:lvl8pPr>
            <a:lvl9pPr lvl="8" rtl="0">
              <a:spcBef>
                <a:spcPts val="0"/>
              </a:spcBef>
              <a:spcAft>
                <a:spcPts val="0"/>
              </a:spcAft>
              <a:buSzPts val="2000"/>
              <a:buFont typeface="Denk One"/>
              <a:buNone/>
              <a:defRPr sz="2667">
                <a:latin typeface="Denk One"/>
                <a:ea typeface="Denk One"/>
                <a:cs typeface="Denk One"/>
                <a:sym typeface="Denk One"/>
              </a:defRPr>
            </a:lvl9pPr>
          </a:lstStyle>
          <a:p>
            <a:r>
              <a:rPr lang="en-US"/>
              <a:t>Click to edit Master title style</a:t>
            </a:r>
            <a:endParaRPr/>
          </a:p>
        </p:txBody>
      </p:sp>
      <p:sp>
        <p:nvSpPr>
          <p:cNvPr id="292" name="Google Shape;292;p20"/>
          <p:cNvSpPr txBox="1">
            <a:spLocks noGrp="1"/>
          </p:cNvSpPr>
          <p:nvPr>
            <p:ph type="subTitle" idx="1"/>
          </p:nvPr>
        </p:nvSpPr>
        <p:spPr>
          <a:xfrm>
            <a:off x="6513075" y="1406543"/>
            <a:ext cx="4516000" cy="6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r>
              <a:rPr lang="en-US"/>
              <a:t>Click to edit Master subtitle style</a:t>
            </a:r>
            <a:endParaRPr/>
          </a:p>
        </p:txBody>
      </p:sp>
      <p:sp>
        <p:nvSpPr>
          <p:cNvPr id="293" name="Google Shape;293;p20"/>
          <p:cNvSpPr txBox="1">
            <a:spLocks noGrp="1"/>
          </p:cNvSpPr>
          <p:nvPr>
            <p:ph type="title" idx="2" hasCustomPrompt="1"/>
          </p:nvPr>
        </p:nvSpPr>
        <p:spPr>
          <a:xfrm>
            <a:off x="5201300" y="914543"/>
            <a:ext cx="1311600" cy="114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6513096" y="2269761"/>
            <a:ext cx="4652000" cy="490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dk1"/>
                </a:solidFill>
              </a:defRPr>
            </a:lvl1pPr>
            <a:lvl2pPr lvl="1" rtl="0">
              <a:spcBef>
                <a:spcPts val="0"/>
              </a:spcBef>
              <a:spcAft>
                <a:spcPts val="0"/>
              </a:spcAft>
              <a:buSzPts val="2000"/>
              <a:buFont typeface="Denk One"/>
              <a:buNone/>
              <a:defRPr sz="2667">
                <a:latin typeface="Denk One"/>
                <a:ea typeface="Denk One"/>
                <a:cs typeface="Denk One"/>
                <a:sym typeface="Denk One"/>
              </a:defRPr>
            </a:lvl2pPr>
            <a:lvl3pPr lvl="2" rtl="0">
              <a:spcBef>
                <a:spcPts val="0"/>
              </a:spcBef>
              <a:spcAft>
                <a:spcPts val="0"/>
              </a:spcAft>
              <a:buSzPts val="2000"/>
              <a:buFont typeface="Denk One"/>
              <a:buNone/>
              <a:defRPr sz="2667">
                <a:latin typeface="Denk One"/>
                <a:ea typeface="Denk One"/>
                <a:cs typeface="Denk One"/>
                <a:sym typeface="Denk One"/>
              </a:defRPr>
            </a:lvl3pPr>
            <a:lvl4pPr lvl="3" rtl="0">
              <a:spcBef>
                <a:spcPts val="0"/>
              </a:spcBef>
              <a:spcAft>
                <a:spcPts val="0"/>
              </a:spcAft>
              <a:buSzPts val="2000"/>
              <a:buFont typeface="Denk One"/>
              <a:buNone/>
              <a:defRPr sz="2667">
                <a:latin typeface="Denk One"/>
                <a:ea typeface="Denk One"/>
                <a:cs typeface="Denk One"/>
                <a:sym typeface="Denk One"/>
              </a:defRPr>
            </a:lvl4pPr>
            <a:lvl5pPr lvl="4" rtl="0">
              <a:spcBef>
                <a:spcPts val="0"/>
              </a:spcBef>
              <a:spcAft>
                <a:spcPts val="0"/>
              </a:spcAft>
              <a:buSzPts val="2000"/>
              <a:buFont typeface="Denk One"/>
              <a:buNone/>
              <a:defRPr sz="2667">
                <a:latin typeface="Denk One"/>
                <a:ea typeface="Denk One"/>
                <a:cs typeface="Denk One"/>
                <a:sym typeface="Denk One"/>
              </a:defRPr>
            </a:lvl5pPr>
            <a:lvl6pPr lvl="5" rtl="0">
              <a:spcBef>
                <a:spcPts val="0"/>
              </a:spcBef>
              <a:spcAft>
                <a:spcPts val="0"/>
              </a:spcAft>
              <a:buSzPts val="2000"/>
              <a:buFont typeface="Denk One"/>
              <a:buNone/>
              <a:defRPr sz="2667">
                <a:latin typeface="Denk One"/>
                <a:ea typeface="Denk One"/>
                <a:cs typeface="Denk One"/>
                <a:sym typeface="Denk One"/>
              </a:defRPr>
            </a:lvl6pPr>
            <a:lvl7pPr lvl="6" rtl="0">
              <a:spcBef>
                <a:spcPts val="0"/>
              </a:spcBef>
              <a:spcAft>
                <a:spcPts val="0"/>
              </a:spcAft>
              <a:buSzPts val="2000"/>
              <a:buFont typeface="Denk One"/>
              <a:buNone/>
              <a:defRPr sz="2667">
                <a:latin typeface="Denk One"/>
                <a:ea typeface="Denk One"/>
                <a:cs typeface="Denk One"/>
                <a:sym typeface="Denk One"/>
              </a:defRPr>
            </a:lvl7pPr>
            <a:lvl8pPr lvl="7" rtl="0">
              <a:spcBef>
                <a:spcPts val="0"/>
              </a:spcBef>
              <a:spcAft>
                <a:spcPts val="0"/>
              </a:spcAft>
              <a:buSzPts val="2000"/>
              <a:buFont typeface="Denk One"/>
              <a:buNone/>
              <a:defRPr sz="2667">
                <a:latin typeface="Denk One"/>
                <a:ea typeface="Denk One"/>
                <a:cs typeface="Denk One"/>
                <a:sym typeface="Denk One"/>
              </a:defRPr>
            </a:lvl8pPr>
            <a:lvl9pPr lvl="8" rtl="0">
              <a:spcBef>
                <a:spcPts val="0"/>
              </a:spcBef>
              <a:spcAft>
                <a:spcPts val="0"/>
              </a:spcAft>
              <a:buSzPts val="2000"/>
              <a:buFont typeface="Denk One"/>
              <a:buNone/>
              <a:defRPr sz="2667">
                <a:latin typeface="Denk One"/>
                <a:ea typeface="Denk One"/>
                <a:cs typeface="Denk One"/>
                <a:sym typeface="Denk One"/>
              </a:defRPr>
            </a:lvl9pPr>
          </a:lstStyle>
          <a:p>
            <a:r>
              <a:rPr lang="en-US"/>
              <a:t>Click to edit Master title style</a:t>
            </a:r>
            <a:endParaRPr/>
          </a:p>
        </p:txBody>
      </p:sp>
      <p:sp>
        <p:nvSpPr>
          <p:cNvPr id="295" name="Google Shape;295;p20"/>
          <p:cNvSpPr txBox="1">
            <a:spLocks noGrp="1"/>
          </p:cNvSpPr>
          <p:nvPr>
            <p:ph type="subTitle" idx="4"/>
          </p:nvPr>
        </p:nvSpPr>
        <p:spPr>
          <a:xfrm>
            <a:off x="6513100" y="2762869"/>
            <a:ext cx="4515600" cy="6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r>
              <a:rPr lang="en-US"/>
              <a:t>Click to edit Master subtitle style</a:t>
            </a:r>
            <a:endParaRPr/>
          </a:p>
        </p:txBody>
      </p:sp>
      <p:sp>
        <p:nvSpPr>
          <p:cNvPr id="296" name="Google Shape;296;p20"/>
          <p:cNvSpPr txBox="1">
            <a:spLocks noGrp="1"/>
          </p:cNvSpPr>
          <p:nvPr>
            <p:ph type="title" idx="5" hasCustomPrompt="1"/>
          </p:nvPr>
        </p:nvSpPr>
        <p:spPr>
          <a:xfrm>
            <a:off x="5201300" y="2270796"/>
            <a:ext cx="1311600" cy="114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6513067" y="3622333"/>
            <a:ext cx="4652000" cy="490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dk1"/>
                </a:solidFill>
              </a:defRPr>
            </a:lvl1pPr>
            <a:lvl2pPr lvl="1" rtl="0">
              <a:spcBef>
                <a:spcPts val="0"/>
              </a:spcBef>
              <a:spcAft>
                <a:spcPts val="0"/>
              </a:spcAft>
              <a:buSzPts val="2000"/>
              <a:buFont typeface="Denk One"/>
              <a:buNone/>
              <a:defRPr sz="2667">
                <a:latin typeface="Denk One"/>
                <a:ea typeface="Denk One"/>
                <a:cs typeface="Denk One"/>
                <a:sym typeface="Denk One"/>
              </a:defRPr>
            </a:lvl2pPr>
            <a:lvl3pPr lvl="2" rtl="0">
              <a:spcBef>
                <a:spcPts val="0"/>
              </a:spcBef>
              <a:spcAft>
                <a:spcPts val="0"/>
              </a:spcAft>
              <a:buSzPts val="2000"/>
              <a:buFont typeface="Denk One"/>
              <a:buNone/>
              <a:defRPr sz="2667">
                <a:latin typeface="Denk One"/>
                <a:ea typeface="Denk One"/>
                <a:cs typeface="Denk One"/>
                <a:sym typeface="Denk One"/>
              </a:defRPr>
            </a:lvl3pPr>
            <a:lvl4pPr lvl="3" rtl="0">
              <a:spcBef>
                <a:spcPts val="0"/>
              </a:spcBef>
              <a:spcAft>
                <a:spcPts val="0"/>
              </a:spcAft>
              <a:buSzPts val="2000"/>
              <a:buFont typeface="Denk One"/>
              <a:buNone/>
              <a:defRPr sz="2667">
                <a:latin typeface="Denk One"/>
                <a:ea typeface="Denk One"/>
                <a:cs typeface="Denk One"/>
                <a:sym typeface="Denk One"/>
              </a:defRPr>
            </a:lvl4pPr>
            <a:lvl5pPr lvl="4" rtl="0">
              <a:spcBef>
                <a:spcPts val="0"/>
              </a:spcBef>
              <a:spcAft>
                <a:spcPts val="0"/>
              </a:spcAft>
              <a:buSzPts val="2000"/>
              <a:buFont typeface="Denk One"/>
              <a:buNone/>
              <a:defRPr sz="2667">
                <a:latin typeface="Denk One"/>
                <a:ea typeface="Denk One"/>
                <a:cs typeface="Denk One"/>
                <a:sym typeface="Denk One"/>
              </a:defRPr>
            </a:lvl5pPr>
            <a:lvl6pPr lvl="5" rtl="0">
              <a:spcBef>
                <a:spcPts val="0"/>
              </a:spcBef>
              <a:spcAft>
                <a:spcPts val="0"/>
              </a:spcAft>
              <a:buSzPts val="2000"/>
              <a:buFont typeface="Denk One"/>
              <a:buNone/>
              <a:defRPr sz="2667">
                <a:latin typeface="Denk One"/>
                <a:ea typeface="Denk One"/>
                <a:cs typeface="Denk One"/>
                <a:sym typeface="Denk One"/>
              </a:defRPr>
            </a:lvl6pPr>
            <a:lvl7pPr lvl="6" rtl="0">
              <a:spcBef>
                <a:spcPts val="0"/>
              </a:spcBef>
              <a:spcAft>
                <a:spcPts val="0"/>
              </a:spcAft>
              <a:buSzPts val="2000"/>
              <a:buFont typeface="Denk One"/>
              <a:buNone/>
              <a:defRPr sz="2667">
                <a:latin typeface="Denk One"/>
                <a:ea typeface="Denk One"/>
                <a:cs typeface="Denk One"/>
                <a:sym typeface="Denk One"/>
              </a:defRPr>
            </a:lvl7pPr>
            <a:lvl8pPr lvl="7" rtl="0">
              <a:spcBef>
                <a:spcPts val="0"/>
              </a:spcBef>
              <a:spcAft>
                <a:spcPts val="0"/>
              </a:spcAft>
              <a:buSzPts val="2000"/>
              <a:buFont typeface="Denk One"/>
              <a:buNone/>
              <a:defRPr sz="2667">
                <a:latin typeface="Denk One"/>
                <a:ea typeface="Denk One"/>
                <a:cs typeface="Denk One"/>
                <a:sym typeface="Denk One"/>
              </a:defRPr>
            </a:lvl8pPr>
            <a:lvl9pPr lvl="8" rtl="0">
              <a:spcBef>
                <a:spcPts val="0"/>
              </a:spcBef>
              <a:spcAft>
                <a:spcPts val="0"/>
              </a:spcAft>
              <a:buSzPts val="2000"/>
              <a:buFont typeface="Denk One"/>
              <a:buNone/>
              <a:defRPr sz="2667">
                <a:latin typeface="Denk One"/>
                <a:ea typeface="Denk One"/>
                <a:cs typeface="Denk One"/>
                <a:sym typeface="Denk One"/>
              </a:defRPr>
            </a:lvl9pPr>
          </a:lstStyle>
          <a:p>
            <a:r>
              <a:rPr lang="en-US"/>
              <a:t>Click to edit Master title style</a:t>
            </a:r>
            <a:endParaRPr/>
          </a:p>
        </p:txBody>
      </p:sp>
      <p:sp>
        <p:nvSpPr>
          <p:cNvPr id="298" name="Google Shape;298;p20"/>
          <p:cNvSpPr txBox="1">
            <a:spLocks noGrp="1"/>
          </p:cNvSpPr>
          <p:nvPr>
            <p:ph type="subTitle" idx="7"/>
          </p:nvPr>
        </p:nvSpPr>
        <p:spPr>
          <a:xfrm>
            <a:off x="6513075" y="4110061"/>
            <a:ext cx="4516000" cy="6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r>
              <a:rPr lang="en-US"/>
              <a:t>Click to edit Master subtitle style</a:t>
            </a:r>
            <a:endParaRPr/>
          </a:p>
        </p:txBody>
      </p:sp>
      <p:sp>
        <p:nvSpPr>
          <p:cNvPr id="299" name="Google Shape;299;p20"/>
          <p:cNvSpPr txBox="1">
            <a:spLocks noGrp="1"/>
          </p:cNvSpPr>
          <p:nvPr>
            <p:ph type="title" idx="8" hasCustomPrompt="1"/>
          </p:nvPr>
        </p:nvSpPr>
        <p:spPr>
          <a:xfrm>
            <a:off x="5201300" y="3610889"/>
            <a:ext cx="1311600" cy="115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6513072" y="5474296"/>
            <a:ext cx="4515600" cy="657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r>
              <a:rPr lang="en-US"/>
              <a:t>Click to edit Master subtitle style</a:t>
            </a:r>
            <a:endParaRPr/>
          </a:p>
        </p:txBody>
      </p:sp>
      <p:sp>
        <p:nvSpPr>
          <p:cNvPr id="301" name="Google Shape;301;p20"/>
          <p:cNvSpPr txBox="1">
            <a:spLocks noGrp="1"/>
          </p:cNvSpPr>
          <p:nvPr>
            <p:ph type="title" idx="13" hasCustomPrompt="1"/>
          </p:nvPr>
        </p:nvSpPr>
        <p:spPr>
          <a:xfrm>
            <a:off x="5201300" y="4975500"/>
            <a:ext cx="1311200" cy="1156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48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6513067" y="4982932"/>
            <a:ext cx="4651600" cy="490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dk1"/>
                </a:solidFill>
              </a:defRPr>
            </a:lvl1pPr>
            <a:lvl2pPr lvl="1" rtl="0">
              <a:spcBef>
                <a:spcPts val="0"/>
              </a:spcBef>
              <a:spcAft>
                <a:spcPts val="0"/>
              </a:spcAft>
              <a:buSzPts val="2000"/>
              <a:buFont typeface="Denk One"/>
              <a:buNone/>
              <a:defRPr sz="2667">
                <a:latin typeface="Denk One"/>
                <a:ea typeface="Denk One"/>
                <a:cs typeface="Denk One"/>
                <a:sym typeface="Denk One"/>
              </a:defRPr>
            </a:lvl2pPr>
            <a:lvl3pPr lvl="2" rtl="0">
              <a:spcBef>
                <a:spcPts val="0"/>
              </a:spcBef>
              <a:spcAft>
                <a:spcPts val="0"/>
              </a:spcAft>
              <a:buSzPts val="2000"/>
              <a:buFont typeface="Denk One"/>
              <a:buNone/>
              <a:defRPr sz="2667">
                <a:latin typeface="Denk One"/>
                <a:ea typeface="Denk One"/>
                <a:cs typeface="Denk One"/>
                <a:sym typeface="Denk One"/>
              </a:defRPr>
            </a:lvl3pPr>
            <a:lvl4pPr lvl="3" rtl="0">
              <a:spcBef>
                <a:spcPts val="0"/>
              </a:spcBef>
              <a:spcAft>
                <a:spcPts val="0"/>
              </a:spcAft>
              <a:buSzPts val="2000"/>
              <a:buFont typeface="Denk One"/>
              <a:buNone/>
              <a:defRPr sz="2667">
                <a:latin typeface="Denk One"/>
                <a:ea typeface="Denk One"/>
                <a:cs typeface="Denk One"/>
                <a:sym typeface="Denk One"/>
              </a:defRPr>
            </a:lvl4pPr>
            <a:lvl5pPr lvl="4" rtl="0">
              <a:spcBef>
                <a:spcPts val="0"/>
              </a:spcBef>
              <a:spcAft>
                <a:spcPts val="0"/>
              </a:spcAft>
              <a:buSzPts val="2000"/>
              <a:buFont typeface="Denk One"/>
              <a:buNone/>
              <a:defRPr sz="2667">
                <a:latin typeface="Denk One"/>
                <a:ea typeface="Denk One"/>
                <a:cs typeface="Denk One"/>
                <a:sym typeface="Denk One"/>
              </a:defRPr>
            </a:lvl5pPr>
            <a:lvl6pPr lvl="5" rtl="0">
              <a:spcBef>
                <a:spcPts val="0"/>
              </a:spcBef>
              <a:spcAft>
                <a:spcPts val="0"/>
              </a:spcAft>
              <a:buSzPts val="2000"/>
              <a:buFont typeface="Denk One"/>
              <a:buNone/>
              <a:defRPr sz="2667">
                <a:latin typeface="Denk One"/>
                <a:ea typeface="Denk One"/>
                <a:cs typeface="Denk One"/>
                <a:sym typeface="Denk One"/>
              </a:defRPr>
            </a:lvl6pPr>
            <a:lvl7pPr lvl="6" rtl="0">
              <a:spcBef>
                <a:spcPts val="0"/>
              </a:spcBef>
              <a:spcAft>
                <a:spcPts val="0"/>
              </a:spcAft>
              <a:buSzPts val="2000"/>
              <a:buFont typeface="Denk One"/>
              <a:buNone/>
              <a:defRPr sz="2667">
                <a:latin typeface="Denk One"/>
                <a:ea typeface="Denk One"/>
                <a:cs typeface="Denk One"/>
                <a:sym typeface="Denk One"/>
              </a:defRPr>
            </a:lvl7pPr>
            <a:lvl8pPr lvl="7" rtl="0">
              <a:spcBef>
                <a:spcPts val="0"/>
              </a:spcBef>
              <a:spcAft>
                <a:spcPts val="0"/>
              </a:spcAft>
              <a:buSzPts val="2000"/>
              <a:buFont typeface="Denk One"/>
              <a:buNone/>
              <a:defRPr sz="2667">
                <a:latin typeface="Denk One"/>
                <a:ea typeface="Denk One"/>
                <a:cs typeface="Denk One"/>
                <a:sym typeface="Denk One"/>
              </a:defRPr>
            </a:lvl8pPr>
            <a:lvl9pPr lvl="8" rtl="0">
              <a:spcBef>
                <a:spcPts val="0"/>
              </a:spcBef>
              <a:spcAft>
                <a:spcPts val="0"/>
              </a:spcAft>
              <a:buSzPts val="2000"/>
              <a:buFont typeface="Denk One"/>
              <a:buNone/>
              <a:defRPr sz="2667">
                <a:latin typeface="Denk One"/>
                <a:ea typeface="Denk One"/>
                <a:cs typeface="Denk One"/>
                <a:sym typeface="Denk One"/>
              </a:defRPr>
            </a:lvl9pPr>
          </a:lstStyle>
          <a:p>
            <a:r>
              <a:rPr lang="en-US"/>
              <a:t>Click to edit Master title style</a:t>
            </a:r>
            <a:endParaRPr/>
          </a:p>
        </p:txBody>
      </p:sp>
      <p:sp>
        <p:nvSpPr>
          <p:cNvPr id="303" name="Google Shape;303;p20"/>
          <p:cNvSpPr txBox="1">
            <a:spLocks noGrp="1"/>
          </p:cNvSpPr>
          <p:nvPr>
            <p:ph type="title" idx="15"/>
          </p:nvPr>
        </p:nvSpPr>
        <p:spPr>
          <a:xfrm>
            <a:off x="1097000" y="2713504"/>
            <a:ext cx="3781200" cy="1412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67">
                <a:solidFill>
                  <a:schemeClr val="dk1"/>
                </a:solidFill>
              </a:defRPr>
            </a:lvl1pPr>
            <a:lvl2pPr lvl="1" rtl="0">
              <a:spcBef>
                <a:spcPts val="0"/>
              </a:spcBef>
              <a:spcAft>
                <a:spcPts val="0"/>
              </a:spcAft>
              <a:buSzPts val="3600"/>
              <a:buFont typeface="Denk One"/>
              <a:buNone/>
              <a:defRPr sz="4800">
                <a:latin typeface="Denk One"/>
                <a:ea typeface="Denk One"/>
                <a:cs typeface="Denk One"/>
                <a:sym typeface="Denk One"/>
              </a:defRPr>
            </a:lvl2pPr>
            <a:lvl3pPr lvl="2" rtl="0">
              <a:spcBef>
                <a:spcPts val="0"/>
              </a:spcBef>
              <a:spcAft>
                <a:spcPts val="0"/>
              </a:spcAft>
              <a:buSzPts val="3600"/>
              <a:buFont typeface="Denk One"/>
              <a:buNone/>
              <a:defRPr sz="4800">
                <a:latin typeface="Denk One"/>
                <a:ea typeface="Denk One"/>
                <a:cs typeface="Denk One"/>
                <a:sym typeface="Denk One"/>
              </a:defRPr>
            </a:lvl3pPr>
            <a:lvl4pPr lvl="3" rtl="0">
              <a:spcBef>
                <a:spcPts val="0"/>
              </a:spcBef>
              <a:spcAft>
                <a:spcPts val="0"/>
              </a:spcAft>
              <a:buSzPts val="3600"/>
              <a:buFont typeface="Denk One"/>
              <a:buNone/>
              <a:defRPr sz="4800">
                <a:latin typeface="Denk One"/>
                <a:ea typeface="Denk One"/>
                <a:cs typeface="Denk One"/>
                <a:sym typeface="Denk One"/>
              </a:defRPr>
            </a:lvl4pPr>
            <a:lvl5pPr lvl="4" rtl="0">
              <a:spcBef>
                <a:spcPts val="0"/>
              </a:spcBef>
              <a:spcAft>
                <a:spcPts val="0"/>
              </a:spcAft>
              <a:buSzPts val="3600"/>
              <a:buFont typeface="Denk One"/>
              <a:buNone/>
              <a:defRPr sz="4800">
                <a:latin typeface="Denk One"/>
                <a:ea typeface="Denk One"/>
                <a:cs typeface="Denk One"/>
                <a:sym typeface="Denk One"/>
              </a:defRPr>
            </a:lvl5pPr>
            <a:lvl6pPr lvl="5" rtl="0">
              <a:spcBef>
                <a:spcPts val="0"/>
              </a:spcBef>
              <a:spcAft>
                <a:spcPts val="0"/>
              </a:spcAft>
              <a:buSzPts val="3600"/>
              <a:buFont typeface="Denk One"/>
              <a:buNone/>
              <a:defRPr sz="4800">
                <a:latin typeface="Denk One"/>
                <a:ea typeface="Denk One"/>
                <a:cs typeface="Denk One"/>
                <a:sym typeface="Denk One"/>
              </a:defRPr>
            </a:lvl6pPr>
            <a:lvl7pPr lvl="6" rtl="0">
              <a:spcBef>
                <a:spcPts val="0"/>
              </a:spcBef>
              <a:spcAft>
                <a:spcPts val="0"/>
              </a:spcAft>
              <a:buSzPts val="3600"/>
              <a:buFont typeface="Denk One"/>
              <a:buNone/>
              <a:defRPr sz="4800">
                <a:latin typeface="Denk One"/>
                <a:ea typeface="Denk One"/>
                <a:cs typeface="Denk One"/>
                <a:sym typeface="Denk One"/>
              </a:defRPr>
            </a:lvl7pPr>
            <a:lvl8pPr lvl="7" rtl="0">
              <a:spcBef>
                <a:spcPts val="0"/>
              </a:spcBef>
              <a:spcAft>
                <a:spcPts val="0"/>
              </a:spcAft>
              <a:buSzPts val="3600"/>
              <a:buFont typeface="Denk One"/>
              <a:buNone/>
              <a:defRPr sz="4800">
                <a:latin typeface="Denk One"/>
                <a:ea typeface="Denk One"/>
                <a:cs typeface="Denk One"/>
                <a:sym typeface="Denk One"/>
              </a:defRPr>
            </a:lvl8pPr>
            <a:lvl9pPr lvl="8" rtl="0">
              <a:spcBef>
                <a:spcPts val="0"/>
              </a:spcBef>
              <a:spcAft>
                <a:spcPts val="0"/>
              </a:spcAft>
              <a:buSzPts val="3600"/>
              <a:buFont typeface="Denk One"/>
              <a:buNone/>
              <a:defRPr sz="4800">
                <a:latin typeface="Denk One"/>
                <a:ea typeface="Denk One"/>
                <a:cs typeface="Denk One"/>
                <a:sym typeface="Denk One"/>
              </a:defRPr>
            </a:lvl9pPr>
          </a:lstStyle>
          <a:p>
            <a:r>
              <a:rPr lang="en-US"/>
              <a:t>Click to edit Master title style</a:t>
            </a:r>
            <a:endParaRPr/>
          </a:p>
        </p:txBody>
      </p:sp>
    </p:spTree>
    <p:extLst>
      <p:ext uri="{BB962C8B-B14F-4D97-AF65-F5344CB8AC3E}">
        <p14:creationId xmlns:p14="http://schemas.microsoft.com/office/powerpoint/2010/main" val="58444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302983" y="2030605"/>
            <a:ext cx="5607200" cy="22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2" name="Google Shape;22;p3"/>
          <p:cNvSpPr txBox="1">
            <a:spLocks noGrp="1"/>
          </p:cNvSpPr>
          <p:nvPr>
            <p:ph type="subTitle" idx="1"/>
          </p:nvPr>
        </p:nvSpPr>
        <p:spPr>
          <a:xfrm>
            <a:off x="4272383" y="4291395"/>
            <a:ext cx="3668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 name="Google Shape;23;p3"/>
          <p:cNvSpPr txBox="1">
            <a:spLocks noGrp="1"/>
          </p:cNvSpPr>
          <p:nvPr>
            <p:ph type="title" idx="2" hasCustomPrompt="1"/>
          </p:nvPr>
        </p:nvSpPr>
        <p:spPr>
          <a:xfrm>
            <a:off x="2185609" y="1246900"/>
            <a:ext cx="1292000" cy="95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4667">
                <a:solidFill>
                  <a:schemeClr val="lt1"/>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grpSp>
        <p:nvGrpSpPr>
          <p:cNvPr id="24" name="Google Shape;24;p3"/>
          <p:cNvGrpSpPr/>
          <p:nvPr/>
        </p:nvGrpSpPr>
        <p:grpSpPr>
          <a:xfrm>
            <a:off x="2717919" y="344000"/>
            <a:ext cx="6777327" cy="6170000"/>
            <a:chOff x="3704375" y="258050"/>
            <a:chExt cx="5082995" cy="4627500"/>
          </a:xfrm>
        </p:grpSpPr>
        <p:sp>
          <p:nvSpPr>
            <p:cNvPr id="25" name="Google Shape;25;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7" name="Google Shape;27;p3"/>
            <p:cNvGrpSpPr/>
            <p:nvPr/>
          </p:nvGrpSpPr>
          <p:grpSpPr>
            <a:xfrm rot="10800000" flipH="1">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 name="Google Shape;34;p3"/>
              <p:cNvGrpSpPr/>
              <p:nvPr/>
            </p:nvGrpSpPr>
            <p:grpSpPr>
              <a:xfrm rot="10800000" flipH="1">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4080169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4"/>
        <p:cNvGrpSpPr/>
        <p:nvPr/>
      </p:nvGrpSpPr>
      <p:grpSpPr>
        <a:xfrm>
          <a:off x="0" y="0"/>
          <a:ext cx="0" cy="0"/>
          <a:chOff x="0" y="0"/>
          <a:chExt cx="0" cy="0"/>
        </a:xfrm>
      </p:grpSpPr>
      <p:grpSp>
        <p:nvGrpSpPr>
          <p:cNvPr id="305" name="Google Shape;305;p21"/>
          <p:cNvGrpSpPr/>
          <p:nvPr/>
        </p:nvGrpSpPr>
        <p:grpSpPr>
          <a:xfrm>
            <a:off x="477800" y="936543"/>
            <a:ext cx="11238600" cy="5195600"/>
            <a:chOff x="358350" y="258050"/>
            <a:chExt cx="8428950" cy="3896700"/>
          </a:xfrm>
        </p:grpSpPr>
        <p:sp>
          <p:nvSpPr>
            <p:cNvPr id="306" name="Google Shape;306;p21"/>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1"/>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8" name="Google Shape;308;p21"/>
            <p:cNvGrpSpPr/>
            <p:nvPr/>
          </p:nvGrpSpPr>
          <p:grpSpPr>
            <a:xfrm rot="10800000" flipH="1">
              <a:off x="4159199" y="3876195"/>
              <a:ext cx="825589" cy="93999"/>
              <a:chOff x="5718423" y="1594450"/>
              <a:chExt cx="830071" cy="94500"/>
            </a:xfrm>
          </p:grpSpPr>
          <p:sp>
            <p:nvSpPr>
              <p:cNvPr id="309" name="Google Shape;309;p21"/>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1"/>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1"/>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1"/>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3" name="Google Shape;313;p21"/>
            <p:cNvGrpSpPr/>
            <p:nvPr/>
          </p:nvGrpSpPr>
          <p:grpSpPr>
            <a:xfrm>
              <a:off x="720000" y="407061"/>
              <a:ext cx="7704000" cy="262500"/>
              <a:chOff x="433208" y="393425"/>
              <a:chExt cx="7704000" cy="262500"/>
            </a:xfrm>
          </p:grpSpPr>
          <p:sp>
            <p:nvSpPr>
              <p:cNvPr id="314" name="Google Shape;314;p2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15" name="Google Shape;315;p21"/>
              <p:cNvGrpSpPr/>
              <p:nvPr/>
            </p:nvGrpSpPr>
            <p:grpSpPr>
              <a:xfrm rot="10800000" flipH="1">
                <a:off x="543498" y="483688"/>
                <a:ext cx="429322" cy="93999"/>
                <a:chOff x="5840230" y="744468"/>
                <a:chExt cx="431653" cy="94500"/>
              </a:xfrm>
            </p:grpSpPr>
            <p:sp>
              <p:nvSpPr>
                <p:cNvPr id="316" name="Google Shape;316;p2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19" name="Google Shape;319;p21"/>
          <p:cNvSpPr txBox="1">
            <a:spLocks noGrp="1"/>
          </p:cNvSpPr>
          <p:nvPr>
            <p:ph type="title"/>
          </p:nvPr>
        </p:nvSpPr>
        <p:spPr>
          <a:xfrm>
            <a:off x="3822161" y="4786733"/>
            <a:ext cx="4552000" cy="3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20" name="Google Shape;320;p21"/>
          <p:cNvSpPr txBox="1">
            <a:spLocks noGrp="1"/>
          </p:cNvSpPr>
          <p:nvPr>
            <p:ph type="subTitle" idx="1"/>
          </p:nvPr>
        </p:nvSpPr>
        <p:spPr>
          <a:xfrm>
            <a:off x="2545767" y="1953267"/>
            <a:ext cx="7109600" cy="26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467"/>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3732619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321"/>
        <p:cNvGrpSpPr/>
        <p:nvPr/>
      </p:nvGrpSpPr>
      <p:grpSpPr>
        <a:xfrm>
          <a:off x="0" y="0"/>
          <a:ext cx="0" cy="0"/>
          <a:chOff x="0" y="0"/>
          <a:chExt cx="0" cy="0"/>
        </a:xfrm>
      </p:grpSpPr>
      <p:grpSp>
        <p:nvGrpSpPr>
          <p:cNvPr id="322" name="Google Shape;322;p22"/>
          <p:cNvGrpSpPr/>
          <p:nvPr/>
        </p:nvGrpSpPr>
        <p:grpSpPr>
          <a:xfrm>
            <a:off x="477800" y="936543"/>
            <a:ext cx="11238600" cy="5195600"/>
            <a:chOff x="358350" y="258050"/>
            <a:chExt cx="8428950" cy="3896700"/>
          </a:xfrm>
        </p:grpSpPr>
        <p:sp>
          <p:nvSpPr>
            <p:cNvPr id="323" name="Google Shape;323;p22"/>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2"/>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5" name="Google Shape;325;p22"/>
            <p:cNvGrpSpPr/>
            <p:nvPr/>
          </p:nvGrpSpPr>
          <p:grpSpPr>
            <a:xfrm rot="10800000" flipH="1">
              <a:off x="4159199" y="3876195"/>
              <a:ext cx="825589" cy="93999"/>
              <a:chOff x="5718423" y="1594450"/>
              <a:chExt cx="830071" cy="94500"/>
            </a:xfrm>
          </p:grpSpPr>
          <p:sp>
            <p:nvSpPr>
              <p:cNvPr id="326" name="Google Shape;326;p22"/>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2"/>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2"/>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2"/>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22"/>
            <p:cNvGrpSpPr/>
            <p:nvPr/>
          </p:nvGrpSpPr>
          <p:grpSpPr>
            <a:xfrm>
              <a:off x="720000" y="407061"/>
              <a:ext cx="7704000" cy="262500"/>
              <a:chOff x="433208" y="393425"/>
              <a:chExt cx="7704000" cy="262500"/>
            </a:xfrm>
          </p:grpSpPr>
          <p:sp>
            <p:nvSpPr>
              <p:cNvPr id="331" name="Google Shape;331;p2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2" name="Google Shape;332;p22"/>
              <p:cNvGrpSpPr/>
              <p:nvPr/>
            </p:nvGrpSpPr>
            <p:grpSpPr>
              <a:xfrm rot="10800000" flipH="1">
                <a:off x="543498" y="483688"/>
                <a:ext cx="429322" cy="93999"/>
                <a:chOff x="5840230" y="744468"/>
                <a:chExt cx="431653" cy="94500"/>
              </a:xfrm>
            </p:grpSpPr>
            <p:sp>
              <p:nvSpPr>
                <p:cNvPr id="333" name="Google Shape;333;p2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36" name="Google Shape;336;p22"/>
          <p:cNvSpPr txBox="1">
            <a:spLocks noGrp="1"/>
          </p:cNvSpPr>
          <p:nvPr>
            <p:ph type="title"/>
          </p:nvPr>
        </p:nvSpPr>
        <p:spPr>
          <a:xfrm>
            <a:off x="1197167" y="4786733"/>
            <a:ext cx="4552000" cy="39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1"/>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37" name="Google Shape;337;p22"/>
          <p:cNvSpPr txBox="1">
            <a:spLocks noGrp="1"/>
          </p:cNvSpPr>
          <p:nvPr>
            <p:ph type="subTitle" idx="1"/>
          </p:nvPr>
        </p:nvSpPr>
        <p:spPr>
          <a:xfrm>
            <a:off x="1197167" y="1953267"/>
            <a:ext cx="6465600" cy="265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467"/>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1933017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8"/>
        <p:cNvGrpSpPr/>
        <p:nvPr/>
      </p:nvGrpSpPr>
      <p:grpSpPr>
        <a:xfrm>
          <a:off x="0" y="0"/>
          <a:ext cx="0" cy="0"/>
          <a:chOff x="0" y="0"/>
          <a:chExt cx="0" cy="0"/>
        </a:xfrm>
      </p:grpSpPr>
      <p:grpSp>
        <p:nvGrpSpPr>
          <p:cNvPr id="339" name="Google Shape;339;p23"/>
          <p:cNvGrpSpPr/>
          <p:nvPr/>
        </p:nvGrpSpPr>
        <p:grpSpPr>
          <a:xfrm>
            <a:off x="477800" y="344067"/>
            <a:ext cx="11238600" cy="6170000"/>
            <a:chOff x="358350" y="258050"/>
            <a:chExt cx="8428950" cy="4627500"/>
          </a:xfrm>
        </p:grpSpPr>
        <p:sp>
          <p:nvSpPr>
            <p:cNvPr id="340" name="Google Shape;340;p2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2" name="Google Shape;342;p23"/>
            <p:cNvGrpSpPr/>
            <p:nvPr/>
          </p:nvGrpSpPr>
          <p:grpSpPr>
            <a:xfrm rot="10800000" flipH="1">
              <a:off x="4159199" y="4657459"/>
              <a:ext cx="825589" cy="93999"/>
              <a:chOff x="5718423" y="809024"/>
              <a:chExt cx="830071" cy="94500"/>
            </a:xfrm>
          </p:grpSpPr>
          <p:sp>
            <p:nvSpPr>
              <p:cNvPr id="343" name="Google Shape;343;p2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23"/>
            <p:cNvGrpSpPr/>
            <p:nvPr/>
          </p:nvGrpSpPr>
          <p:grpSpPr>
            <a:xfrm>
              <a:off x="720000" y="407061"/>
              <a:ext cx="7704000" cy="262500"/>
              <a:chOff x="433208" y="393425"/>
              <a:chExt cx="7704000" cy="262500"/>
            </a:xfrm>
          </p:grpSpPr>
          <p:sp>
            <p:nvSpPr>
              <p:cNvPr id="348" name="Google Shape;348;p2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9" name="Google Shape;349;p23"/>
              <p:cNvGrpSpPr/>
              <p:nvPr/>
            </p:nvGrpSpPr>
            <p:grpSpPr>
              <a:xfrm rot="10800000" flipH="1">
                <a:off x="543498" y="483688"/>
                <a:ext cx="429322" cy="93999"/>
                <a:chOff x="5840230" y="744468"/>
                <a:chExt cx="431653" cy="94500"/>
              </a:xfrm>
            </p:grpSpPr>
            <p:sp>
              <p:nvSpPr>
                <p:cNvPr id="350" name="Google Shape;350;p2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53" name="Google Shape;353;p23"/>
          <p:cNvSpPr txBox="1">
            <a:spLocks noGrp="1"/>
          </p:cNvSpPr>
          <p:nvPr>
            <p:ph type="title"/>
          </p:nvPr>
        </p:nvSpPr>
        <p:spPr>
          <a:xfrm>
            <a:off x="968567" y="1872009"/>
            <a:ext cx="4745200" cy="2165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4" name="Google Shape;354;p23"/>
          <p:cNvSpPr txBox="1">
            <a:spLocks noGrp="1"/>
          </p:cNvSpPr>
          <p:nvPr>
            <p:ph type="subTitle" idx="1"/>
          </p:nvPr>
        </p:nvSpPr>
        <p:spPr>
          <a:xfrm>
            <a:off x="968567" y="4062943"/>
            <a:ext cx="3557600" cy="15376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24621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5"/>
        <p:cNvGrpSpPr/>
        <p:nvPr/>
      </p:nvGrpSpPr>
      <p:grpSpPr>
        <a:xfrm>
          <a:off x="0" y="0"/>
          <a:ext cx="0" cy="0"/>
          <a:chOff x="0" y="0"/>
          <a:chExt cx="0" cy="0"/>
        </a:xfrm>
      </p:grpSpPr>
      <p:grpSp>
        <p:nvGrpSpPr>
          <p:cNvPr id="356" name="Google Shape;356;p24"/>
          <p:cNvGrpSpPr/>
          <p:nvPr/>
        </p:nvGrpSpPr>
        <p:grpSpPr>
          <a:xfrm>
            <a:off x="477800" y="344067"/>
            <a:ext cx="11238600" cy="6170000"/>
            <a:chOff x="358350" y="258050"/>
            <a:chExt cx="8428950" cy="4627500"/>
          </a:xfrm>
        </p:grpSpPr>
        <p:sp>
          <p:nvSpPr>
            <p:cNvPr id="357" name="Google Shape;357;p2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24"/>
            <p:cNvGrpSpPr/>
            <p:nvPr/>
          </p:nvGrpSpPr>
          <p:grpSpPr>
            <a:xfrm rot="10800000" flipH="1">
              <a:off x="4159199" y="4657459"/>
              <a:ext cx="825589" cy="93999"/>
              <a:chOff x="5718423" y="809024"/>
              <a:chExt cx="830071" cy="94500"/>
            </a:xfrm>
          </p:grpSpPr>
          <p:sp>
            <p:nvSpPr>
              <p:cNvPr id="360" name="Google Shape;360;p2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24"/>
            <p:cNvGrpSpPr/>
            <p:nvPr/>
          </p:nvGrpSpPr>
          <p:grpSpPr>
            <a:xfrm>
              <a:off x="720000" y="407061"/>
              <a:ext cx="7704000" cy="262500"/>
              <a:chOff x="433208" y="393425"/>
              <a:chExt cx="7704000" cy="262500"/>
            </a:xfrm>
          </p:grpSpPr>
          <p:sp>
            <p:nvSpPr>
              <p:cNvPr id="365" name="Google Shape;365;p2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6" name="Google Shape;366;p24"/>
              <p:cNvGrpSpPr/>
              <p:nvPr/>
            </p:nvGrpSpPr>
            <p:grpSpPr>
              <a:xfrm rot="10800000" flipH="1">
                <a:off x="543498" y="483688"/>
                <a:ext cx="429322" cy="93999"/>
                <a:chOff x="5840230" y="744468"/>
                <a:chExt cx="431653" cy="94500"/>
              </a:xfrm>
            </p:grpSpPr>
            <p:sp>
              <p:nvSpPr>
                <p:cNvPr id="367" name="Google Shape;367;p2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2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70" name="Google Shape;370;p24"/>
          <p:cNvSpPr txBox="1">
            <a:spLocks noGrp="1"/>
          </p:cNvSpPr>
          <p:nvPr>
            <p:ph type="title"/>
          </p:nvPr>
        </p:nvSpPr>
        <p:spPr>
          <a:xfrm>
            <a:off x="2340600" y="2232261"/>
            <a:ext cx="3748000" cy="95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n-US"/>
              <a:t>Click to edit Master title style</a:t>
            </a:r>
            <a:endParaRPr/>
          </a:p>
        </p:txBody>
      </p:sp>
      <p:sp>
        <p:nvSpPr>
          <p:cNvPr id="371" name="Google Shape;371;p24"/>
          <p:cNvSpPr txBox="1">
            <a:spLocks noGrp="1"/>
          </p:cNvSpPr>
          <p:nvPr>
            <p:ph type="subTitle" idx="1"/>
          </p:nvPr>
        </p:nvSpPr>
        <p:spPr>
          <a:xfrm>
            <a:off x="2340500" y="3232928"/>
            <a:ext cx="3748000" cy="18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4258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2"/>
        <p:cNvGrpSpPr/>
        <p:nvPr/>
      </p:nvGrpSpPr>
      <p:grpSpPr>
        <a:xfrm>
          <a:off x="0" y="0"/>
          <a:ext cx="0" cy="0"/>
          <a:chOff x="0" y="0"/>
          <a:chExt cx="0" cy="0"/>
        </a:xfrm>
      </p:grpSpPr>
      <p:grpSp>
        <p:nvGrpSpPr>
          <p:cNvPr id="373" name="Google Shape;373;p25"/>
          <p:cNvGrpSpPr/>
          <p:nvPr/>
        </p:nvGrpSpPr>
        <p:grpSpPr>
          <a:xfrm>
            <a:off x="477800" y="344067"/>
            <a:ext cx="11238600" cy="6170000"/>
            <a:chOff x="358350" y="258050"/>
            <a:chExt cx="8428950" cy="4627500"/>
          </a:xfrm>
        </p:grpSpPr>
        <p:sp>
          <p:nvSpPr>
            <p:cNvPr id="374" name="Google Shape;374;p2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6" name="Google Shape;376;p25"/>
            <p:cNvGrpSpPr/>
            <p:nvPr/>
          </p:nvGrpSpPr>
          <p:grpSpPr>
            <a:xfrm rot="10800000" flipH="1">
              <a:off x="4159199" y="4657459"/>
              <a:ext cx="825589" cy="93999"/>
              <a:chOff x="5718423" y="809024"/>
              <a:chExt cx="830071" cy="94500"/>
            </a:xfrm>
          </p:grpSpPr>
          <p:sp>
            <p:nvSpPr>
              <p:cNvPr id="377" name="Google Shape;377;p2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5"/>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5"/>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2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25"/>
            <p:cNvGrpSpPr/>
            <p:nvPr/>
          </p:nvGrpSpPr>
          <p:grpSpPr>
            <a:xfrm>
              <a:off x="720000" y="407061"/>
              <a:ext cx="7704000" cy="262500"/>
              <a:chOff x="433208" y="393425"/>
              <a:chExt cx="7704000" cy="262500"/>
            </a:xfrm>
          </p:grpSpPr>
          <p:sp>
            <p:nvSpPr>
              <p:cNvPr id="382" name="Google Shape;382;p2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83" name="Google Shape;383;p25"/>
              <p:cNvGrpSpPr/>
              <p:nvPr/>
            </p:nvGrpSpPr>
            <p:grpSpPr>
              <a:xfrm rot="10800000" flipH="1">
                <a:off x="543498" y="483688"/>
                <a:ext cx="429322" cy="93999"/>
                <a:chOff x="5840230" y="744468"/>
                <a:chExt cx="431653" cy="94500"/>
              </a:xfrm>
            </p:grpSpPr>
            <p:sp>
              <p:nvSpPr>
                <p:cNvPr id="384" name="Google Shape;384;p2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2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87" name="Google Shape;387;p25"/>
          <p:cNvSpPr txBox="1">
            <a:spLocks noGrp="1"/>
          </p:cNvSpPr>
          <p:nvPr>
            <p:ph type="title"/>
          </p:nvPr>
        </p:nvSpPr>
        <p:spPr>
          <a:xfrm>
            <a:off x="6099800" y="2232261"/>
            <a:ext cx="3748000" cy="95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88" name="Google Shape;388;p25"/>
          <p:cNvSpPr txBox="1">
            <a:spLocks noGrp="1"/>
          </p:cNvSpPr>
          <p:nvPr>
            <p:ph type="subTitle" idx="1"/>
          </p:nvPr>
        </p:nvSpPr>
        <p:spPr>
          <a:xfrm>
            <a:off x="6099700" y="3232928"/>
            <a:ext cx="3748000" cy="1873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056472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89"/>
        <p:cNvGrpSpPr/>
        <p:nvPr/>
      </p:nvGrpSpPr>
      <p:grpSpPr>
        <a:xfrm>
          <a:off x="0" y="0"/>
          <a:ext cx="0" cy="0"/>
          <a:chOff x="0" y="0"/>
          <a:chExt cx="0" cy="0"/>
        </a:xfrm>
      </p:grpSpPr>
      <p:grpSp>
        <p:nvGrpSpPr>
          <p:cNvPr id="390" name="Google Shape;390;p26"/>
          <p:cNvGrpSpPr/>
          <p:nvPr/>
        </p:nvGrpSpPr>
        <p:grpSpPr>
          <a:xfrm>
            <a:off x="477800" y="344067"/>
            <a:ext cx="11238600" cy="6170000"/>
            <a:chOff x="358350" y="258050"/>
            <a:chExt cx="8428950" cy="4627500"/>
          </a:xfrm>
        </p:grpSpPr>
        <p:sp>
          <p:nvSpPr>
            <p:cNvPr id="391" name="Google Shape;391;p2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3" name="Google Shape;393;p26"/>
            <p:cNvGrpSpPr/>
            <p:nvPr/>
          </p:nvGrpSpPr>
          <p:grpSpPr>
            <a:xfrm rot="10800000" flipH="1">
              <a:off x="4159199" y="4657459"/>
              <a:ext cx="825589" cy="93999"/>
              <a:chOff x="5718423" y="809024"/>
              <a:chExt cx="830071" cy="94500"/>
            </a:xfrm>
          </p:grpSpPr>
          <p:sp>
            <p:nvSpPr>
              <p:cNvPr id="394" name="Google Shape;394;p2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2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8" name="Google Shape;398;p26"/>
            <p:cNvGrpSpPr/>
            <p:nvPr/>
          </p:nvGrpSpPr>
          <p:grpSpPr>
            <a:xfrm>
              <a:off x="720000" y="407061"/>
              <a:ext cx="7704000" cy="262500"/>
              <a:chOff x="433208" y="393425"/>
              <a:chExt cx="7704000" cy="262500"/>
            </a:xfrm>
          </p:grpSpPr>
          <p:sp>
            <p:nvSpPr>
              <p:cNvPr id="399" name="Google Shape;399;p2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00" name="Google Shape;400;p26"/>
              <p:cNvGrpSpPr/>
              <p:nvPr/>
            </p:nvGrpSpPr>
            <p:grpSpPr>
              <a:xfrm rot="10800000" flipH="1">
                <a:off x="543498" y="483688"/>
                <a:ext cx="429322" cy="93999"/>
                <a:chOff x="5840230" y="744468"/>
                <a:chExt cx="431653" cy="94500"/>
              </a:xfrm>
            </p:grpSpPr>
            <p:sp>
              <p:nvSpPr>
                <p:cNvPr id="401" name="Google Shape;401;p2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404" name="Google Shape;404;p26"/>
          <p:cNvSpPr txBox="1">
            <a:spLocks noGrp="1"/>
          </p:cNvSpPr>
          <p:nvPr>
            <p:ph type="subTitle" idx="1"/>
          </p:nvPr>
        </p:nvSpPr>
        <p:spPr>
          <a:xfrm>
            <a:off x="5429600" y="3042052"/>
            <a:ext cx="5495200" cy="15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05" name="Google Shape;405;p26"/>
          <p:cNvSpPr txBox="1">
            <a:spLocks noGrp="1"/>
          </p:cNvSpPr>
          <p:nvPr>
            <p:ph type="title"/>
          </p:nvPr>
        </p:nvSpPr>
        <p:spPr>
          <a:xfrm>
            <a:off x="5429600" y="2272852"/>
            <a:ext cx="549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648119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06"/>
        <p:cNvGrpSpPr/>
        <p:nvPr/>
      </p:nvGrpSpPr>
      <p:grpSpPr>
        <a:xfrm>
          <a:off x="0" y="0"/>
          <a:ext cx="0" cy="0"/>
          <a:chOff x="0" y="0"/>
          <a:chExt cx="0" cy="0"/>
        </a:xfrm>
      </p:grpSpPr>
      <p:grpSp>
        <p:nvGrpSpPr>
          <p:cNvPr id="407" name="Google Shape;407;p27"/>
          <p:cNvGrpSpPr/>
          <p:nvPr/>
        </p:nvGrpSpPr>
        <p:grpSpPr>
          <a:xfrm>
            <a:off x="477800" y="344067"/>
            <a:ext cx="11238600" cy="6170000"/>
            <a:chOff x="358350" y="258050"/>
            <a:chExt cx="8428950" cy="4627500"/>
          </a:xfrm>
        </p:grpSpPr>
        <p:sp>
          <p:nvSpPr>
            <p:cNvPr id="408" name="Google Shape;408;p2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2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27"/>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1" name="Google Shape;411;p27"/>
            <p:cNvGrpSpPr/>
            <p:nvPr/>
          </p:nvGrpSpPr>
          <p:grpSpPr>
            <a:xfrm rot="10800000" flipH="1">
              <a:off x="4159199" y="4657459"/>
              <a:ext cx="825589" cy="93999"/>
              <a:chOff x="5718423" y="809024"/>
              <a:chExt cx="830071" cy="94500"/>
            </a:xfrm>
          </p:grpSpPr>
          <p:sp>
            <p:nvSpPr>
              <p:cNvPr id="412" name="Google Shape;412;p2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2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2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7"/>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16" name="Google Shape;416;p27"/>
          <p:cNvSpPr txBox="1">
            <a:spLocks noGrp="1"/>
          </p:cNvSpPr>
          <p:nvPr>
            <p:ph type="title"/>
          </p:nvPr>
        </p:nvSpPr>
        <p:spPr>
          <a:xfrm>
            <a:off x="960000" y="926419"/>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17" name="Google Shape;417;p27"/>
          <p:cNvSpPr txBox="1">
            <a:spLocks noGrp="1"/>
          </p:cNvSpPr>
          <p:nvPr>
            <p:ph type="body" idx="1"/>
          </p:nvPr>
        </p:nvSpPr>
        <p:spPr>
          <a:xfrm>
            <a:off x="960000" y="2079900"/>
            <a:ext cx="5136000" cy="97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434343"/>
              </a:buClr>
              <a:buSzPts val="1400"/>
              <a:buFont typeface="Anaheim"/>
              <a:buChar char="●"/>
              <a:defRPr sz="1600"/>
            </a:lvl1pPr>
            <a:lvl2pPr marL="1219170" lvl="1" indent="-423323" rtl="0">
              <a:spcBef>
                <a:spcPts val="0"/>
              </a:spcBef>
              <a:spcAft>
                <a:spcPts val="0"/>
              </a:spcAft>
              <a:buClr>
                <a:srgbClr val="434343"/>
              </a:buClr>
              <a:buSzPts val="1400"/>
              <a:buFont typeface="Anaheim"/>
              <a:buChar char="○"/>
              <a:defRPr/>
            </a:lvl2pPr>
            <a:lvl3pPr marL="1828754" lvl="2" indent="-423323" rtl="0">
              <a:spcBef>
                <a:spcPts val="0"/>
              </a:spcBef>
              <a:spcAft>
                <a:spcPts val="0"/>
              </a:spcAft>
              <a:buClr>
                <a:srgbClr val="434343"/>
              </a:buClr>
              <a:buSzPts val="1400"/>
              <a:buFont typeface="Anaheim"/>
              <a:buChar char="■"/>
              <a:defRPr/>
            </a:lvl3pPr>
            <a:lvl4pPr marL="2438339" lvl="3" indent="-423323" rtl="0">
              <a:spcBef>
                <a:spcPts val="0"/>
              </a:spcBef>
              <a:spcAft>
                <a:spcPts val="0"/>
              </a:spcAft>
              <a:buClr>
                <a:srgbClr val="434343"/>
              </a:buClr>
              <a:buSzPts val="1400"/>
              <a:buFont typeface="Anaheim"/>
              <a:buChar char="●"/>
              <a:defRPr/>
            </a:lvl4pPr>
            <a:lvl5pPr marL="3047924" lvl="4" indent="-423323" rtl="0">
              <a:spcBef>
                <a:spcPts val="0"/>
              </a:spcBef>
              <a:spcAft>
                <a:spcPts val="0"/>
              </a:spcAft>
              <a:buClr>
                <a:srgbClr val="434343"/>
              </a:buClr>
              <a:buSzPts val="1400"/>
              <a:buFont typeface="Anaheim"/>
              <a:buChar char="○"/>
              <a:defRPr/>
            </a:lvl5pPr>
            <a:lvl6pPr marL="3657509" lvl="5" indent="-423323" rtl="0">
              <a:spcBef>
                <a:spcPts val="0"/>
              </a:spcBef>
              <a:spcAft>
                <a:spcPts val="0"/>
              </a:spcAft>
              <a:buClr>
                <a:srgbClr val="434343"/>
              </a:buClr>
              <a:buSzPts val="1400"/>
              <a:buFont typeface="Anaheim"/>
              <a:buChar char="■"/>
              <a:defRPr/>
            </a:lvl6pPr>
            <a:lvl7pPr marL="4267093" lvl="6" indent="-423323" rtl="0">
              <a:spcBef>
                <a:spcPts val="0"/>
              </a:spcBef>
              <a:spcAft>
                <a:spcPts val="0"/>
              </a:spcAft>
              <a:buClr>
                <a:srgbClr val="434343"/>
              </a:buClr>
              <a:buSzPts val="1400"/>
              <a:buFont typeface="Anaheim"/>
              <a:buChar char="●"/>
              <a:defRPr/>
            </a:lvl7pPr>
            <a:lvl8pPr marL="4876678" lvl="7" indent="-423323" rtl="0">
              <a:spcBef>
                <a:spcPts val="0"/>
              </a:spcBef>
              <a:spcAft>
                <a:spcPts val="0"/>
              </a:spcAft>
              <a:buClr>
                <a:srgbClr val="434343"/>
              </a:buClr>
              <a:buSzPts val="1400"/>
              <a:buFont typeface="Anaheim"/>
              <a:buChar char="○"/>
              <a:defRPr/>
            </a:lvl8pPr>
            <a:lvl9pPr marL="5486263" lvl="8" indent="-423323" rtl="0">
              <a:spcBef>
                <a:spcPts val="0"/>
              </a:spcBef>
              <a:spcAft>
                <a:spcPts val="0"/>
              </a:spcAft>
              <a:buClr>
                <a:srgbClr val="434343"/>
              </a:buClr>
              <a:buSzPts val="1400"/>
              <a:buFont typeface="Anaheim"/>
              <a:buChar char="■"/>
              <a:defRPr/>
            </a:lvl9pPr>
          </a:lstStyle>
          <a:p>
            <a:pPr lvl="0"/>
            <a:r>
              <a:rPr lang="en-US"/>
              <a:t>Click to edit Master text styles</a:t>
            </a:r>
          </a:p>
        </p:txBody>
      </p:sp>
    </p:spTree>
    <p:extLst>
      <p:ext uri="{BB962C8B-B14F-4D97-AF65-F5344CB8AC3E}">
        <p14:creationId xmlns:p14="http://schemas.microsoft.com/office/powerpoint/2010/main" val="3847750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418"/>
        <p:cNvGrpSpPr/>
        <p:nvPr/>
      </p:nvGrpSpPr>
      <p:grpSpPr>
        <a:xfrm>
          <a:off x="0" y="0"/>
          <a:ext cx="0" cy="0"/>
          <a:chOff x="0" y="0"/>
          <a:chExt cx="0" cy="0"/>
        </a:xfrm>
      </p:grpSpPr>
      <p:grpSp>
        <p:nvGrpSpPr>
          <p:cNvPr id="419" name="Google Shape;419;p28"/>
          <p:cNvGrpSpPr/>
          <p:nvPr/>
        </p:nvGrpSpPr>
        <p:grpSpPr>
          <a:xfrm>
            <a:off x="477800" y="344067"/>
            <a:ext cx="11238600" cy="6170000"/>
            <a:chOff x="358350" y="258050"/>
            <a:chExt cx="8428950" cy="4627500"/>
          </a:xfrm>
        </p:grpSpPr>
        <p:sp>
          <p:nvSpPr>
            <p:cNvPr id="420" name="Google Shape;420;p2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22" name="Google Shape;422;p28"/>
            <p:cNvGrpSpPr/>
            <p:nvPr/>
          </p:nvGrpSpPr>
          <p:grpSpPr>
            <a:xfrm rot="10800000" flipH="1">
              <a:off x="4159199" y="465745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7" name="Google Shape;427;p28"/>
            <p:cNvGrpSpPr/>
            <p:nvPr/>
          </p:nvGrpSpPr>
          <p:grpSpPr>
            <a:xfrm>
              <a:off x="720000" y="407061"/>
              <a:ext cx="7704000" cy="262500"/>
              <a:chOff x="433208" y="393425"/>
              <a:chExt cx="7704000" cy="262500"/>
            </a:xfrm>
          </p:grpSpPr>
          <p:sp>
            <p:nvSpPr>
              <p:cNvPr id="428" name="Google Shape;428;p2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29" name="Google Shape;429;p28"/>
              <p:cNvGrpSpPr/>
              <p:nvPr/>
            </p:nvGrpSpPr>
            <p:grpSpPr>
              <a:xfrm rot="10800000" flipH="1">
                <a:off x="543498" y="483688"/>
                <a:ext cx="429322" cy="93999"/>
                <a:chOff x="5840230" y="744468"/>
                <a:chExt cx="431653" cy="94500"/>
              </a:xfrm>
            </p:grpSpPr>
            <p:sp>
              <p:nvSpPr>
                <p:cNvPr id="430" name="Google Shape;430;p2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433" name="Google Shape;433;p28"/>
          <p:cNvGrpSpPr/>
          <p:nvPr/>
        </p:nvGrpSpPr>
        <p:grpSpPr>
          <a:xfrm>
            <a:off x="2234400" y="1576000"/>
            <a:ext cx="7723203" cy="3706000"/>
            <a:chOff x="1675800" y="1182000"/>
            <a:chExt cx="5792402" cy="2779500"/>
          </a:xfrm>
        </p:grpSpPr>
        <p:sp>
          <p:nvSpPr>
            <p:cNvPr id="434" name="Google Shape;434;p28"/>
            <p:cNvSpPr/>
            <p:nvPr/>
          </p:nvSpPr>
          <p:spPr>
            <a:xfrm>
              <a:off x="1675800" y="1182000"/>
              <a:ext cx="5792400" cy="27795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28"/>
            <p:cNvSpPr/>
            <p:nvPr/>
          </p:nvSpPr>
          <p:spPr>
            <a:xfrm>
              <a:off x="1675802" y="1182025"/>
              <a:ext cx="5792400" cy="3117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6" name="Google Shape;436;p28"/>
            <p:cNvGrpSpPr/>
            <p:nvPr/>
          </p:nvGrpSpPr>
          <p:grpSpPr>
            <a:xfrm rot="10800000" flipH="1">
              <a:off x="1793624" y="1296158"/>
              <a:ext cx="376790" cy="82489"/>
              <a:chOff x="5578333" y="744468"/>
              <a:chExt cx="431653" cy="94500"/>
            </a:xfrm>
          </p:grpSpPr>
          <p:sp>
            <p:nvSpPr>
              <p:cNvPr id="437" name="Google Shape;437;p28"/>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8"/>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8"/>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40" name="Google Shape;440;p28"/>
          <p:cNvSpPr txBox="1">
            <a:spLocks noGrp="1"/>
          </p:cNvSpPr>
          <p:nvPr>
            <p:ph type="subTitle" idx="1"/>
          </p:nvPr>
        </p:nvSpPr>
        <p:spPr>
          <a:xfrm>
            <a:off x="3348400" y="3299252"/>
            <a:ext cx="5495200" cy="15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1" name="Google Shape;441;p28"/>
          <p:cNvSpPr txBox="1">
            <a:spLocks noGrp="1"/>
          </p:cNvSpPr>
          <p:nvPr>
            <p:ph type="title"/>
          </p:nvPr>
        </p:nvSpPr>
        <p:spPr>
          <a:xfrm>
            <a:off x="3348400" y="2530052"/>
            <a:ext cx="5495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425773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42"/>
        <p:cNvGrpSpPr/>
        <p:nvPr/>
      </p:nvGrpSpPr>
      <p:grpSpPr>
        <a:xfrm>
          <a:off x="0" y="0"/>
          <a:ext cx="0" cy="0"/>
          <a:chOff x="0" y="0"/>
          <a:chExt cx="0" cy="0"/>
        </a:xfrm>
      </p:grpSpPr>
      <p:grpSp>
        <p:nvGrpSpPr>
          <p:cNvPr id="443" name="Google Shape;443;p29"/>
          <p:cNvGrpSpPr/>
          <p:nvPr/>
        </p:nvGrpSpPr>
        <p:grpSpPr>
          <a:xfrm>
            <a:off x="477800" y="344067"/>
            <a:ext cx="11238600" cy="6170000"/>
            <a:chOff x="358350" y="258050"/>
            <a:chExt cx="8428950" cy="4627500"/>
          </a:xfrm>
        </p:grpSpPr>
        <p:sp>
          <p:nvSpPr>
            <p:cNvPr id="444" name="Google Shape;444;p2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6" name="Google Shape;446;p29"/>
            <p:cNvGrpSpPr/>
            <p:nvPr/>
          </p:nvGrpSpPr>
          <p:grpSpPr>
            <a:xfrm rot="10800000" flipH="1">
              <a:off x="4159199" y="4657459"/>
              <a:ext cx="825589" cy="93999"/>
              <a:chOff x="5718423" y="809024"/>
              <a:chExt cx="830071" cy="94500"/>
            </a:xfrm>
          </p:grpSpPr>
          <p:sp>
            <p:nvSpPr>
              <p:cNvPr id="447" name="Google Shape;447;p2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2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29"/>
            <p:cNvGrpSpPr/>
            <p:nvPr/>
          </p:nvGrpSpPr>
          <p:grpSpPr>
            <a:xfrm>
              <a:off x="720000" y="407061"/>
              <a:ext cx="7704000" cy="262500"/>
              <a:chOff x="433208" y="393425"/>
              <a:chExt cx="7704000" cy="262500"/>
            </a:xfrm>
          </p:grpSpPr>
          <p:sp>
            <p:nvSpPr>
              <p:cNvPr id="452" name="Google Shape;452;p2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3" name="Google Shape;453;p29"/>
              <p:cNvGrpSpPr/>
              <p:nvPr/>
            </p:nvGrpSpPr>
            <p:grpSpPr>
              <a:xfrm rot="10800000" flipH="1">
                <a:off x="543498" y="483688"/>
                <a:ext cx="429322" cy="93999"/>
                <a:chOff x="5840230" y="744468"/>
                <a:chExt cx="431653" cy="94500"/>
              </a:xfrm>
            </p:grpSpPr>
            <p:sp>
              <p:nvSpPr>
                <p:cNvPr id="454" name="Google Shape;454;p2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457" name="Google Shape;457;p29"/>
          <p:cNvSpPr txBox="1">
            <a:spLocks noGrp="1"/>
          </p:cNvSpPr>
          <p:nvPr>
            <p:ph type="subTitle" idx="1"/>
          </p:nvPr>
        </p:nvSpPr>
        <p:spPr>
          <a:xfrm>
            <a:off x="1909600" y="1601133"/>
            <a:ext cx="8372800" cy="49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58" name="Google Shape;458;p29"/>
          <p:cNvSpPr txBox="1">
            <a:spLocks noGrp="1"/>
          </p:cNvSpPr>
          <p:nvPr>
            <p:ph type="title"/>
          </p:nvPr>
        </p:nvSpPr>
        <p:spPr>
          <a:xfrm>
            <a:off x="960000" y="926419"/>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038952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59"/>
        <p:cNvGrpSpPr/>
        <p:nvPr/>
      </p:nvGrpSpPr>
      <p:grpSpPr>
        <a:xfrm>
          <a:off x="0" y="0"/>
          <a:ext cx="0" cy="0"/>
          <a:chOff x="0" y="0"/>
          <a:chExt cx="0" cy="0"/>
        </a:xfrm>
      </p:grpSpPr>
      <p:grpSp>
        <p:nvGrpSpPr>
          <p:cNvPr id="460" name="Google Shape;460;p30"/>
          <p:cNvGrpSpPr/>
          <p:nvPr/>
        </p:nvGrpSpPr>
        <p:grpSpPr>
          <a:xfrm>
            <a:off x="477800" y="344067"/>
            <a:ext cx="11238600" cy="6170000"/>
            <a:chOff x="358350" y="258050"/>
            <a:chExt cx="8428950" cy="4627500"/>
          </a:xfrm>
        </p:grpSpPr>
        <p:sp>
          <p:nvSpPr>
            <p:cNvPr id="461" name="Google Shape;461;p3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63" name="Google Shape;463;p30"/>
            <p:cNvGrpSpPr/>
            <p:nvPr/>
          </p:nvGrpSpPr>
          <p:grpSpPr>
            <a:xfrm rot="10800000" flipH="1">
              <a:off x="4159199" y="4657459"/>
              <a:ext cx="825589" cy="93999"/>
              <a:chOff x="5718423" y="809024"/>
              <a:chExt cx="830071" cy="94500"/>
            </a:xfrm>
          </p:grpSpPr>
          <p:sp>
            <p:nvSpPr>
              <p:cNvPr id="464" name="Google Shape;464;p3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3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3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3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8" name="Google Shape;468;p30"/>
            <p:cNvGrpSpPr/>
            <p:nvPr/>
          </p:nvGrpSpPr>
          <p:grpSpPr>
            <a:xfrm>
              <a:off x="720000" y="407061"/>
              <a:ext cx="7704000" cy="262500"/>
              <a:chOff x="433208" y="393425"/>
              <a:chExt cx="7704000" cy="262500"/>
            </a:xfrm>
          </p:grpSpPr>
          <p:sp>
            <p:nvSpPr>
              <p:cNvPr id="469" name="Google Shape;469;p3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0" name="Google Shape;470;p30"/>
              <p:cNvGrpSpPr/>
              <p:nvPr/>
            </p:nvGrpSpPr>
            <p:grpSpPr>
              <a:xfrm rot="10800000" flipH="1">
                <a:off x="543498" y="483688"/>
                <a:ext cx="429322" cy="93999"/>
                <a:chOff x="5840230" y="744468"/>
                <a:chExt cx="431653" cy="94500"/>
              </a:xfrm>
            </p:grpSpPr>
            <p:sp>
              <p:nvSpPr>
                <p:cNvPr id="471" name="Google Shape;471;p3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3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3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474" name="Google Shape;474;p30"/>
          <p:cNvSpPr txBox="1">
            <a:spLocks noGrp="1"/>
          </p:cNvSpPr>
          <p:nvPr>
            <p:ph type="subTitle" idx="1"/>
          </p:nvPr>
        </p:nvSpPr>
        <p:spPr>
          <a:xfrm>
            <a:off x="1299200" y="1987600"/>
            <a:ext cx="4678800" cy="1601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5" name="Google Shape;475;p30"/>
          <p:cNvSpPr txBox="1">
            <a:spLocks noGrp="1"/>
          </p:cNvSpPr>
          <p:nvPr>
            <p:ph type="title"/>
          </p:nvPr>
        </p:nvSpPr>
        <p:spPr>
          <a:xfrm>
            <a:off x="1299200" y="1224000"/>
            <a:ext cx="46788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64556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grpSp>
        <p:nvGrpSpPr>
          <p:cNvPr id="39" name="Google Shape;39;p4"/>
          <p:cNvGrpSpPr/>
          <p:nvPr/>
        </p:nvGrpSpPr>
        <p:grpSpPr>
          <a:xfrm>
            <a:off x="477800" y="344067"/>
            <a:ext cx="11238600" cy="61700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53" name="Google Shape;53;p4"/>
          <p:cNvSpPr txBox="1">
            <a:spLocks noGrp="1"/>
          </p:cNvSpPr>
          <p:nvPr>
            <p:ph type="title"/>
          </p:nvPr>
        </p:nvSpPr>
        <p:spPr>
          <a:xfrm>
            <a:off x="960000" y="926419"/>
            <a:ext cx="10272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4" name="Google Shape;54;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896596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476"/>
        <p:cNvGrpSpPr/>
        <p:nvPr/>
      </p:nvGrpSpPr>
      <p:grpSpPr>
        <a:xfrm>
          <a:off x="0" y="0"/>
          <a:ext cx="0" cy="0"/>
          <a:chOff x="0" y="0"/>
          <a:chExt cx="0" cy="0"/>
        </a:xfrm>
      </p:grpSpPr>
      <p:sp>
        <p:nvSpPr>
          <p:cNvPr id="477" name="Google Shape;477;p31"/>
          <p:cNvSpPr txBox="1">
            <a:spLocks noGrp="1"/>
          </p:cNvSpPr>
          <p:nvPr>
            <p:ph type="subTitle" idx="1"/>
          </p:nvPr>
        </p:nvSpPr>
        <p:spPr>
          <a:xfrm>
            <a:off x="960000" y="1661967"/>
            <a:ext cx="56188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8" name="Google Shape;478;p31"/>
          <p:cNvSpPr txBox="1">
            <a:spLocks noGrp="1"/>
          </p:cNvSpPr>
          <p:nvPr>
            <p:ph type="title"/>
          </p:nvPr>
        </p:nvSpPr>
        <p:spPr>
          <a:xfrm>
            <a:off x="960000" y="926419"/>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479" name="Google Shape;479;p31"/>
          <p:cNvGrpSpPr/>
          <p:nvPr/>
        </p:nvGrpSpPr>
        <p:grpSpPr>
          <a:xfrm>
            <a:off x="477800" y="344067"/>
            <a:ext cx="11238600" cy="6170000"/>
            <a:chOff x="358350" y="258050"/>
            <a:chExt cx="8428950" cy="4627500"/>
          </a:xfrm>
        </p:grpSpPr>
        <p:sp>
          <p:nvSpPr>
            <p:cNvPr id="480" name="Google Shape;480;p3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2" name="Google Shape;482;p31"/>
            <p:cNvGrpSpPr/>
            <p:nvPr/>
          </p:nvGrpSpPr>
          <p:grpSpPr>
            <a:xfrm rot="10800000" flipH="1">
              <a:off x="4159199" y="4657459"/>
              <a:ext cx="825589" cy="93999"/>
              <a:chOff x="5718423" y="809024"/>
              <a:chExt cx="830071" cy="94500"/>
            </a:xfrm>
          </p:grpSpPr>
          <p:sp>
            <p:nvSpPr>
              <p:cNvPr id="483" name="Google Shape;483;p3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3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3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3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7" name="Google Shape;487;p31"/>
            <p:cNvGrpSpPr/>
            <p:nvPr/>
          </p:nvGrpSpPr>
          <p:grpSpPr>
            <a:xfrm>
              <a:off x="720000" y="407061"/>
              <a:ext cx="7704000" cy="262500"/>
              <a:chOff x="433208" y="393425"/>
              <a:chExt cx="7704000" cy="262500"/>
            </a:xfrm>
          </p:grpSpPr>
          <p:sp>
            <p:nvSpPr>
              <p:cNvPr id="488" name="Google Shape;488;p3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9" name="Google Shape;489;p31"/>
              <p:cNvGrpSpPr/>
              <p:nvPr/>
            </p:nvGrpSpPr>
            <p:grpSpPr>
              <a:xfrm rot="10800000" flipH="1">
                <a:off x="543498" y="483688"/>
                <a:ext cx="429322" cy="93999"/>
                <a:chOff x="5840230" y="744468"/>
                <a:chExt cx="431653" cy="94500"/>
              </a:xfrm>
            </p:grpSpPr>
            <p:sp>
              <p:nvSpPr>
                <p:cNvPr id="490" name="Google Shape;490;p3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3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3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820489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93"/>
        <p:cNvGrpSpPr/>
        <p:nvPr/>
      </p:nvGrpSpPr>
      <p:grpSpPr>
        <a:xfrm>
          <a:off x="0" y="0"/>
          <a:ext cx="0" cy="0"/>
          <a:chOff x="0" y="0"/>
          <a:chExt cx="0" cy="0"/>
        </a:xfrm>
      </p:grpSpPr>
      <p:grpSp>
        <p:nvGrpSpPr>
          <p:cNvPr id="494" name="Google Shape;494;p32"/>
          <p:cNvGrpSpPr/>
          <p:nvPr/>
        </p:nvGrpSpPr>
        <p:grpSpPr>
          <a:xfrm>
            <a:off x="477800" y="344067"/>
            <a:ext cx="11238600" cy="6170000"/>
            <a:chOff x="358350" y="258050"/>
            <a:chExt cx="8428950" cy="4627500"/>
          </a:xfrm>
        </p:grpSpPr>
        <p:sp>
          <p:nvSpPr>
            <p:cNvPr id="495" name="Google Shape;495;p3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3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3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98" name="Google Shape;498;p32"/>
            <p:cNvGrpSpPr/>
            <p:nvPr/>
          </p:nvGrpSpPr>
          <p:grpSpPr>
            <a:xfrm rot="10800000" flipH="1">
              <a:off x="4159199" y="4657459"/>
              <a:ext cx="825589" cy="93999"/>
              <a:chOff x="5718423" y="809024"/>
              <a:chExt cx="830071" cy="94500"/>
            </a:xfrm>
          </p:grpSpPr>
          <p:sp>
            <p:nvSpPr>
              <p:cNvPr id="499" name="Google Shape;499;p3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3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3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3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03" name="Google Shape;503;p32"/>
          <p:cNvSpPr txBox="1">
            <a:spLocks noGrp="1"/>
          </p:cNvSpPr>
          <p:nvPr>
            <p:ph type="title"/>
          </p:nvPr>
        </p:nvSpPr>
        <p:spPr>
          <a:xfrm>
            <a:off x="960000" y="923200"/>
            <a:ext cx="10272000" cy="76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04" name="Google Shape;504;p32"/>
          <p:cNvSpPr txBox="1">
            <a:spLocks noGrp="1"/>
          </p:cNvSpPr>
          <p:nvPr>
            <p:ph type="body" idx="1"/>
          </p:nvPr>
        </p:nvSpPr>
        <p:spPr>
          <a:xfrm>
            <a:off x="960000" y="2066360"/>
            <a:ext cx="5136000" cy="2989600"/>
          </a:xfrm>
          <a:prstGeom prst="rect">
            <a:avLst/>
          </a:prstGeom>
        </p:spPr>
        <p:txBody>
          <a:bodyPr spcFirstLastPara="1" wrap="square" lIns="91425" tIns="91425" rIns="91425" bIns="91425" anchor="t" anchorCtr="0">
            <a:noAutofit/>
          </a:bodyPr>
          <a:lstStyle>
            <a:lvl1pPr marL="609585" marR="67732" lvl="0" indent="-423323" rtl="0">
              <a:spcBef>
                <a:spcPts val="0"/>
              </a:spcBef>
              <a:spcAft>
                <a:spcPts val="0"/>
              </a:spcAft>
              <a:buClr>
                <a:srgbClr val="434343"/>
              </a:buClr>
              <a:buSzPts val="1400"/>
              <a:buFont typeface="Anaheim"/>
              <a:buChar char="●"/>
              <a:defRPr/>
            </a:lvl1pPr>
            <a:lvl2pPr marL="1219170" lvl="1" indent="-423323" rtl="0">
              <a:spcBef>
                <a:spcPts val="0"/>
              </a:spcBef>
              <a:spcAft>
                <a:spcPts val="0"/>
              </a:spcAft>
              <a:buClr>
                <a:srgbClr val="434343"/>
              </a:buClr>
              <a:buSzPts val="1400"/>
              <a:buFont typeface="Anaheim"/>
              <a:buChar char="○"/>
              <a:defRPr/>
            </a:lvl2pPr>
            <a:lvl3pPr marL="1828754" lvl="2" indent="-423323" rtl="0">
              <a:spcBef>
                <a:spcPts val="0"/>
              </a:spcBef>
              <a:spcAft>
                <a:spcPts val="0"/>
              </a:spcAft>
              <a:buClr>
                <a:srgbClr val="434343"/>
              </a:buClr>
              <a:buSzPts val="1400"/>
              <a:buFont typeface="Anaheim"/>
              <a:buChar char="■"/>
              <a:defRPr/>
            </a:lvl3pPr>
            <a:lvl4pPr marL="2438339" lvl="3" indent="-423323" rtl="0">
              <a:spcBef>
                <a:spcPts val="0"/>
              </a:spcBef>
              <a:spcAft>
                <a:spcPts val="0"/>
              </a:spcAft>
              <a:buClr>
                <a:srgbClr val="434343"/>
              </a:buClr>
              <a:buSzPts val="1400"/>
              <a:buFont typeface="Anaheim"/>
              <a:buChar char="●"/>
              <a:defRPr/>
            </a:lvl4pPr>
            <a:lvl5pPr marL="3047924" lvl="4" indent="-423323" rtl="0">
              <a:spcBef>
                <a:spcPts val="0"/>
              </a:spcBef>
              <a:spcAft>
                <a:spcPts val="0"/>
              </a:spcAft>
              <a:buClr>
                <a:srgbClr val="434343"/>
              </a:buClr>
              <a:buSzPts val="1400"/>
              <a:buFont typeface="Anaheim"/>
              <a:buChar char="○"/>
              <a:defRPr/>
            </a:lvl5pPr>
            <a:lvl6pPr marL="3657509" lvl="5" indent="-423323" rtl="0">
              <a:spcBef>
                <a:spcPts val="0"/>
              </a:spcBef>
              <a:spcAft>
                <a:spcPts val="0"/>
              </a:spcAft>
              <a:buClr>
                <a:srgbClr val="434343"/>
              </a:buClr>
              <a:buSzPts val="1400"/>
              <a:buFont typeface="Anaheim"/>
              <a:buChar char="■"/>
              <a:defRPr/>
            </a:lvl6pPr>
            <a:lvl7pPr marL="4267093" lvl="6" indent="-423323" rtl="0">
              <a:spcBef>
                <a:spcPts val="0"/>
              </a:spcBef>
              <a:spcAft>
                <a:spcPts val="0"/>
              </a:spcAft>
              <a:buClr>
                <a:srgbClr val="434343"/>
              </a:buClr>
              <a:buSzPts val="1400"/>
              <a:buFont typeface="Anaheim"/>
              <a:buChar char="●"/>
              <a:defRPr/>
            </a:lvl7pPr>
            <a:lvl8pPr marL="4876678" lvl="7" indent="-423323" rtl="0">
              <a:spcBef>
                <a:spcPts val="0"/>
              </a:spcBef>
              <a:spcAft>
                <a:spcPts val="0"/>
              </a:spcAft>
              <a:buClr>
                <a:srgbClr val="434343"/>
              </a:buClr>
              <a:buSzPts val="1400"/>
              <a:buFont typeface="Anaheim"/>
              <a:buChar char="○"/>
              <a:defRPr/>
            </a:lvl8pPr>
            <a:lvl9pPr marL="5486263" lvl="8" indent="-423323" rtl="0">
              <a:spcBef>
                <a:spcPts val="0"/>
              </a:spcBef>
              <a:spcAft>
                <a:spcPts val="0"/>
              </a:spcAft>
              <a:buClr>
                <a:srgbClr val="434343"/>
              </a:buClr>
              <a:buSzPts val="1400"/>
              <a:buFont typeface="Anaheim"/>
              <a:buChar char="■"/>
              <a:defRPr/>
            </a:lvl9pPr>
          </a:lstStyle>
          <a:p>
            <a:pPr lvl="0"/>
            <a:r>
              <a:rPr lang="en-US"/>
              <a:t>Click to edit Master text styles</a:t>
            </a:r>
          </a:p>
        </p:txBody>
      </p:sp>
      <p:sp>
        <p:nvSpPr>
          <p:cNvPr id="505" name="Google Shape;505;p32"/>
          <p:cNvSpPr txBox="1">
            <a:spLocks noGrp="1"/>
          </p:cNvSpPr>
          <p:nvPr>
            <p:ph type="body" idx="2"/>
          </p:nvPr>
        </p:nvSpPr>
        <p:spPr>
          <a:xfrm>
            <a:off x="6096000" y="2066360"/>
            <a:ext cx="5136000" cy="2989600"/>
          </a:xfrm>
          <a:prstGeom prst="rect">
            <a:avLst/>
          </a:prstGeom>
        </p:spPr>
        <p:txBody>
          <a:bodyPr spcFirstLastPara="1" wrap="square" lIns="91425" tIns="91425" rIns="91425" bIns="91425" anchor="t" anchorCtr="0">
            <a:noAutofit/>
          </a:bodyPr>
          <a:lstStyle>
            <a:lvl1pPr marL="609585" marR="67732" lvl="0" indent="-423323" rtl="0">
              <a:spcBef>
                <a:spcPts val="0"/>
              </a:spcBef>
              <a:spcAft>
                <a:spcPts val="0"/>
              </a:spcAft>
              <a:buClr>
                <a:srgbClr val="434343"/>
              </a:buClr>
              <a:buSzPts val="1400"/>
              <a:buFont typeface="Anaheim"/>
              <a:buChar char="●"/>
              <a:defRPr sz="1600"/>
            </a:lvl1pPr>
            <a:lvl2pPr marL="1219170" lvl="1" indent="-423323" rtl="0">
              <a:spcBef>
                <a:spcPts val="0"/>
              </a:spcBef>
              <a:spcAft>
                <a:spcPts val="0"/>
              </a:spcAft>
              <a:buClr>
                <a:srgbClr val="434343"/>
              </a:buClr>
              <a:buSzPts val="1400"/>
              <a:buFont typeface="Anaheim"/>
              <a:buChar char="○"/>
              <a:defRPr/>
            </a:lvl2pPr>
            <a:lvl3pPr marL="1828754" lvl="2" indent="-423323" rtl="0">
              <a:spcBef>
                <a:spcPts val="0"/>
              </a:spcBef>
              <a:spcAft>
                <a:spcPts val="0"/>
              </a:spcAft>
              <a:buClr>
                <a:srgbClr val="434343"/>
              </a:buClr>
              <a:buSzPts val="1400"/>
              <a:buFont typeface="Anaheim"/>
              <a:buChar char="■"/>
              <a:defRPr/>
            </a:lvl3pPr>
            <a:lvl4pPr marL="2438339" lvl="3" indent="-423323" rtl="0">
              <a:spcBef>
                <a:spcPts val="0"/>
              </a:spcBef>
              <a:spcAft>
                <a:spcPts val="0"/>
              </a:spcAft>
              <a:buClr>
                <a:srgbClr val="434343"/>
              </a:buClr>
              <a:buSzPts val="1400"/>
              <a:buFont typeface="Anaheim"/>
              <a:buChar char="●"/>
              <a:defRPr/>
            </a:lvl4pPr>
            <a:lvl5pPr marL="3047924" lvl="4" indent="-423323" rtl="0">
              <a:spcBef>
                <a:spcPts val="0"/>
              </a:spcBef>
              <a:spcAft>
                <a:spcPts val="0"/>
              </a:spcAft>
              <a:buClr>
                <a:srgbClr val="434343"/>
              </a:buClr>
              <a:buSzPts val="1400"/>
              <a:buFont typeface="Anaheim"/>
              <a:buChar char="○"/>
              <a:defRPr/>
            </a:lvl5pPr>
            <a:lvl6pPr marL="3657509" lvl="5" indent="-423323" rtl="0">
              <a:spcBef>
                <a:spcPts val="0"/>
              </a:spcBef>
              <a:spcAft>
                <a:spcPts val="0"/>
              </a:spcAft>
              <a:buClr>
                <a:srgbClr val="434343"/>
              </a:buClr>
              <a:buSzPts val="1400"/>
              <a:buFont typeface="Anaheim"/>
              <a:buChar char="■"/>
              <a:defRPr/>
            </a:lvl6pPr>
            <a:lvl7pPr marL="4267093" lvl="6" indent="-423323" rtl="0">
              <a:spcBef>
                <a:spcPts val="0"/>
              </a:spcBef>
              <a:spcAft>
                <a:spcPts val="0"/>
              </a:spcAft>
              <a:buClr>
                <a:srgbClr val="434343"/>
              </a:buClr>
              <a:buSzPts val="1400"/>
              <a:buFont typeface="Anaheim"/>
              <a:buChar char="●"/>
              <a:defRPr/>
            </a:lvl7pPr>
            <a:lvl8pPr marL="4876678" lvl="7" indent="-423323" rtl="0">
              <a:spcBef>
                <a:spcPts val="0"/>
              </a:spcBef>
              <a:spcAft>
                <a:spcPts val="0"/>
              </a:spcAft>
              <a:buClr>
                <a:srgbClr val="434343"/>
              </a:buClr>
              <a:buSzPts val="1400"/>
              <a:buFont typeface="Anaheim"/>
              <a:buChar char="○"/>
              <a:defRPr/>
            </a:lvl8pPr>
            <a:lvl9pPr marL="5486263" lvl="8" indent="-423323" rtl="0">
              <a:spcBef>
                <a:spcPts val="0"/>
              </a:spcBef>
              <a:spcAft>
                <a:spcPts val="0"/>
              </a:spcAft>
              <a:buClr>
                <a:srgbClr val="434343"/>
              </a:buClr>
              <a:buSzPts val="1400"/>
              <a:buFont typeface="Anaheim"/>
              <a:buChar char="■"/>
              <a:defRPr/>
            </a:lvl9pPr>
          </a:lstStyle>
          <a:p>
            <a:pPr lvl="0"/>
            <a:r>
              <a:rPr lang="en-US"/>
              <a:t>Click to edit Master text styles</a:t>
            </a:r>
          </a:p>
        </p:txBody>
      </p:sp>
    </p:spTree>
    <p:extLst>
      <p:ext uri="{BB962C8B-B14F-4D97-AF65-F5344CB8AC3E}">
        <p14:creationId xmlns:p14="http://schemas.microsoft.com/office/powerpoint/2010/main" val="1050836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06"/>
        <p:cNvGrpSpPr/>
        <p:nvPr/>
      </p:nvGrpSpPr>
      <p:grpSpPr>
        <a:xfrm>
          <a:off x="0" y="0"/>
          <a:ext cx="0" cy="0"/>
          <a:chOff x="0" y="0"/>
          <a:chExt cx="0" cy="0"/>
        </a:xfrm>
      </p:grpSpPr>
      <p:grpSp>
        <p:nvGrpSpPr>
          <p:cNvPr id="507" name="Google Shape;507;p33"/>
          <p:cNvGrpSpPr/>
          <p:nvPr/>
        </p:nvGrpSpPr>
        <p:grpSpPr>
          <a:xfrm>
            <a:off x="477800" y="344067"/>
            <a:ext cx="11238600" cy="6170000"/>
            <a:chOff x="358350" y="258050"/>
            <a:chExt cx="8428950" cy="4627500"/>
          </a:xfrm>
        </p:grpSpPr>
        <p:sp>
          <p:nvSpPr>
            <p:cNvPr id="508" name="Google Shape;508;p3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0" name="Google Shape;510;p33"/>
            <p:cNvGrpSpPr/>
            <p:nvPr/>
          </p:nvGrpSpPr>
          <p:grpSpPr>
            <a:xfrm rot="10800000" flipH="1">
              <a:off x="4159199" y="4657459"/>
              <a:ext cx="825589" cy="93999"/>
              <a:chOff x="5718423" y="809024"/>
              <a:chExt cx="830071" cy="94500"/>
            </a:xfrm>
          </p:grpSpPr>
          <p:sp>
            <p:nvSpPr>
              <p:cNvPr id="511" name="Google Shape;511;p33"/>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3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5" name="Google Shape;515;p33"/>
            <p:cNvGrpSpPr/>
            <p:nvPr/>
          </p:nvGrpSpPr>
          <p:grpSpPr>
            <a:xfrm>
              <a:off x="720000" y="407061"/>
              <a:ext cx="7704000" cy="262500"/>
              <a:chOff x="433208" y="393425"/>
              <a:chExt cx="7704000" cy="262500"/>
            </a:xfrm>
          </p:grpSpPr>
          <p:sp>
            <p:nvSpPr>
              <p:cNvPr id="516" name="Google Shape;516;p3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7" name="Google Shape;517;p33"/>
              <p:cNvGrpSpPr/>
              <p:nvPr/>
            </p:nvGrpSpPr>
            <p:grpSpPr>
              <a:xfrm rot="10800000" flipH="1">
                <a:off x="543498" y="483688"/>
                <a:ext cx="429322" cy="93999"/>
                <a:chOff x="5840230" y="744468"/>
                <a:chExt cx="431653" cy="94500"/>
              </a:xfrm>
            </p:grpSpPr>
            <p:sp>
              <p:nvSpPr>
                <p:cNvPr id="518" name="Google Shape;518;p3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3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521" name="Google Shape;521;p33"/>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2" name="Google Shape;522;p33"/>
          <p:cNvSpPr txBox="1">
            <a:spLocks noGrp="1"/>
          </p:cNvSpPr>
          <p:nvPr>
            <p:ph type="title" idx="2"/>
          </p:nvPr>
        </p:nvSpPr>
        <p:spPr>
          <a:xfrm>
            <a:off x="1209165" y="4336800"/>
            <a:ext cx="2598400" cy="3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23" name="Google Shape;523;p33"/>
          <p:cNvSpPr txBox="1">
            <a:spLocks noGrp="1"/>
          </p:cNvSpPr>
          <p:nvPr>
            <p:ph type="subTitle" idx="1"/>
          </p:nvPr>
        </p:nvSpPr>
        <p:spPr>
          <a:xfrm>
            <a:off x="1209167" y="4827608"/>
            <a:ext cx="2598400" cy="12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24" name="Google Shape;524;p33"/>
          <p:cNvSpPr txBox="1">
            <a:spLocks noGrp="1"/>
          </p:cNvSpPr>
          <p:nvPr>
            <p:ph type="title" idx="3"/>
          </p:nvPr>
        </p:nvSpPr>
        <p:spPr>
          <a:xfrm>
            <a:off x="4803584" y="4336791"/>
            <a:ext cx="2598400" cy="3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25" name="Google Shape;525;p33"/>
          <p:cNvSpPr txBox="1">
            <a:spLocks noGrp="1"/>
          </p:cNvSpPr>
          <p:nvPr>
            <p:ph type="subTitle" idx="4"/>
          </p:nvPr>
        </p:nvSpPr>
        <p:spPr>
          <a:xfrm>
            <a:off x="4803581" y="4827605"/>
            <a:ext cx="2598400" cy="12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26" name="Google Shape;526;p33"/>
          <p:cNvSpPr txBox="1">
            <a:spLocks noGrp="1"/>
          </p:cNvSpPr>
          <p:nvPr>
            <p:ph type="title" idx="5"/>
          </p:nvPr>
        </p:nvSpPr>
        <p:spPr>
          <a:xfrm>
            <a:off x="8394573" y="4336733"/>
            <a:ext cx="2598400" cy="3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27" name="Google Shape;527;p33"/>
          <p:cNvSpPr txBox="1">
            <a:spLocks noGrp="1"/>
          </p:cNvSpPr>
          <p:nvPr>
            <p:ph type="subTitle" idx="6"/>
          </p:nvPr>
        </p:nvSpPr>
        <p:spPr>
          <a:xfrm>
            <a:off x="8394567" y="4827608"/>
            <a:ext cx="2598400" cy="12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06295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28"/>
        <p:cNvGrpSpPr/>
        <p:nvPr/>
      </p:nvGrpSpPr>
      <p:grpSpPr>
        <a:xfrm>
          <a:off x="0" y="0"/>
          <a:ext cx="0" cy="0"/>
          <a:chOff x="0" y="0"/>
          <a:chExt cx="0" cy="0"/>
        </a:xfrm>
      </p:grpSpPr>
      <p:grpSp>
        <p:nvGrpSpPr>
          <p:cNvPr id="529" name="Google Shape;529;p34"/>
          <p:cNvGrpSpPr/>
          <p:nvPr/>
        </p:nvGrpSpPr>
        <p:grpSpPr>
          <a:xfrm>
            <a:off x="477800" y="344067"/>
            <a:ext cx="11238600" cy="6170000"/>
            <a:chOff x="358350" y="258050"/>
            <a:chExt cx="8428950" cy="4627500"/>
          </a:xfrm>
        </p:grpSpPr>
        <p:sp>
          <p:nvSpPr>
            <p:cNvPr id="530" name="Google Shape;530;p3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32" name="Google Shape;532;p34"/>
            <p:cNvGrpSpPr/>
            <p:nvPr/>
          </p:nvGrpSpPr>
          <p:grpSpPr>
            <a:xfrm rot="10800000" flipH="1">
              <a:off x="4159199" y="4657459"/>
              <a:ext cx="825589" cy="93999"/>
              <a:chOff x="5718423" y="809024"/>
              <a:chExt cx="830071" cy="94500"/>
            </a:xfrm>
          </p:grpSpPr>
          <p:sp>
            <p:nvSpPr>
              <p:cNvPr id="533" name="Google Shape;533;p3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34"/>
            <p:cNvGrpSpPr/>
            <p:nvPr/>
          </p:nvGrpSpPr>
          <p:grpSpPr>
            <a:xfrm>
              <a:off x="720000" y="407061"/>
              <a:ext cx="7704000" cy="262500"/>
              <a:chOff x="433208" y="393425"/>
              <a:chExt cx="7704000" cy="262500"/>
            </a:xfrm>
          </p:grpSpPr>
          <p:sp>
            <p:nvSpPr>
              <p:cNvPr id="538" name="Google Shape;538;p3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39" name="Google Shape;539;p34"/>
              <p:cNvGrpSpPr/>
              <p:nvPr/>
            </p:nvGrpSpPr>
            <p:grpSpPr>
              <a:xfrm rot="10800000" flipH="1">
                <a:off x="543498" y="483688"/>
                <a:ext cx="429322" cy="93999"/>
                <a:chOff x="5840230" y="744468"/>
                <a:chExt cx="431653" cy="94500"/>
              </a:xfrm>
            </p:grpSpPr>
            <p:sp>
              <p:nvSpPr>
                <p:cNvPr id="540" name="Google Shape;540;p3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543" name="Google Shape;543;p34"/>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44" name="Google Shape;544;p34"/>
          <p:cNvSpPr txBox="1">
            <a:spLocks noGrp="1"/>
          </p:cNvSpPr>
          <p:nvPr>
            <p:ph type="title" idx="2"/>
          </p:nvPr>
        </p:nvSpPr>
        <p:spPr>
          <a:xfrm>
            <a:off x="1341200" y="2058967"/>
            <a:ext cx="31152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45" name="Google Shape;545;p34"/>
          <p:cNvSpPr txBox="1">
            <a:spLocks noGrp="1"/>
          </p:cNvSpPr>
          <p:nvPr>
            <p:ph type="subTitle" idx="1"/>
          </p:nvPr>
        </p:nvSpPr>
        <p:spPr>
          <a:xfrm>
            <a:off x="1341200" y="2746372"/>
            <a:ext cx="3115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46" name="Google Shape;546;p34"/>
          <p:cNvSpPr txBox="1">
            <a:spLocks noGrp="1"/>
          </p:cNvSpPr>
          <p:nvPr>
            <p:ph type="title" idx="3"/>
          </p:nvPr>
        </p:nvSpPr>
        <p:spPr>
          <a:xfrm>
            <a:off x="4538400" y="4169033"/>
            <a:ext cx="31152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47" name="Google Shape;547;p34"/>
          <p:cNvSpPr txBox="1">
            <a:spLocks noGrp="1"/>
          </p:cNvSpPr>
          <p:nvPr>
            <p:ph type="subTitle" idx="4"/>
          </p:nvPr>
        </p:nvSpPr>
        <p:spPr>
          <a:xfrm>
            <a:off x="4538400" y="4855897"/>
            <a:ext cx="3115200" cy="7636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48" name="Google Shape;548;p34"/>
          <p:cNvSpPr txBox="1">
            <a:spLocks noGrp="1"/>
          </p:cNvSpPr>
          <p:nvPr>
            <p:ph type="title" idx="5"/>
          </p:nvPr>
        </p:nvSpPr>
        <p:spPr>
          <a:xfrm>
            <a:off x="7735591" y="2058967"/>
            <a:ext cx="31152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49" name="Google Shape;549;p34"/>
          <p:cNvSpPr txBox="1">
            <a:spLocks noGrp="1"/>
          </p:cNvSpPr>
          <p:nvPr>
            <p:ph type="subTitle" idx="6"/>
          </p:nvPr>
        </p:nvSpPr>
        <p:spPr>
          <a:xfrm>
            <a:off x="7735591" y="2746372"/>
            <a:ext cx="3115200" cy="7636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996065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50"/>
        <p:cNvGrpSpPr/>
        <p:nvPr/>
      </p:nvGrpSpPr>
      <p:grpSpPr>
        <a:xfrm>
          <a:off x="0" y="0"/>
          <a:ext cx="0" cy="0"/>
          <a:chOff x="0" y="0"/>
          <a:chExt cx="0" cy="0"/>
        </a:xfrm>
      </p:grpSpPr>
      <p:grpSp>
        <p:nvGrpSpPr>
          <p:cNvPr id="551" name="Google Shape;551;p35"/>
          <p:cNvGrpSpPr/>
          <p:nvPr/>
        </p:nvGrpSpPr>
        <p:grpSpPr>
          <a:xfrm>
            <a:off x="477800" y="344067"/>
            <a:ext cx="11238600" cy="6170000"/>
            <a:chOff x="358350" y="258050"/>
            <a:chExt cx="8428950" cy="4627500"/>
          </a:xfrm>
        </p:grpSpPr>
        <p:sp>
          <p:nvSpPr>
            <p:cNvPr id="552" name="Google Shape;552;p3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54" name="Google Shape;554;p35"/>
            <p:cNvGrpSpPr/>
            <p:nvPr/>
          </p:nvGrpSpPr>
          <p:grpSpPr>
            <a:xfrm rot="10800000" flipH="1">
              <a:off x="4159199" y="4657459"/>
              <a:ext cx="825589" cy="93999"/>
              <a:chOff x="5718423" y="809024"/>
              <a:chExt cx="830071" cy="94500"/>
            </a:xfrm>
          </p:grpSpPr>
          <p:sp>
            <p:nvSpPr>
              <p:cNvPr id="555" name="Google Shape;555;p3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5"/>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5"/>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9" name="Google Shape;559;p35"/>
            <p:cNvGrpSpPr/>
            <p:nvPr/>
          </p:nvGrpSpPr>
          <p:grpSpPr>
            <a:xfrm>
              <a:off x="720000" y="407061"/>
              <a:ext cx="7704000" cy="262500"/>
              <a:chOff x="433208" y="393425"/>
              <a:chExt cx="7704000" cy="262500"/>
            </a:xfrm>
          </p:grpSpPr>
          <p:sp>
            <p:nvSpPr>
              <p:cNvPr id="560" name="Google Shape;560;p3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61" name="Google Shape;561;p35"/>
              <p:cNvGrpSpPr/>
              <p:nvPr/>
            </p:nvGrpSpPr>
            <p:grpSpPr>
              <a:xfrm rot="10800000" flipH="1">
                <a:off x="543498" y="483688"/>
                <a:ext cx="429322" cy="93999"/>
                <a:chOff x="5840230" y="744468"/>
                <a:chExt cx="431653" cy="94500"/>
              </a:xfrm>
            </p:grpSpPr>
            <p:sp>
              <p:nvSpPr>
                <p:cNvPr id="562" name="Google Shape;562;p3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565" name="Google Shape;565;p35"/>
          <p:cNvSpPr txBox="1">
            <a:spLocks noGrp="1"/>
          </p:cNvSpPr>
          <p:nvPr>
            <p:ph type="title"/>
          </p:nvPr>
        </p:nvSpPr>
        <p:spPr>
          <a:xfrm>
            <a:off x="1341200" y="1780951"/>
            <a:ext cx="4367600" cy="1113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66" name="Google Shape;566;p35"/>
          <p:cNvSpPr txBox="1">
            <a:spLocks noGrp="1"/>
          </p:cNvSpPr>
          <p:nvPr>
            <p:ph type="title" idx="2"/>
          </p:nvPr>
        </p:nvSpPr>
        <p:spPr>
          <a:xfrm>
            <a:off x="1341200" y="3722251"/>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67" name="Google Shape;567;p35"/>
          <p:cNvSpPr txBox="1">
            <a:spLocks noGrp="1"/>
          </p:cNvSpPr>
          <p:nvPr>
            <p:ph type="subTitle" idx="1"/>
          </p:nvPr>
        </p:nvSpPr>
        <p:spPr>
          <a:xfrm>
            <a:off x="1341200" y="4347351"/>
            <a:ext cx="40748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68" name="Google Shape;568;p35"/>
          <p:cNvSpPr txBox="1">
            <a:spLocks noGrp="1"/>
          </p:cNvSpPr>
          <p:nvPr>
            <p:ph type="title" idx="3"/>
          </p:nvPr>
        </p:nvSpPr>
        <p:spPr>
          <a:xfrm>
            <a:off x="6637603" y="3722251"/>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69" name="Google Shape;569;p35"/>
          <p:cNvSpPr txBox="1">
            <a:spLocks noGrp="1"/>
          </p:cNvSpPr>
          <p:nvPr>
            <p:ph type="subTitle" idx="4"/>
          </p:nvPr>
        </p:nvSpPr>
        <p:spPr>
          <a:xfrm>
            <a:off x="6637600" y="4347351"/>
            <a:ext cx="4074800" cy="872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70" name="Google Shape;570;p35"/>
          <p:cNvSpPr txBox="1">
            <a:spLocks noGrp="1"/>
          </p:cNvSpPr>
          <p:nvPr>
            <p:ph type="title" idx="5"/>
          </p:nvPr>
        </p:nvSpPr>
        <p:spPr>
          <a:xfrm>
            <a:off x="6637601" y="1780951"/>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71" name="Google Shape;571;p35"/>
          <p:cNvSpPr txBox="1">
            <a:spLocks noGrp="1"/>
          </p:cNvSpPr>
          <p:nvPr>
            <p:ph type="subTitle" idx="6"/>
          </p:nvPr>
        </p:nvSpPr>
        <p:spPr>
          <a:xfrm>
            <a:off x="6637600" y="2408913"/>
            <a:ext cx="4074800" cy="872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01705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572"/>
        <p:cNvGrpSpPr/>
        <p:nvPr/>
      </p:nvGrpSpPr>
      <p:grpSpPr>
        <a:xfrm>
          <a:off x="0" y="0"/>
          <a:ext cx="0" cy="0"/>
          <a:chOff x="0" y="0"/>
          <a:chExt cx="0" cy="0"/>
        </a:xfrm>
      </p:grpSpPr>
      <p:grpSp>
        <p:nvGrpSpPr>
          <p:cNvPr id="573" name="Google Shape;573;p36"/>
          <p:cNvGrpSpPr/>
          <p:nvPr/>
        </p:nvGrpSpPr>
        <p:grpSpPr>
          <a:xfrm>
            <a:off x="477800" y="344067"/>
            <a:ext cx="11238600" cy="6170000"/>
            <a:chOff x="358350" y="258050"/>
            <a:chExt cx="8428950" cy="4627500"/>
          </a:xfrm>
        </p:grpSpPr>
        <p:sp>
          <p:nvSpPr>
            <p:cNvPr id="574" name="Google Shape;574;p3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76" name="Google Shape;576;p36"/>
            <p:cNvGrpSpPr/>
            <p:nvPr/>
          </p:nvGrpSpPr>
          <p:grpSpPr>
            <a:xfrm rot="10800000" flipH="1">
              <a:off x="4159199" y="4657459"/>
              <a:ext cx="825589" cy="93999"/>
              <a:chOff x="5718423" y="809024"/>
              <a:chExt cx="830071" cy="94500"/>
            </a:xfrm>
          </p:grpSpPr>
          <p:sp>
            <p:nvSpPr>
              <p:cNvPr id="577" name="Google Shape;577;p3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1" name="Google Shape;581;p36"/>
            <p:cNvGrpSpPr/>
            <p:nvPr/>
          </p:nvGrpSpPr>
          <p:grpSpPr>
            <a:xfrm>
              <a:off x="720000" y="407061"/>
              <a:ext cx="7704000" cy="262500"/>
              <a:chOff x="433208" y="393425"/>
              <a:chExt cx="7704000" cy="262500"/>
            </a:xfrm>
          </p:grpSpPr>
          <p:sp>
            <p:nvSpPr>
              <p:cNvPr id="582" name="Google Shape;582;p3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83" name="Google Shape;583;p36"/>
              <p:cNvGrpSpPr/>
              <p:nvPr/>
            </p:nvGrpSpPr>
            <p:grpSpPr>
              <a:xfrm rot="10800000" flipH="1">
                <a:off x="543498" y="483688"/>
                <a:ext cx="429322" cy="93999"/>
                <a:chOff x="5840230" y="744468"/>
                <a:chExt cx="431653" cy="94500"/>
              </a:xfrm>
            </p:grpSpPr>
            <p:sp>
              <p:nvSpPr>
                <p:cNvPr id="584" name="Google Shape;584;p3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587" name="Google Shape;587;p36"/>
          <p:cNvSpPr txBox="1">
            <a:spLocks noGrp="1"/>
          </p:cNvSpPr>
          <p:nvPr>
            <p:ph type="title"/>
          </p:nvPr>
        </p:nvSpPr>
        <p:spPr>
          <a:xfrm>
            <a:off x="1915633" y="5096800"/>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88" name="Google Shape;588;p36"/>
          <p:cNvSpPr txBox="1">
            <a:spLocks noGrp="1"/>
          </p:cNvSpPr>
          <p:nvPr>
            <p:ph type="subTitle" idx="1"/>
          </p:nvPr>
        </p:nvSpPr>
        <p:spPr>
          <a:xfrm>
            <a:off x="4419500" y="3694311"/>
            <a:ext cx="3448400" cy="9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89" name="Google Shape;589;p36"/>
          <p:cNvSpPr txBox="1">
            <a:spLocks noGrp="1"/>
          </p:cNvSpPr>
          <p:nvPr>
            <p:ph type="title" idx="2"/>
          </p:nvPr>
        </p:nvSpPr>
        <p:spPr>
          <a:xfrm>
            <a:off x="1915633" y="3936300"/>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0" name="Google Shape;590;p36"/>
          <p:cNvSpPr txBox="1">
            <a:spLocks noGrp="1"/>
          </p:cNvSpPr>
          <p:nvPr>
            <p:ph type="subTitle" idx="3"/>
          </p:nvPr>
        </p:nvSpPr>
        <p:spPr>
          <a:xfrm>
            <a:off x="4419500" y="4901804"/>
            <a:ext cx="3448400" cy="872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1" name="Google Shape;591;p36"/>
          <p:cNvSpPr txBox="1">
            <a:spLocks noGrp="1"/>
          </p:cNvSpPr>
          <p:nvPr>
            <p:ph type="title" idx="4"/>
          </p:nvPr>
        </p:nvSpPr>
        <p:spPr>
          <a:xfrm>
            <a:off x="1915633" y="2728784"/>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2" name="Google Shape;592;p36"/>
          <p:cNvSpPr txBox="1">
            <a:spLocks noGrp="1"/>
          </p:cNvSpPr>
          <p:nvPr>
            <p:ph type="subTitle" idx="5"/>
          </p:nvPr>
        </p:nvSpPr>
        <p:spPr>
          <a:xfrm>
            <a:off x="4419500" y="2486800"/>
            <a:ext cx="3448400" cy="966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36"/>
          <p:cNvSpPr txBox="1">
            <a:spLocks noGrp="1"/>
          </p:cNvSpPr>
          <p:nvPr>
            <p:ph type="title" idx="6"/>
          </p:nvPr>
        </p:nvSpPr>
        <p:spPr>
          <a:xfrm>
            <a:off x="960000" y="923200"/>
            <a:ext cx="5830000" cy="1446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16514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594"/>
        <p:cNvGrpSpPr/>
        <p:nvPr/>
      </p:nvGrpSpPr>
      <p:grpSpPr>
        <a:xfrm>
          <a:off x="0" y="0"/>
          <a:ext cx="0" cy="0"/>
          <a:chOff x="0" y="0"/>
          <a:chExt cx="0" cy="0"/>
        </a:xfrm>
      </p:grpSpPr>
      <p:grpSp>
        <p:nvGrpSpPr>
          <p:cNvPr id="595" name="Google Shape;595;p37"/>
          <p:cNvGrpSpPr/>
          <p:nvPr/>
        </p:nvGrpSpPr>
        <p:grpSpPr>
          <a:xfrm>
            <a:off x="477800" y="344067"/>
            <a:ext cx="11238600" cy="6170000"/>
            <a:chOff x="358350" y="258050"/>
            <a:chExt cx="8428950" cy="4627500"/>
          </a:xfrm>
        </p:grpSpPr>
        <p:sp>
          <p:nvSpPr>
            <p:cNvPr id="596" name="Google Shape;596;p3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8" name="Google Shape;598;p37"/>
            <p:cNvGrpSpPr/>
            <p:nvPr/>
          </p:nvGrpSpPr>
          <p:grpSpPr>
            <a:xfrm rot="10800000" flipH="1">
              <a:off x="4159199" y="4657459"/>
              <a:ext cx="825589" cy="93999"/>
              <a:chOff x="5718423" y="809024"/>
              <a:chExt cx="830071" cy="94500"/>
            </a:xfrm>
          </p:grpSpPr>
          <p:sp>
            <p:nvSpPr>
              <p:cNvPr id="599" name="Google Shape;599;p3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3" name="Google Shape;603;p37"/>
            <p:cNvGrpSpPr/>
            <p:nvPr/>
          </p:nvGrpSpPr>
          <p:grpSpPr>
            <a:xfrm>
              <a:off x="720000" y="407061"/>
              <a:ext cx="7704000" cy="262500"/>
              <a:chOff x="433208" y="393425"/>
              <a:chExt cx="7704000" cy="262500"/>
            </a:xfrm>
          </p:grpSpPr>
          <p:sp>
            <p:nvSpPr>
              <p:cNvPr id="604" name="Google Shape;604;p3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5" name="Google Shape;605;p37"/>
              <p:cNvGrpSpPr/>
              <p:nvPr/>
            </p:nvGrpSpPr>
            <p:grpSpPr>
              <a:xfrm rot="10800000" flipH="1">
                <a:off x="543498" y="483688"/>
                <a:ext cx="429322" cy="93999"/>
                <a:chOff x="5840230" y="744468"/>
                <a:chExt cx="431653" cy="94500"/>
              </a:xfrm>
            </p:grpSpPr>
            <p:sp>
              <p:nvSpPr>
                <p:cNvPr id="606" name="Google Shape;606;p3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609" name="Google Shape;609;p37"/>
          <p:cNvSpPr txBox="1">
            <a:spLocks noGrp="1"/>
          </p:cNvSpPr>
          <p:nvPr>
            <p:ph type="title"/>
          </p:nvPr>
        </p:nvSpPr>
        <p:spPr>
          <a:xfrm>
            <a:off x="1341200" y="3938151"/>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0" name="Google Shape;610;p37"/>
          <p:cNvSpPr txBox="1">
            <a:spLocks noGrp="1"/>
          </p:cNvSpPr>
          <p:nvPr>
            <p:ph type="subTitle" idx="1"/>
          </p:nvPr>
        </p:nvSpPr>
        <p:spPr>
          <a:xfrm>
            <a:off x="1341200" y="4309267"/>
            <a:ext cx="2786400" cy="163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1" name="Google Shape;611;p37"/>
          <p:cNvSpPr txBox="1">
            <a:spLocks noGrp="1"/>
          </p:cNvSpPr>
          <p:nvPr>
            <p:ph type="title" idx="2"/>
          </p:nvPr>
        </p:nvSpPr>
        <p:spPr>
          <a:xfrm>
            <a:off x="8263203" y="2084684"/>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2" name="Google Shape;612;p37"/>
          <p:cNvSpPr txBox="1">
            <a:spLocks noGrp="1"/>
          </p:cNvSpPr>
          <p:nvPr>
            <p:ph type="subTitle" idx="3"/>
          </p:nvPr>
        </p:nvSpPr>
        <p:spPr>
          <a:xfrm>
            <a:off x="8263200" y="2455800"/>
            <a:ext cx="2786400" cy="1634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3" name="Google Shape;613;p37"/>
          <p:cNvSpPr txBox="1">
            <a:spLocks noGrp="1"/>
          </p:cNvSpPr>
          <p:nvPr>
            <p:ph type="title" idx="4"/>
          </p:nvPr>
        </p:nvSpPr>
        <p:spPr>
          <a:xfrm>
            <a:off x="4702801" y="3011500"/>
            <a:ext cx="2244800" cy="482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14" name="Google Shape;614;p37"/>
          <p:cNvSpPr txBox="1">
            <a:spLocks noGrp="1"/>
          </p:cNvSpPr>
          <p:nvPr>
            <p:ph type="subTitle" idx="5"/>
          </p:nvPr>
        </p:nvSpPr>
        <p:spPr>
          <a:xfrm>
            <a:off x="4702800" y="3382617"/>
            <a:ext cx="2786400" cy="1634400"/>
          </a:xfrm>
          <a:prstGeom prst="rect">
            <a:avLst/>
          </a:prstGeom>
        </p:spPr>
        <p:txBody>
          <a:bodyPr spcFirstLastPara="1" wrap="square" lIns="91425" tIns="91425" rIns="91425" bIns="91425" anchor="ctr" anchorCtr="0">
            <a:noAutofit/>
          </a:bodyPr>
          <a:lstStyle>
            <a:lvl1pPr lvl="0" rtl="0">
              <a:lnSpc>
                <a:spcPct val="100000"/>
              </a:lnSpc>
              <a:spcBef>
                <a:spcPts val="1333"/>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5" name="Google Shape;615;p37"/>
          <p:cNvSpPr txBox="1">
            <a:spLocks noGrp="1"/>
          </p:cNvSpPr>
          <p:nvPr>
            <p:ph type="title" idx="6"/>
          </p:nvPr>
        </p:nvSpPr>
        <p:spPr>
          <a:xfrm>
            <a:off x="960000" y="923200"/>
            <a:ext cx="3002400" cy="1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60746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16"/>
        <p:cNvGrpSpPr/>
        <p:nvPr/>
      </p:nvGrpSpPr>
      <p:grpSpPr>
        <a:xfrm>
          <a:off x="0" y="0"/>
          <a:ext cx="0" cy="0"/>
          <a:chOff x="0" y="0"/>
          <a:chExt cx="0" cy="0"/>
        </a:xfrm>
      </p:grpSpPr>
      <p:grpSp>
        <p:nvGrpSpPr>
          <p:cNvPr id="617" name="Google Shape;617;p38"/>
          <p:cNvGrpSpPr/>
          <p:nvPr/>
        </p:nvGrpSpPr>
        <p:grpSpPr>
          <a:xfrm>
            <a:off x="477800" y="344067"/>
            <a:ext cx="11238600" cy="6170000"/>
            <a:chOff x="358350" y="258050"/>
            <a:chExt cx="8428950" cy="4627500"/>
          </a:xfrm>
        </p:grpSpPr>
        <p:sp>
          <p:nvSpPr>
            <p:cNvPr id="618" name="Google Shape;618;p3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20" name="Google Shape;620;p38"/>
            <p:cNvGrpSpPr/>
            <p:nvPr/>
          </p:nvGrpSpPr>
          <p:grpSpPr>
            <a:xfrm rot="10800000" flipH="1">
              <a:off x="4159199" y="4657459"/>
              <a:ext cx="825589" cy="93999"/>
              <a:chOff x="5718423" y="809024"/>
              <a:chExt cx="830071" cy="94500"/>
            </a:xfrm>
          </p:grpSpPr>
          <p:sp>
            <p:nvSpPr>
              <p:cNvPr id="621" name="Google Shape;621;p3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38"/>
            <p:cNvGrpSpPr/>
            <p:nvPr/>
          </p:nvGrpSpPr>
          <p:grpSpPr>
            <a:xfrm>
              <a:off x="720000" y="407061"/>
              <a:ext cx="7704000" cy="262500"/>
              <a:chOff x="433208" y="393425"/>
              <a:chExt cx="7704000" cy="262500"/>
            </a:xfrm>
          </p:grpSpPr>
          <p:sp>
            <p:nvSpPr>
              <p:cNvPr id="626" name="Google Shape;626;p3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27" name="Google Shape;627;p38"/>
              <p:cNvGrpSpPr/>
              <p:nvPr/>
            </p:nvGrpSpPr>
            <p:grpSpPr>
              <a:xfrm rot="10800000" flipH="1">
                <a:off x="543498" y="483688"/>
                <a:ext cx="429322" cy="93999"/>
                <a:chOff x="5840230" y="744468"/>
                <a:chExt cx="431653" cy="94500"/>
              </a:xfrm>
            </p:grpSpPr>
            <p:sp>
              <p:nvSpPr>
                <p:cNvPr id="628" name="Google Shape;628;p3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631" name="Google Shape;631;p38"/>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32" name="Google Shape;632;p38"/>
          <p:cNvSpPr txBox="1">
            <a:spLocks noGrp="1"/>
          </p:cNvSpPr>
          <p:nvPr>
            <p:ph type="title" idx="2"/>
          </p:nvPr>
        </p:nvSpPr>
        <p:spPr>
          <a:xfrm>
            <a:off x="2255667" y="2537356"/>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3" name="Google Shape;633;p38"/>
          <p:cNvSpPr txBox="1">
            <a:spLocks noGrp="1"/>
          </p:cNvSpPr>
          <p:nvPr>
            <p:ph type="subTitle" idx="1"/>
          </p:nvPr>
        </p:nvSpPr>
        <p:spPr>
          <a:xfrm>
            <a:off x="2255652" y="3025833"/>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4" name="Google Shape;634;p38"/>
          <p:cNvSpPr txBox="1">
            <a:spLocks noGrp="1"/>
          </p:cNvSpPr>
          <p:nvPr>
            <p:ph type="title" idx="3"/>
          </p:nvPr>
        </p:nvSpPr>
        <p:spPr>
          <a:xfrm>
            <a:off x="6932000" y="2537356"/>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5" name="Google Shape;635;p38"/>
          <p:cNvSpPr txBox="1">
            <a:spLocks noGrp="1"/>
          </p:cNvSpPr>
          <p:nvPr>
            <p:ph type="subTitle" idx="4"/>
          </p:nvPr>
        </p:nvSpPr>
        <p:spPr>
          <a:xfrm>
            <a:off x="6931985" y="3025833"/>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6" name="Google Shape;636;p38"/>
          <p:cNvSpPr txBox="1">
            <a:spLocks noGrp="1"/>
          </p:cNvSpPr>
          <p:nvPr>
            <p:ph type="title" idx="5"/>
          </p:nvPr>
        </p:nvSpPr>
        <p:spPr>
          <a:xfrm>
            <a:off x="2255667" y="4649605"/>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7" name="Google Shape;637;p38"/>
          <p:cNvSpPr txBox="1">
            <a:spLocks noGrp="1"/>
          </p:cNvSpPr>
          <p:nvPr>
            <p:ph type="subTitle" idx="6"/>
          </p:nvPr>
        </p:nvSpPr>
        <p:spPr>
          <a:xfrm>
            <a:off x="2255652" y="5140233"/>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38" name="Google Shape;638;p38"/>
          <p:cNvSpPr txBox="1">
            <a:spLocks noGrp="1"/>
          </p:cNvSpPr>
          <p:nvPr>
            <p:ph type="title" idx="7"/>
          </p:nvPr>
        </p:nvSpPr>
        <p:spPr>
          <a:xfrm>
            <a:off x="6932000" y="4649605"/>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39" name="Google Shape;639;p38"/>
          <p:cNvSpPr txBox="1">
            <a:spLocks noGrp="1"/>
          </p:cNvSpPr>
          <p:nvPr>
            <p:ph type="subTitle" idx="8"/>
          </p:nvPr>
        </p:nvSpPr>
        <p:spPr>
          <a:xfrm>
            <a:off x="6931985" y="5140233"/>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302150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640"/>
        <p:cNvGrpSpPr/>
        <p:nvPr/>
      </p:nvGrpSpPr>
      <p:grpSpPr>
        <a:xfrm>
          <a:off x="0" y="0"/>
          <a:ext cx="0" cy="0"/>
          <a:chOff x="0" y="0"/>
          <a:chExt cx="0" cy="0"/>
        </a:xfrm>
      </p:grpSpPr>
      <p:grpSp>
        <p:nvGrpSpPr>
          <p:cNvPr id="641" name="Google Shape;641;p39"/>
          <p:cNvGrpSpPr/>
          <p:nvPr/>
        </p:nvGrpSpPr>
        <p:grpSpPr>
          <a:xfrm>
            <a:off x="477800" y="344067"/>
            <a:ext cx="11238600" cy="6170000"/>
            <a:chOff x="358350" y="258050"/>
            <a:chExt cx="8428950" cy="4627500"/>
          </a:xfrm>
        </p:grpSpPr>
        <p:sp>
          <p:nvSpPr>
            <p:cNvPr id="642" name="Google Shape;642;p3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4" name="Google Shape;644;p39"/>
            <p:cNvGrpSpPr/>
            <p:nvPr/>
          </p:nvGrpSpPr>
          <p:grpSpPr>
            <a:xfrm rot="10800000" flipH="1">
              <a:off x="4159199" y="4657459"/>
              <a:ext cx="825589" cy="93999"/>
              <a:chOff x="5718423" y="809024"/>
              <a:chExt cx="830071" cy="94500"/>
            </a:xfrm>
          </p:grpSpPr>
          <p:sp>
            <p:nvSpPr>
              <p:cNvPr id="645" name="Google Shape;645;p3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9" name="Google Shape;649;p39"/>
            <p:cNvGrpSpPr/>
            <p:nvPr/>
          </p:nvGrpSpPr>
          <p:grpSpPr>
            <a:xfrm>
              <a:off x="720000" y="407061"/>
              <a:ext cx="7704000" cy="262500"/>
              <a:chOff x="433208" y="393425"/>
              <a:chExt cx="7704000" cy="262500"/>
            </a:xfrm>
          </p:grpSpPr>
          <p:sp>
            <p:nvSpPr>
              <p:cNvPr id="650" name="Google Shape;650;p3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51" name="Google Shape;651;p39"/>
              <p:cNvGrpSpPr/>
              <p:nvPr/>
            </p:nvGrpSpPr>
            <p:grpSpPr>
              <a:xfrm rot="10800000" flipH="1">
                <a:off x="543498" y="483688"/>
                <a:ext cx="429322" cy="93999"/>
                <a:chOff x="5840230" y="744468"/>
                <a:chExt cx="431653" cy="94500"/>
              </a:xfrm>
            </p:grpSpPr>
            <p:sp>
              <p:nvSpPr>
                <p:cNvPr id="652" name="Google Shape;652;p3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655" name="Google Shape;655;p39"/>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56" name="Google Shape;656;p39"/>
          <p:cNvSpPr txBox="1">
            <a:spLocks noGrp="1"/>
          </p:cNvSpPr>
          <p:nvPr>
            <p:ph type="title" idx="2"/>
          </p:nvPr>
        </p:nvSpPr>
        <p:spPr>
          <a:xfrm>
            <a:off x="2255667" y="1958409"/>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57" name="Google Shape;657;p39"/>
          <p:cNvSpPr txBox="1">
            <a:spLocks noGrp="1"/>
          </p:cNvSpPr>
          <p:nvPr>
            <p:ph type="subTitle" idx="1"/>
          </p:nvPr>
        </p:nvSpPr>
        <p:spPr>
          <a:xfrm>
            <a:off x="2255652" y="2431604"/>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8" name="Google Shape;658;p39"/>
          <p:cNvSpPr txBox="1">
            <a:spLocks noGrp="1"/>
          </p:cNvSpPr>
          <p:nvPr>
            <p:ph type="title" idx="3"/>
          </p:nvPr>
        </p:nvSpPr>
        <p:spPr>
          <a:xfrm>
            <a:off x="6932000" y="1958409"/>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59" name="Google Shape;659;p39"/>
          <p:cNvSpPr txBox="1">
            <a:spLocks noGrp="1"/>
          </p:cNvSpPr>
          <p:nvPr>
            <p:ph type="subTitle" idx="4"/>
          </p:nvPr>
        </p:nvSpPr>
        <p:spPr>
          <a:xfrm>
            <a:off x="6931985" y="2431604"/>
            <a:ext cx="3009200" cy="1000400"/>
          </a:xfrm>
          <a:prstGeom prst="rect">
            <a:avLst/>
          </a:prstGeom>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0" name="Google Shape;660;p39"/>
          <p:cNvSpPr txBox="1">
            <a:spLocks noGrp="1"/>
          </p:cNvSpPr>
          <p:nvPr>
            <p:ph type="title" idx="5"/>
          </p:nvPr>
        </p:nvSpPr>
        <p:spPr>
          <a:xfrm>
            <a:off x="2255667" y="4141605"/>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61" name="Google Shape;661;p39"/>
          <p:cNvSpPr txBox="1">
            <a:spLocks noGrp="1"/>
          </p:cNvSpPr>
          <p:nvPr>
            <p:ph type="subTitle" idx="6"/>
          </p:nvPr>
        </p:nvSpPr>
        <p:spPr>
          <a:xfrm>
            <a:off x="2255652" y="4615205"/>
            <a:ext cx="3009200" cy="1000400"/>
          </a:xfrm>
          <a:prstGeom prst="rect">
            <a:avLst/>
          </a:prstGeom>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867"/>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2" name="Google Shape;662;p39"/>
          <p:cNvSpPr txBox="1">
            <a:spLocks noGrp="1"/>
          </p:cNvSpPr>
          <p:nvPr>
            <p:ph type="title" idx="7"/>
          </p:nvPr>
        </p:nvSpPr>
        <p:spPr>
          <a:xfrm>
            <a:off x="6932000" y="4141605"/>
            <a:ext cx="3009200" cy="3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63" name="Google Shape;663;p39"/>
          <p:cNvSpPr txBox="1">
            <a:spLocks noGrp="1"/>
          </p:cNvSpPr>
          <p:nvPr>
            <p:ph type="subTitle" idx="8"/>
          </p:nvPr>
        </p:nvSpPr>
        <p:spPr>
          <a:xfrm>
            <a:off x="6931985" y="4615205"/>
            <a:ext cx="3009200" cy="100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010081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664"/>
        <p:cNvGrpSpPr/>
        <p:nvPr/>
      </p:nvGrpSpPr>
      <p:grpSpPr>
        <a:xfrm>
          <a:off x="0" y="0"/>
          <a:ext cx="0" cy="0"/>
          <a:chOff x="0" y="0"/>
          <a:chExt cx="0" cy="0"/>
        </a:xfrm>
      </p:grpSpPr>
      <p:grpSp>
        <p:nvGrpSpPr>
          <p:cNvPr id="665" name="Google Shape;665;p40"/>
          <p:cNvGrpSpPr/>
          <p:nvPr/>
        </p:nvGrpSpPr>
        <p:grpSpPr>
          <a:xfrm>
            <a:off x="477800" y="344067"/>
            <a:ext cx="11238600" cy="6170000"/>
            <a:chOff x="358350" y="258050"/>
            <a:chExt cx="8428950" cy="4627500"/>
          </a:xfrm>
        </p:grpSpPr>
        <p:sp>
          <p:nvSpPr>
            <p:cNvPr id="666" name="Google Shape;666;p4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4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8" name="Google Shape;668;p40"/>
            <p:cNvGrpSpPr/>
            <p:nvPr/>
          </p:nvGrpSpPr>
          <p:grpSpPr>
            <a:xfrm rot="10800000" flipH="1">
              <a:off x="4159199" y="4657459"/>
              <a:ext cx="825589" cy="93999"/>
              <a:chOff x="5718423" y="809024"/>
              <a:chExt cx="830071" cy="94500"/>
            </a:xfrm>
          </p:grpSpPr>
          <p:sp>
            <p:nvSpPr>
              <p:cNvPr id="669" name="Google Shape;669;p4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4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4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4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3" name="Google Shape;673;p40"/>
            <p:cNvGrpSpPr/>
            <p:nvPr/>
          </p:nvGrpSpPr>
          <p:grpSpPr>
            <a:xfrm>
              <a:off x="720000" y="407061"/>
              <a:ext cx="7704000" cy="262500"/>
              <a:chOff x="433208" y="393425"/>
              <a:chExt cx="7704000" cy="262500"/>
            </a:xfrm>
          </p:grpSpPr>
          <p:sp>
            <p:nvSpPr>
              <p:cNvPr id="674" name="Google Shape;674;p4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75" name="Google Shape;675;p40"/>
              <p:cNvGrpSpPr/>
              <p:nvPr/>
            </p:nvGrpSpPr>
            <p:grpSpPr>
              <a:xfrm rot="10800000" flipH="1">
                <a:off x="543498" y="483688"/>
                <a:ext cx="429322" cy="93999"/>
                <a:chOff x="5840230" y="744468"/>
                <a:chExt cx="431653" cy="94500"/>
              </a:xfrm>
            </p:grpSpPr>
            <p:sp>
              <p:nvSpPr>
                <p:cNvPr id="676" name="Google Shape;676;p4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4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4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679" name="Google Shape;679;p40"/>
          <p:cNvSpPr txBox="1">
            <a:spLocks noGrp="1"/>
          </p:cNvSpPr>
          <p:nvPr>
            <p:ph type="title"/>
          </p:nvPr>
        </p:nvSpPr>
        <p:spPr>
          <a:xfrm>
            <a:off x="4353800" y="3051767"/>
            <a:ext cx="3484400" cy="12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80" name="Google Shape;680;p40"/>
          <p:cNvSpPr txBox="1">
            <a:spLocks noGrp="1"/>
          </p:cNvSpPr>
          <p:nvPr>
            <p:ph type="title" idx="2"/>
          </p:nvPr>
        </p:nvSpPr>
        <p:spPr>
          <a:xfrm>
            <a:off x="960016" y="1417484"/>
            <a:ext cx="3351200" cy="3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81" name="Google Shape;681;p40"/>
          <p:cNvSpPr txBox="1">
            <a:spLocks noGrp="1"/>
          </p:cNvSpPr>
          <p:nvPr>
            <p:ph type="subTitle" idx="1"/>
          </p:nvPr>
        </p:nvSpPr>
        <p:spPr>
          <a:xfrm>
            <a:off x="960016" y="2051579"/>
            <a:ext cx="3351200" cy="100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2" name="Google Shape;682;p40"/>
          <p:cNvSpPr txBox="1">
            <a:spLocks noGrp="1"/>
          </p:cNvSpPr>
          <p:nvPr>
            <p:ph type="title" idx="3"/>
          </p:nvPr>
        </p:nvSpPr>
        <p:spPr>
          <a:xfrm>
            <a:off x="7880784" y="1417500"/>
            <a:ext cx="3351200" cy="34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83" name="Google Shape;683;p40"/>
          <p:cNvSpPr txBox="1">
            <a:spLocks noGrp="1"/>
          </p:cNvSpPr>
          <p:nvPr>
            <p:ph type="subTitle" idx="4"/>
          </p:nvPr>
        </p:nvSpPr>
        <p:spPr>
          <a:xfrm>
            <a:off x="7880768" y="2051561"/>
            <a:ext cx="3351200" cy="1000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4" name="Google Shape;684;p40"/>
          <p:cNvSpPr txBox="1">
            <a:spLocks noGrp="1"/>
          </p:cNvSpPr>
          <p:nvPr>
            <p:ph type="title" idx="5"/>
          </p:nvPr>
        </p:nvSpPr>
        <p:spPr>
          <a:xfrm>
            <a:off x="960016" y="5628764"/>
            <a:ext cx="3351200" cy="3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85" name="Google Shape;685;p40"/>
          <p:cNvSpPr txBox="1">
            <a:spLocks noGrp="1"/>
          </p:cNvSpPr>
          <p:nvPr>
            <p:ph type="subTitle" idx="6"/>
          </p:nvPr>
        </p:nvSpPr>
        <p:spPr>
          <a:xfrm>
            <a:off x="960016" y="4290299"/>
            <a:ext cx="3351200" cy="100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86" name="Google Shape;686;p40"/>
          <p:cNvSpPr txBox="1">
            <a:spLocks noGrp="1"/>
          </p:cNvSpPr>
          <p:nvPr>
            <p:ph type="title" idx="7"/>
          </p:nvPr>
        </p:nvSpPr>
        <p:spPr>
          <a:xfrm>
            <a:off x="7880784" y="5628764"/>
            <a:ext cx="3351200" cy="347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687" name="Google Shape;687;p40"/>
          <p:cNvSpPr txBox="1">
            <a:spLocks noGrp="1"/>
          </p:cNvSpPr>
          <p:nvPr>
            <p:ph type="subTitle" idx="8"/>
          </p:nvPr>
        </p:nvSpPr>
        <p:spPr>
          <a:xfrm>
            <a:off x="7880768" y="4290299"/>
            <a:ext cx="3351200" cy="100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36527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5"/>
        <p:cNvGrpSpPr/>
        <p:nvPr/>
      </p:nvGrpSpPr>
      <p:grpSpPr>
        <a:xfrm>
          <a:off x="0" y="0"/>
          <a:ext cx="0" cy="0"/>
          <a:chOff x="0" y="0"/>
          <a:chExt cx="0" cy="0"/>
        </a:xfrm>
      </p:grpSpPr>
      <p:grpSp>
        <p:nvGrpSpPr>
          <p:cNvPr id="56" name="Google Shape;56;p5"/>
          <p:cNvGrpSpPr/>
          <p:nvPr/>
        </p:nvGrpSpPr>
        <p:grpSpPr>
          <a:xfrm>
            <a:off x="477800" y="344067"/>
            <a:ext cx="11238600" cy="6170000"/>
            <a:chOff x="358350" y="258050"/>
            <a:chExt cx="8428950" cy="4627500"/>
          </a:xfrm>
        </p:grpSpPr>
        <p:sp>
          <p:nvSpPr>
            <p:cNvPr id="57" name="Google Shape;57;p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9" name="Google Shape;59;p5"/>
            <p:cNvGrpSpPr/>
            <p:nvPr/>
          </p:nvGrpSpPr>
          <p:grpSpPr>
            <a:xfrm rot="10800000" flipH="1">
              <a:off x="4159199" y="4657459"/>
              <a:ext cx="825589" cy="93999"/>
              <a:chOff x="5718423" y="809024"/>
              <a:chExt cx="830071" cy="94500"/>
            </a:xfrm>
          </p:grpSpPr>
          <p:sp>
            <p:nvSpPr>
              <p:cNvPr id="60" name="Google Shape;60;p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5"/>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5"/>
            <p:cNvGrpSpPr/>
            <p:nvPr/>
          </p:nvGrpSpPr>
          <p:grpSpPr>
            <a:xfrm>
              <a:off x="720000" y="407061"/>
              <a:ext cx="7704000" cy="262500"/>
              <a:chOff x="433208" y="393425"/>
              <a:chExt cx="7704000" cy="262500"/>
            </a:xfrm>
          </p:grpSpPr>
          <p:sp>
            <p:nvSpPr>
              <p:cNvPr id="65" name="Google Shape;65;p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 name="Google Shape;66;p5"/>
              <p:cNvGrpSpPr/>
              <p:nvPr/>
            </p:nvGrpSpPr>
            <p:grpSpPr>
              <a:xfrm rot="10800000" flipH="1">
                <a:off x="543498" y="483688"/>
                <a:ext cx="429322" cy="93999"/>
                <a:chOff x="5840230" y="744468"/>
                <a:chExt cx="431653" cy="94500"/>
              </a:xfrm>
            </p:grpSpPr>
            <p:sp>
              <p:nvSpPr>
                <p:cNvPr id="67" name="Google Shape;67;p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0" name="Google Shape;70;p5"/>
          <p:cNvSpPr txBox="1">
            <a:spLocks noGrp="1"/>
          </p:cNvSpPr>
          <p:nvPr>
            <p:ph type="title"/>
          </p:nvPr>
        </p:nvSpPr>
        <p:spPr>
          <a:xfrm>
            <a:off x="960067" y="923600"/>
            <a:ext cx="10272000" cy="7636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71" name="Google Shape;71;p5"/>
          <p:cNvSpPr txBox="1">
            <a:spLocks noGrp="1"/>
          </p:cNvSpPr>
          <p:nvPr>
            <p:ph type="subTitle" idx="1"/>
          </p:nvPr>
        </p:nvSpPr>
        <p:spPr>
          <a:xfrm>
            <a:off x="2650016" y="4702333"/>
            <a:ext cx="2476000" cy="11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 name="Google Shape;72;p5"/>
          <p:cNvSpPr txBox="1">
            <a:spLocks noGrp="1"/>
          </p:cNvSpPr>
          <p:nvPr>
            <p:ph type="subTitle" idx="2"/>
          </p:nvPr>
        </p:nvSpPr>
        <p:spPr>
          <a:xfrm>
            <a:off x="7063667" y="4702336"/>
            <a:ext cx="2476000" cy="11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 name="Google Shape;73;p5"/>
          <p:cNvSpPr txBox="1">
            <a:spLocks noGrp="1"/>
          </p:cNvSpPr>
          <p:nvPr>
            <p:ph type="subTitle" idx="3"/>
          </p:nvPr>
        </p:nvSpPr>
        <p:spPr>
          <a:xfrm>
            <a:off x="2650016" y="4137100"/>
            <a:ext cx="2476000" cy="32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24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
        <p:nvSpPr>
          <p:cNvPr id="74" name="Google Shape;74;p5"/>
          <p:cNvSpPr txBox="1">
            <a:spLocks noGrp="1"/>
          </p:cNvSpPr>
          <p:nvPr>
            <p:ph type="subTitle" idx="4"/>
          </p:nvPr>
        </p:nvSpPr>
        <p:spPr>
          <a:xfrm>
            <a:off x="7063667" y="4137100"/>
            <a:ext cx="2476000" cy="32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24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667">
                <a:solidFill>
                  <a:schemeClr val="dk1"/>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21566716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688"/>
        <p:cNvGrpSpPr/>
        <p:nvPr/>
      </p:nvGrpSpPr>
      <p:grpSpPr>
        <a:xfrm>
          <a:off x="0" y="0"/>
          <a:ext cx="0" cy="0"/>
          <a:chOff x="0" y="0"/>
          <a:chExt cx="0" cy="0"/>
        </a:xfrm>
      </p:grpSpPr>
      <p:grpSp>
        <p:nvGrpSpPr>
          <p:cNvPr id="689" name="Google Shape;689;p41"/>
          <p:cNvGrpSpPr/>
          <p:nvPr/>
        </p:nvGrpSpPr>
        <p:grpSpPr>
          <a:xfrm>
            <a:off x="477800" y="344067"/>
            <a:ext cx="11238600" cy="6170000"/>
            <a:chOff x="358350" y="258050"/>
            <a:chExt cx="8428950" cy="4627500"/>
          </a:xfrm>
        </p:grpSpPr>
        <p:sp>
          <p:nvSpPr>
            <p:cNvPr id="690" name="Google Shape;690;p4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4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2" name="Google Shape;692;p41"/>
            <p:cNvGrpSpPr/>
            <p:nvPr/>
          </p:nvGrpSpPr>
          <p:grpSpPr>
            <a:xfrm rot="10800000" flipH="1">
              <a:off x="4159199" y="4657459"/>
              <a:ext cx="825589" cy="93999"/>
              <a:chOff x="5718423" y="809024"/>
              <a:chExt cx="830071" cy="94500"/>
            </a:xfrm>
          </p:grpSpPr>
          <p:sp>
            <p:nvSpPr>
              <p:cNvPr id="693" name="Google Shape;693;p41"/>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41"/>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41"/>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41"/>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7" name="Google Shape;697;p41"/>
            <p:cNvGrpSpPr/>
            <p:nvPr/>
          </p:nvGrpSpPr>
          <p:grpSpPr>
            <a:xfrm>
              <a:off x="720000" y="407061"/>
              <a:ext cx="7704000" cy="262500"/>
              <a:chOff x="433208" y="393425"/>
              <a:chExt cx="7704000" cy="262500"/>
            </a:xfrm>
          </p:grpSpPr>
          <p:sp>
            <p:nvSpPr>
              <p:cNvPr id="698" name="Google Shape;698;p4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99" name="Google Shape;699;p41"/>
              <p:cNvGrpSpPr/>
              <p:nvPr/>
            </p:nvGrpSpPr>
            <p:grpSpPr>
              <a:xfrm rot="10800000" flipH="1">
                <a:off x="543498" y="483688"/>
                <a:ext cx="429322" cy="93999"/>
                <a:chOff x="5840230" y="744468"/>
                <a:chExt cx="431653" cy="94500"/>
              </a:xfrm>
            </p:grpSpPr>
            <p:sp>
              <p:nvSpPr>
                <p:cNvPr id="700" name="Google Shape;700;p4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4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4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03" name="Google Shape;703;p41"/>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04" name="Google Shape;704;p41"/>
          <p:cNvSpPr txBox="1">
            <a:spLocks noGrp="1"/>
          </p:cNvSpPr>
          <p:nvPr>
            <p:ph type="title" idx="2"/>
          </p:nvPr>
        </p:nvSpPr>
        <p:spPr>
          <a:xfrm>
            <a:off x="1206733" y="2238833"/>
            <a:ext cx="22456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05" name="Google Shape;705;p41"/>
          <p:cNvSpPr txBox="1">
            <a:spLocks noGrp="1"/>
          </p:cNvSpPr>
          <p:nvPr>
            <p:ph type="subTitle" idx="1"/>
          </p:nvPr>
        </p:nvSpPr>
        <p:spPr>
          <a:xfrm>
            <a:off x="1292133" y="4961467"/>
            <a:ext cx="2074800" cy="10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06" name="Google Shape;706;p41"/>
          <p:cNvSpPr txBox="1">
            <a:spLocks noGrp="1"/>
          </p:cNvSpPr>
          <p:nvPr>
            <p:ph type="title" idx="3"/>
          </p:nvPr>
        </p:nvSpPr>
        <p:spPr>
          <a:xfrm>
            <a:off x="3710584" y="2238833"/>
            <a:ext cx="22456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07" name="Google Shape;707;p41"/>
          <p:cNvSpPr txBox="1">
            <a:spLocks noGrp="1"/>
          </p:cNvSpPr>
          <p:nvPr>
            <p:ph type="subTitle" idx="4"/>
          </p:nvPr>
        </p:nvSpPr>
        <p:spPr>
          <a:xfrm>
            <a:off x="3795984" y="4961467"/>
            <a:ext cx="2074800" cy="10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08" name="Google Shape;708;p41"/>
          <p:cNvSpPr txBox="1">
            <a:spLocks noGrp="1"/>
          </p:cNvSpPr>
          <p:nvPr>
            <p:ph type="title" idx="5"/>
          </p:nvPr>
        </p:nvSpPr>
        <p:spPr>
          <a:xfrm>
            <a:off x="8739667" y="2238833"/>
            <a:ext cx="22456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09" name="Google Shape;709;p41"/>
          <p:cNvSpPr txBox="1">
            <a:spLocks noGrp="1"/>
          </p:cNvSpPr>
          <p:nvPr>
            <p:ph type="subTitle" idx="6"/>
          </p:nvPr>
        </p:nvSpPr>
        <p:spPr>
          <a:xfrm>
            <a:off x="8825067" y="4961467"/>
            <a:ext cx="2074800" cy="10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10" name="Google Shape;710;p41"/>
          <p:cNvSpPr txBox="1">
            <a:spLocks noGrp="1"/>
          </p:cNvSpPr>
          <p:nvPr>
            <p:ph type="title" idx="7"/>
          </p:nvPr>
        </p:nvSpPr>
        <p:spPr>
          <a:xfrm>
            <a:off x="6214467" y="2238833"/>
            <a:ext cx="22456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11" name="Google Shape;711;p41"/>
          <p:cNvSpPr txBox="1">
            <a:spLocks noGrp="1"/>
          </p:cNvSpPr>
          <p:nvPr>
            <p:ph type="subTitle" idx="8"/>
          </p:nvPr>
        </p:nvSpPr>
        <p:spPr>
          <a:xfrm>
            <a:off x="6299867" y="4961467"/>
            <a:ext cx="2074800" cy="10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545112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12"/>
        <p:cNvGrpSpPr/>
        <p:nvPr/>
      </p:nvGrpSpPr>
      <p:grpSpPr>
        <a:xfrm>
          <a:off x="0" y="0"/>
          <a:ext cx="0" cy="0"/>
          <a:chOff x="0" y="0"/>
          <a:chExt cx="0" cy="0"/>
        </a:xfrm>
      </p:grpSpPr>
      <p:grpSp>
        <p:nvGrpSpPr>
          <p:cNvPr id="713" name="Google Shape;713;p42"/>
          <p:cNvGrpSpPr/>
          <p:nvPr/>
        </p:nvGrpSpPr>
        <p:grpSpPr>
          <a:xfrm>
            <a:off x="477800" y="344067"/>
            <a:ext cx="11238600" cy="6170000"/>
            <a:chOff x="358350" y="258050"/>
            <a:chExt cx="8428950" cy="4627500"/>
          </a:xfrm>
        </p:grpSpPr>
        <p:sp>
          <p:nvSpPr>
            <p:cNvPr id="714" name="Google Shape;714;p4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4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16" name="Google Shape;716;p42"/>
            <p:cNvGrpSpPr/>
            <p:nvPr/>
          </p:nvGrpSpPr>
          <p:grpSpPr>
            <a:xfrm rot="10800000" flipH="1">
              <a:off x="4159199" y="4657459"/>
              <a:ext cx="825589" cy="93999"/>
              <a:chOff x="5718423" y="809024"/>
              <a:chExt cx="830071" cy="94500"/>
            </a:xfrm>
          </p:grpSpPr>
          <p:sp>
            <p:nvSpPr>
              <p:cNvPr id="717" name="Google Shape;717;p4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4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4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4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1" name="Google Shape;721;p42"/>
            <p:cNvGrpSpPr/>
            <p:nvPr/>
          </p:nvGrpSpPr>
          <p:grpSpPr>
            <a:xfrm>
              <a:off x="720000" y="407061"/>
              <a:ext cx="7704000" cy="262500"/>
              <a:chOff x="433208" y="393425"/>
              <a:chExt cx="7704000" cy="262500"/>
            </a:xfrm>
          </p:grpSpPr>
          <p:sp>
            <p:nvSpPr>
              <p:cNvPr id="722" name="Google Shape;722;p4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3" name="Google Shape;723;p42"/>
              <p:cNvGrpSpPr/>
              <p:nvPr/>
            </p:nvGrpSpPr>
            <p:grpSpPr>
              <a:xfrm rot="10800000" flipH="1">
                <a:off x="543498" y="483688"/>
                <a:ext cx="429322" cy="93999"/>
                <a:chOff x="5840230" y="744468"/>
                <a:chExt cx="431653" cy="94500"/>
              </a:xfrm>
            </p:grpSpPr>
            <p:sp>
              <p:nvSpPr>
                <p:cNvPr id="724" name="Google Shape;724;p4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4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4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27" name="Google Shape;727;p42"/>
          <p:cNvSpPr txBox="1">
            <a:spLocks noGrp="1"/>
          </p:cNvSpPr>
          <p:nvPr>
            <p:ph type="title"/>
          </p:nvPr>
        </p:nvSpPr>
        <p:spPr>
          <a:xfrm>
            <a:off x="960000" y="914595"/>
            <a:ext cx="10272000" cy="7636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728" name="Google Shape;728;p42"/>
          <p:cNvSpPr txBox="1">
            <a:spLocks noGrp="1"/>
          </p:cNvSpPr>
          <p:nvPr>
            <p:ph type="title" idx="2"/>
          </p:nvPr>
        </p:nvSpPr>
        <p:spPr>
          <a:xfrm>
            <a:off x="1273200" y="2543700"/>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29" name="Google Shape;729;p42"/>
          <p:cNvSpPr txBox="1">
            <a:spLocks noGrp="1"/>
          </p:cNvSpPr>
          <p:nvPr>
            <p:ph type="subTitle" idx="1"/>
          </p:nvPr>
        </p:nvSpPr>
        <p:spPr>
          <a:xfrm>
            <a:off x="960000" y="3066828"/>
            <a:ext cx="3074000" cy="95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0" name="Google Shape;730;p42"/>
          <p:cNvSpPr txBox="1">
            <a:spLocks noGrp="1"/>
          </p:cNvSpPr>
          <p:nvPr>
            <p:ph type="title" idx="3"/>
          </p:nvPr>
        </p:nvSpPr>
        <p:spPr>
          <a:xfrm>
            <a:off x="4872231" y="2543700"/>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1" name="Google Shape;731;p42"/>
          <p:cNvSpPr txBox="1">
            <a:spLocks noGrp="1"/>
          </p:cNvSpPr>
          <p:nvPr>
            <p:ph type="subTitle" idx="4"/>
          </p:nvPr>
        </p:nvSpPr>
        <p:spPr>
          <a:xfrm>
            <a:off x="4559031" y="3061628"/>
            <a:ext cx="3074000" cy="9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2" name="Google Shape;732;p42"/>
          <p:cNvSpPr txBox="1">
            <a:spLocks noGrp="1"/>
          </p:cNvSpPr>
          <p:nvPr>
            <p:ph type="title" idx="5"/>
          </p:nvPr>
        </p:nvSpPr>
        <p:spPr>
          <a:xfrm>
            <a:off x="1273200" y="4655167"/>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3" name="Google Shape;733;p42"/>
          <p:cNvSpPr txBox="1">
            <a:spLocks noGrp="1"/>
          </p:cNvSpPr>
          <p:nvPr>
            <p:ph type="subTitle" idx="6"/>
          </p:nvPr>
        </p:nvSpPr>
        <p:spPr>
          <a:xfrm>
            <a:off x="960000" y="5184604"/>
            <a:ext cx="3074000" cy="9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4" name="Google Shape;734;p42"/>
          <p:cNvSpPr txBox="1">
            <a:spLocks noGrp="1"/>
          </p:cNvSpPr>
          <p:nvPr>
            <p:ph type="title" idx="7"/>
          </p:nvPr>
        </p:nvSpPr>
        <p:spPr>
          <a:xfrm>
            <a:off x="4872231" y="4655167"/>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5" name="Google Shape;735;p42"/>
          <p:cNvSpPr txBox="1">
            <a:spLocks noGrp="1"/>
          </p:cNvSpPr>
          <p:nvPr>
            <p:ph type="subTitle" idx="8"/>
          </p:nvPr>
        </p:nvSpPr>
        <p:spPr>
          <a:xfrm>
            <a:off x="4559031" y="5184604"/>
            <a:ext cx="3074000" cy="9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6" name="Google Shape;736;p42"/>
          <p:cNvSpPr txBox="1">
            <a:spLocks noGrp="1"/>
          </p:cNvSpPr>
          <p:nvPr>
            <p:ph type="title" idx="9"/>
          </p:nvPr>
        </p:nvSpPr>
        <p:spPr>
          <a:xfrm>
            <a:off x="8471259" y="2543700"/>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7" name="Google Shape;737;p42"/>
          <p:cNvSpPr txBox="1">
            <a:spLocks noGrp="1"/>
          </p:cNvSpPr>
          <p:nvPr>
            <p:ph type="subTitle" idx="13"/>
          </p:nvPr>
        </p:nvSpPr>
        <p:spPr>
          <a:xfrm>
            <a:off x="8158059" y="3061628"/>
            <a:ext cx="3074000" cy="9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38" name="Google Shape;738;p42"/>
          <p:cNvSpPr txBox="1">
            <a:spLocks noGrp="1"/>
          </p:cNvSpPr>
          <p:nvPr>
            <p:ph type="title" idx="14"/>
          </p:nvPr>
        </p:nvSpPr>
        <p:spPr>
          <a:xfrm>
            <a:off x="8471259" y="4655167"/>
            <a:ext cx="2447600" cy="3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39" name="Google Shape;739;p42"/>
          <p:cNvSpPr txBox="1">
            <a:spLocks noGrp="1"/>
          </p:cNvSpPr>
          <p:nvPr>
            <p:ph type="subTitle" idx="15"/>
          </p:nvPr>
        </p:nvSpPr>
        <p:spPr>
          <a:xfrm>
            <a:off x="8158059" y="5184604"/>
            <a:ext cx="3074000" cy="95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3055431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740"/>
        <p:cNvGrpSpPr/>
        <p:nvPr/>
      </p:nvGrpSpPr>
      <p:grpSpPr>
        <a:xfrm>
          <a:off x="0" y="0"/>
          <a:ext cx="0" cy="0"/>
          <a:chOff x="0" y="0"/>
          <a:chExt cx="0" cy="0"/>
        </a:xfrm>
      </p:grpSpPr>
      <p:grpSp>
        <p:nvGrpSpPr>
          <p:cNvPr id="741" name="Google Shape;741;p43"/>
          <p:cNvGrpSpPr/>
          <p:nvPr/>
        </p:nvGrpSpPr>
        <p:grpSpPr>
          <a:xfrm>
            <a:off x="477800" y="344067"/>
            <a:ext cx="11238600" cy="6170000"/>
            <a:chOff x="358350" y="258050"/>
            <a:chExt cx="8428950" cy="4627500"/>
          </a:xfrm>
        </p:grpSpPr>
        <p:sp>
          <p:nvSpPr>
            <p:cNvPr id="742" name="Google Shape;742;p4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4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4" name="Google Shape;744;p43"/>
            <p:cNvGrpSpPr/>
            <p:nvPr/>
          </p:nvGrpSpPr>
          <p:grpSpPr>
            <a:xfrm rot="10800000" flipH="1">
              <a:off x="4159199" y="4657459"/>
              <a:ext cx="825589" cy="93999"/>
              <a:chOff x="5718423" y="809024"/>
              <a:chExt cx="830071" cy="94500"/>
            </a:xfrm>
          </p:grpSpPr>
          <p:sp>
            <p:nvSpPr>
              <p:cNvPr id="745" name="Google Shape;745;p4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4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4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4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9" name="Google Shape;749;p43"/>
            <p:cNvGrpSpPr/>
            <p:nvPr/>
          </p:nvGrpSpPr>
          <p:grpSpPr>
            <a:xfrm>
              <a:off x="720000" y="407061"/>
              <a:ext cx="7704000" cy="262500"/>
              <a:chOff x="433208" y="393425"/>
              <a:chExt cx="7704000" cy="262500"/>
            </a:xfrm>
          </p:grpSpPr>
          <p:sp>
            <p:nvSpPr>
              <p:cNvPr id="750" name="Google Shape;750;p4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51" name="Google Shape;751;p43"/>
              <p:cNvGrpSpPr/>
              <p:nvPr/>
            </p:nvGrpSpPr>
            <p:grpSpPr>
              <a:xfrm rot="10800000" flipH="1">
                <a:off x="543498" y="483688"/>
                <a:ext cx="429322" cy="93999"/>
                <a:chOff x="5840230" y="744468"/>
                <a:chExt cx="431653" cy="94500"/>
              </a:xfrm>
            </p:grpSpPr>
            <p:sp>
              <p:nvSpPr>
                <p:cNvPr id="752" name="Google Shape;752;p4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4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4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55" name="Google Shape;755;p43"/>
          <p:cNvSpPr txBox="1">
            <a:spLocks noGrp="1"/>
          </p:cNvSpPr>
          <p:nvPr>
            <p:ph type="title"/>
          </p:nvPr>
        </p:nvSpPr>
        <p:spPr>
          <a:xfrm>
            <a:off x="960000" y="914595"/>
            <a:ext cx="10272000" cy="763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56" name="Google Shape;756;p43"/>
          <p:cNvSpPr txBox="1">
            <a:spLocks noGrp="1"/>
          </p:cNvSpPr>
          <p:nvPr>
            <p:ph type="title" idx="2"/>
          </p:nvPr>
        </p:nvSpPr>
        <p:spPr>
          <a:xfrm>
            <a:off x="3810349" y="2344184"/>
            <a:ext cx="2018400" cy="34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57" name="Google Shape;757;p43"/>
          <p:cNvSpPr txBox="1">
            <a:spLocks noGrp="1"/>
          </p:cNvSpPr>
          <p:nvPr>
            <p:ph type="subTitle" idx="1"/>
          </p:nvPr>
        </p:nvSpPr>
        <p:spPr>
          <a:xfrm>
            <a:off x="1060967" y="2190951"/>
            <a:ext cx="2447600" cy="95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58" name="Google Shape;758;p43"/>
          <p:cNvSpPr txBox="1">
            <a:spLocks noGrp="1"/>
          </p:cNvSpPr>
          <p:nvPr>
            <p:ph type="title" idx="3"/>
          </p:nvPr>
        </p:nvSpPr>
        <p:spPr>
          <a:xfrm>
            <a:off x="6273313" y="2344184"/>
            <a:ext cx="20184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59" name="Google Shape;759;p43"/>
          <p:cNvSpPr txBox="1">
            <a:spLocks noGrp="1"/>
          </p:cNvSpPr>
          <p:nvPr>
            <p:ph type="subTitle" idx="4"/>
          </p:nvPr>
        </p:nvSpPr>
        <p:spPr>
          <a:xfrm>
            <a:off x="8683400" y="2188351"/>
            <a:ext cx="2447600" cy="9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60" name="Google Shape;760;p43"/>
          <p:cNvSpPr txBox="1">
            <a:spLocks noGrp="1"/>
          </p:cNvSpPr>
          <p:nvPr>
            <p:ph type="title" idx="5"/>
          </p:nvPr>
        </p:nvSpPr>
        <p:spPr>
          <a:xfrm>
            <a:off x="6273313" y="3511017"/>
            <a:ext cx="20184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61" name="Google Shape;761;p43"/>
          <p:cNvSpPr txBox="1">
            <a:spLocks noGrp="1"/>
          </p:cNvSpPr>
          <p:nvPr>
            <p:ph type="subTitle" idx="6"/>
          </p:nvPr>
        </p:nvSpPr>
        <p:spPr>
          <a:xfrm>
            <a:off x="8683417" y="3325684"/>
            <a:ext cx="2447600" cy="9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62" name="Google Shape;762;p43"/>
          <p:cNvSpPr txBox="1">
            <a:spLocks noGrp="1"/>
          </p:cNvSpPr>
          <p:nvPr>
            <p:ph type="title" idx="7"/>
          </p:nvPr>
        </p:nvSpPr>
        <p:spPr>
          <a:xfrm>
            <a:off x="3810349" y="4664917"/>
            <a:ext cx="2018400" cy="34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63" name="Google Shape;763;p43"/>
          <p:cNvSpPr txBox="1">
            <a:spLocks noGrp="1"/>
          </p:cNvSpPr>
          <p:nvPr>
            <p:ph type="subTitle" idx="8"/>
          </p:nvPr>
        </p:nvSpPr>
        <p:spPr>
          <a:xfrm>
            <a:off x="1060983" y="4507084"/>
            <a:ext cx="2447600" cy="956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64" name="Google Shape;764;p43"/>
          <p:cNvSpPr txBox="1">
            <a:spLocks noGrp="1"/>
          </p:cNvSpPr>
          <p:nvPr>
            <p:ph type="title" idx="9"/>
          </p:nvPr>
        </p:nvSpPr>
        <p:spPr>
          <a:xfrm>
            <a:off x="3810349" y="3511017"/>
            <a:ext cx="2018400" cy="34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65" name="Google Shape;765;p43"/>
          <p:cNvSpPr txBox="1">
            <a:spLocks noGrp="1"/>
          </p:cNvSpPr>
          <p:nvPr>
            <p:ph type="subTitle" idx="13"/>
          </p:nvPr>
        </p:nvSpPr>
        <p:spPr>
          <a:xfrm>
            <a:off x="1060981" y="3325684"/>
            <a:ext cx="2447600" cy="956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66" name="Google Shape;766;p43"/>
          <p:cNvSpPr txBox="1">
            <a:spLocks noGrp="1"/>
          </p:cNvSpPr>
          <p:nvPr>
            <p:ph type="title" idx="14"/>
          </p:nvPr>
        </p:nvSpPr>
        <p:spPr>
          <a:xfrm>
            <a:off x="6273313" y="4664917"/>
            <a:ext cx="2018400" cy="342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400">
                <a:solidFill>
                  <a:schemeClr val="lt1"/>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767" name="Google Shape;767;p43"/>
          <p:cNvSpPr txBox="1">
            <a:spLocks noGrp="1"/>
          </p:cNvSpPr>
          <p:nvPr>
            <p:ph type="subTitle" idx="15"/>
          </p:nvPr>
        </p:nvSpPr>
        <p:spPr>
          <a:xfrm>
            <a:off x="8683348" y="4504484"/>
            <a:ext cx="2447600" cy="95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53333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68"/>
        <p:cNvGrpSpPr/>
        <p:nvPr/>
      </p:nvGrpSpPr>
      <p:grpSpPr>
        <a:xfrm>
          <a:off x="0" y="0"/>
          <a:ext cx="0" cy="0"/>
          <a:chOff x="0" y="0"/>
          <a:chExt cx="0" cy="0"/>
        </a:xfrm>
      </p:grpSpPr>
      <p:grpSp>
        <p:nvGrpSpPr>
          <p:cNvPr id="769" name="Google Shape;769;p44"/>
          <p:cNvGrpSpPr/>
          <p:nvPr/>
        </p:nvGrpSpPr>
        <p:grpSpPr>
          <a:xfrm>
            <a:off x="477800" y="344067"/>
            <a:ext cx="11238600" cy="6170000"/>
            <a:chOff x="358350" y="258050"/>
            <a:chExt cx="8428950" cy="4627500"/>
          </a:xfrm>
        </p:grpSpPr>
        <p:sp>
          <p:nvSpPr>
            <p:cNvPr id="770" name="Google Shape;770;p4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4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72" name="Google Shape;772;p44"/>
            <p:cNvGrpSpPr/>
            <p:nvPr/>
          </p:nvGrpSpPr>
          <p:grpSpPr>
            <a:xfrm rot="10800000" flipH="1">
              <a:off x="4159199" y="4657459"/>
              <a:ext cx="825589" cy="93999"/>
              <a:chOff x="5718423" y="809024"/>
              <a:chExt cx="830071" cy="94500"/>
            </a:xfrm>
          </p:grpSpPr>
          <p:sp>
            <p:nvSpPr>
              <p:cNvPr id="773" name="Google Shape;773;p4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4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4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4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7" name="Google Shape;777;p44"/>
            <p:cNvGrpSpPr/>
            <p:nvPr/>
          </p:nvGrpSpPr>
          <p:grpSpPr>
            <a:xfrm>
              <a:off x="720000" y="407061"/>
              <a:ext cx="7704000" cy="262500"/>
              <a:chOff x="433208" y="393425"/>
              <a:chExt cx="7704000" cy="262500"/>
            </a:xfrm>
          </p:grpSpPr>
          <p:sp>
            <p:nvSpPr>
              <p:cNvPr id="778" name="Google Shape;778;p4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79" name="Google Shape;779;p44"/>
              <p:cNvGrpSpPr/>
              <p:nvPr/>
            </p:nvGrpSpPr>
            <p:grpSpPr>
              <a:xfrm rot="10800000" flipH="1">
                <a:off x="543498" y="483688"/>
                <a:ext cx="429322" cy="93999"/>
                <a:chOff x="5840230" y="744468"/>
                <a:chExt cx="431653" cy="94500"/>
              </a:xfrm>
            </p:grpSpPr>
            <p:sp>
              <p:nvSpPr>
                <p:cNvPr id="780" name="Google Shape;780;p4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4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4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783" name="Google Shape;783;p44"/>
          <p:cNvSpPr txBox="1">
            <a:spLocks noGrp="1"/>
          </p:cNvSpPr>
          <p:nvPr>
            <p:ph type="title" hasCustomPrompt="1"/>
          </p:nvPr>
        </p:nvSpPr>
        <p:spPr>
          <a:xfrm>
            <a:off x="2681905" y="2418124"/>
            <a:ext cx="2759200" cy="9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000"/>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784" name="Google Shape;784;p44"/>
          <p:cNvSpPr txBox="1">
            <a:spLocks noGrp="1"/>
          </p:cNvSpPr>
          <p:nvPr>
            <p:ph type="subTitle" idx="1"/>
          </p:nvPr>
        </p:nvSpPr>
        <p:spPr>
          <a:xfrm>
            <a:off x="2682105" y="3992501"/>
            <a:ext cx="2759200" cy="8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5" name="Google Shape;785;p44"/>
          <p:cNvSpPr txBox="1">
            <a:spLocks noGrp="1"/>
          </p:cNvSpPr>
          <p:nvPr>
            <p:ph type="title" idx="2" hasCustomPrompt="1"/>
          </p:nvPr>
        </p:nvSpPr>
        <p:spPr>
          <a:xfrm>
            <a:off x="6762793" y="3044848"/>
            <a:ext cx="2759200" cy="9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000"/>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786" name="Google Shape;786;p44"/>
          <p:cNvSpPr txBox="1">
            <a:spLocks noGrp="1"/>
          </p:cNvSpPr>
          <p:nvPr>
            <p:ph type="subTitle" idx="3"/>
          </p:nvPr>
        </p:nvSpPr>
        <p:spPr>
          <a:xfrm>
            <a:off x="6762793" y="4619224"/>
            <a:ext cx="2759200" cy="8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7" name="Google Shape;787;p44"/>
          <p:cNvSpPr txBox="1">
            <a:spLocks noGrp="1"/>
          </p:cNvSpPr>
          <p:nvPr>
            <p:ph type="subTitle" idx="4"/>
          </p:nvPr>
        </p:nvSpPr>
        <p:spPr>
          <a:xfrm>
            <a:off x="2988061" y="3415576"/>
            <a:ext cx="2166400" cy="32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DM Serif Text"/>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9pPr>
          </a:lstStyle>
          <a:p>
            <a:r>
              <a:rPr lang="en-US"/>
              <a:t>Click to edit Master subtitle style</a:t>
            </a:r>
            <a:endParaRPr/>
          </a:p>
        </p:txBody>
      </p:sp>
      <p:sp>
        <p:nvSpPr>
          <p:cNvPr id="788" name="Google Shape;788;p44"/>
          <p:cNvSpPr txBox="1">
            <a:spLocks noGrp="1"/>
          </p:cNvSpPr>
          <p:nvPr>
            <p:ph type="subTitle" idx="5"/>
          </p:nvPr>
        </p:nvSpPr>
        <p:spPr>
          <a:xfrm>
            <a:off x="7067599" y="4042300"/>
            <a:ext cx="2166400" cy="32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DM Serif Text"/>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9pPr>
          </a:lstStyle>
          <a:p>
            <a:r>
              <a:rPr lang="en-US"/>
              <a:t>Click to edit Master subtitle style</a:t>
            </a:r>
            <a:endParaRPr/>
          </a:p>
        </p:txBody>
      </p:sp>
    </p:spTree>
    <p:extLst>
      <p:ext uri="{BB962C8B-B14F-4D97-AF65-F5344CB8AC3E}">
        <p14:creationId xmlns:p14="http://schemas.microsoft.com/office/powerpoint/2010/main" val="37722806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89"/>
        <p:cNvGrpSpPr/>
        <p:nvPr/>
      </p:nvGrpSpPr>
      <p:grpSpPr>
        <a:xfrm>
          <a:off x="0" y="0"/>
          <a:ext cx="0" cy="0"/>
          <a:chOff x="0" y="0"/>
          <a:chExt cx="0" cy="0"/>
        </a:xfrm>
      </p:grpSpPr>
      <p:grpSp>
        <p:nvGrpSpPr>
          <p:cNvPr id="790" name="Google Shape;790;p45"/>
          <p:cNvGrpSpPr/>
          <p:nvPr/>
        </p:nvGrpSpPr>
        <p:grpSpPr>
          <a:xfrm>
            <a:off x="477800" y="344067"/>
            <a:ext cx="11238600" cy="6170000"/>
            <a:chOff x="358350" y="258050"/>
            <a:chExt cx="8428950" cy="4627500"/>
          </a:xfrm>
        </p:grpSpPr>
        <p:sp>
          <p:nvSpPr>
            <p:cNvPr id="791" name="Google Shape;791;p4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4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3" name="Google Shape;793;p45"/>
            <p:cNvGrpSpPr/>
            <p:nvPr/>
          </p:nvGrpSpPr>
          <p:grpSpPr>
            <a:xfrm rot="10800000" flipH="1">
              <a:off x="4159199" y="4657459"/>
              <a:ext cx="825589" cy="93999"/>
              <a:chOff x="5718423" y="809024"/>
              <a:chExt cx="830071" cy="94500"/>
            </a:xfrm>
          </p:grpSpPr>
          <p:sp>
            <p:nvSpPr>
              <p:cNvPr id="794" name="Google Shape;794;p4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45"/>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45"/>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4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8" name="Google Shape;798;p45"/>
            <p:cNvGrpSpPr/>
            <p:nvPr/>
          </p:nvGrpSpPr>
          <p:grpSpPr>
            <a:xfrm>
              <a:off x="720000" y="407061"/>
              <a:ext cx="7704000" cy="262500"/>
              <a:chOff x="433208" y="393425"/>
              <a:chExt cx="7704000" cy="262500"/>
            </a:xfrm>
          </p:grpSpPr>
          <p:sp>
            <p:nvSpPr>
              <p:cNvPr id="799" name="Google Shape;799;p4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00" name="Google Shape;800;p45"/>
              <p:cNvGrpSpPr/>
              <p:nvPr/>
            </p:nvGrpSpPr>
            <p:grpSpPr>
              <a:xfrm rot="10800000" flipH="1">
                <a:off x="543498" y="483688"/>
                <a:ext cx="429322" cy="93999"/>
                <a:chOff x="5840230" y="744468"/>
                <a:chExt cx="431653" cy="94500"/>
              </a:xfrm>
            </p:grpSpPr>
            <p:sp>
              <p:nvSpPr>
                <p:cNvPr id="801" name="Google Shape;801;p4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4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4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04" name="Google Shape;804;p45"/>
          <p:cNvSpPr txBox="1">
            <a:spLocks noGrp="1"/>
          </p:cNvSpPr>
          <p:nvPr>
            <p:ph type="title" hasCustomPrompt="1"/>
          </p:nvPr>
        </p:nvSpPr>
        <p:spPr>
          <a:xfrm>
            <a:off x="3013572" y="2503608"/>
            <a:ext cx="2759200" cy="9312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4000"/>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805" name="Google Shape;805;p45"/>
          <p:cNvSpPr txBox="1">
            <a:spLocks noGrp="1"/>
          </p:cNvSpPr>
          <p:nvPr>
            <p:ph type="subTitle" idx="1"/>
          </p:nvPr>
        </p:nvSpPr>
        <p:spPr>
          <a:xfrm>
            <a:off x="3013567" y="4078000"/>
            <a:ext cx="2980800" cy="11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06" name="Google Shape;806;p45"/>
          <p:cNvSpPr txBox="1">
            <a:spLocks noGrp="1"/>
          </p:cNvSpPr>
          <p:nvPr>
            <p:ph type="title" idx="2" hasCustomPrompt="1"/>
          </p:nvPr>
        </p:nvSpPr>
        <p:spPr>
          <a:xfrm>
            <a:off x="6412493" y="2503615"/>
            <a:ext cx="2759200" cy="93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4000"/>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807" name="Google Shape;807;p45"/>
          <p:cNvSpPr txBox="1">
            <a:spLocks noGrp="1"/>
          </p:cNvSpPr>
          <p:nvPr>
            <p:ph type="subTitle" idx="3"/>
          </p:nvPr>
        </p:nvSpPr>
        <p:spPr>
          <a:xfrm>
            <a:off x="6190900" y="4078000"/>
            <a:ext cx="2980800" cy="110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08" name="Google Shape;808;p45"/>
          <p:cNvSpPr txBox="1">
            <a:spLocks noGrp="1"/>
          </p:cNvSpPr>
          <p:nvPr>
            <p:ph type="subTitle" idx="4"/>
          </p:nvPr>
        </p:nvSpPr>
        <p:spPr>
          <a:xfrm>
            <a:off x="3013572" y="3501060"/>
            <a:ext cx="2166400" cy="32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DM Serif Text"/>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9pPr>
          </a:lstStyle>
          <a:p>
            <a:r>
              <a:rPr lang="en-US"/>
              <a:t>Click to edit Master subtitle style</a:t>
            </a:r>
            <a:endParaRPr/>
          </a:p>
        </p:txBody>
      </p:sp>
      <p:sp>
        <p:nvSpPr>
          <p:cNvPr id="809" name="Google Shape;809;p45"/>
          <p:cNvSpPr txBox="1">
            <a:spLocks noGrp="1"/>
          </p:cNvSpPr>
          <p:nvPr>
            <p:ph type="subTitle" idx="5"/>
          </p:nvPr>
        </p:nvSpPr>
        <p:spPr>
          <a:xfrm>
            <a:off x="7005293" y="3501067"/>
            <a:ext cx="2166400" cy="32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DM Serif Text"/>
              <a:buNone/>
              <a:defRPr sz="2400" b="1">
                <a:solidFill>
                  <a:schemeClr val="lt1"/>
                </a:solidFill>
                <a:latin typeface="Orbitron"/>
                <a:ea typeface="Orbitron"/>
                <a:cs typeface="Orbitron"/>
                <a:sym typeface="Orbitron"/>
              </a:defRPr>
            </a:lvl1pPr>
            <a:lvl2pPr lvl="1"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2pPr>
            <a:lvl3pPr lvl="2"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3pPr>
            <a:lvl4pPr lvl="3"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4pPr>
            <a:lvl5pPr lvl="4"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5pPr>
            <a:lvl6pPr lvl="5"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6pPr>
            <a:lvl7pPr lvl="6"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7pPr>
            <a:lvl8pPr lvl="7"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8pPr>
            <a:lvl9pPr lvl="8" algn="ctr" rtl="0">
              <a:lnSpc>
                <a:spcPct val="100000"/>
              </a:lnSpc>
              <a:spcBef>
                <a:spcPts val="0"/>
              </a:spcBef>
              <a:spcAft>
                <a:spcPts val="0"/>
              </a:spcAft>
              <a:buSzPts val="2000"/>
              <a:buFont typeface="DM Serif Text"/>
              <a:buNone/>
              <a:defRPr sz="2667">
                <a:latin typeface="DM Serif Text"/>
                <a:ea typeface="DM Serif Text"/>
                <a:cs typeface="DM Serif Text"/>
                <a:sym typeface="DM Serif Text"/>
              </a:defRPr>
            </a:lvl9pPr>
          </a:lstStyle>
          <a:p>
            <a:r>
              <a:rPr lang="en-US"/>
              <a:t>Click to edit Master subtitle style</a:t>
            </a:r>
            <a:endParaRPr/>
          </a:p>
        </p:txBody>
      </p:sp>
      <p:sp>
        <p:nvSpPr>
          <p:cNvPr id="810" name="Google Shape;810;p45"/>
          <p:cNvSpPr txBox="1">
            <a:spLocks noGrp="1"/>
          </p:cNvSpPr>
          <p:nvPr>
            <p:ph type="title" idx="6"/>
          </p:nvPr>
        </p:nvSpPr>
        <p:spPr>
          <a:xfrm>
            <a:off x="960000" y="914595"/>
            <a:ext cx="10272000" cy="763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415104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811"/>
        <p:cNvGrpSpPr/>
        <p:nvPr/>
      </p:nvGrpSpPr>
      <p:grpSpPr>
        <a:xfrm>
          <a:off x="0" y="0"/>
          <a:ext cx="0" cy="0"/>
          <a:chOff x="0" y="0"/>
          <a:chExt cx="0" cy="0"/>
        </a:xfrm>
      </p:grpSpPr>
      <p:grpSp>
        <p:nvGrpSpPr>
          <p:cNvPr id="812" name="Google Shape;812;p46"/>
          <p:cNvGrpSpPr/>
          <p:nvPr/>
        </p:nvGrpSpPr>
        <p:grpSpPr>
          <a:xfrm>
            <a:off x="477800" y="344067"/>
            <a:ext cx="11238600" cy="6170000"/>
            <a:chOff x="358350" y="258050"/>
            <a:chExt cx="8428950" cy="4627500"/>
          </a:xfrm>
        </p:grpSpPr>
        <p:sp>
          <p:nvSpPr>
            <p:cNvPr id="813" name="Google Shape;813;p4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4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15" name="Google Shape;815;p46"/>
            <p:cNvGrpSpPr/>
            <p:nvPr/>
          </p:nvGrpSpPr>
          <p:grpSpPr>
            <a:xfrm rot="10800000" flipH="1">
              <a:off x="4159199" y="4657459"/>
              <a:ext cx="825589" cy="93999"/>
              <a:chOff x="5718423" y="809024"/>
              <a:chExt cx="830071" cy="94500"/>
            </a:xfrm>
          </p:grpSpPr>
          <p:sp>
            <p:nvSpPr>
              <p:cNvPr id="816" name="Google Shape;816;p4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4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4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4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0" name="Google Shape;820;p46"/>
            <p:cNvGrpSpPr/>
            <p:nvPr/>
          </p:nvGrpSpPr>
          <p:grpSpPr>
            <a:xfrm>
              <a:off x="720000" y="407061"/>
              <a:ext cx="7704000" cy="262500"/>
              <a:chOff x="433208" y="393425"/>
              <a:chExt cx="7704000" cy="262500"/>
            </a:xfrm>
          </p:grpSpPr>
          <p:sp>
            <p:nvSpPr>
              <p:cNvPr id="821" name="Google Shape;821;p4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22" name="Google Shape;822;p46"/>
              <p:cNvGrpSpPr/>
              <p:nvPr/>
            </p:nvGrpSpPr>
            <p:grpSpPr>
              <a:xfrm rot="10800000" flipH="1">
                <a:off x="543498" y="483688"/>
                <a:ext cx="429322" cy="93999"/>
                <a:chOff x="5840230" y="744468"/>
                <a:chExt cx="431653" cy="94500"/>
              </a:xfrm>
            </p:grpSpPr>
            <p:sp>
              <p:nvSpPr>
                <p:cNvPr id="823" name="Google Shape;823;p4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4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4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26" name="Google Shape;826;p46"/>
          <p:cNvSpPr txBox="1">
            <a:spLocks noGrp="1"/>
          </p:cNvSpPr>
          <p:nvPr>
            <p:ph type="title" hasCustomPrompt="1"/>
          </p:nvPr>
        </p:nvSpPr>
        <p:spPr>
          <a:xfrm>
            <a:off x="2632684" y="2040667"/>
            <a:ext cx="3650400" cy="9312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4667">
                <a:solidFill>
                  <a:schemeClr val="lt1"/>
                </a:solidFill>
              </a:defRPr>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827" name="Google Shape;827;p46"/>
          <p:cNvSpPr txBox="1">
            <a:spLocks noGrp="1"/>
          </p:cNvSpPr>
          <p:nvPr>
            <p:ph type="subTitle" idx="1"/>
          </p:nvPr>
        </p:nvSpPr>
        <p:spPr>
          <a:xfrm>
            <a:off x="6864965" y="2124467"/>
            <a:ext cx="298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8" name="Google Shape;828;p46"/>
          <p:cNvSpPr txBox="1">
            <a:spLocks noGrp="1"/>
          </p:cNvSpPr>
          <p:nvPr>
            <p:ph type="title" idx="2" hasCustomPrompt="1"/>
          </p:nvPr>
        </p:nvSpPr>
        <p:spPr>
          <a:xfrm>
            <a:off x="2632684" y="3400951"/>
            <a:ext cx="3650400" cy="9312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4667">
                <a:solidFill>
                  <a:schemeClr val="lt1"/>
                </a:solidFill>
              </a:defRPr>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829" name="Google Shape;829;p46"/>
          <p:cNvSpPr txBox="1">
            <a:spLocks noGrp="1"/>
          </p:cNvSpPr>
          <p:nvPr>
            <p:ph type="subTitle" idx="3"/>
          </p:nvPr>
        </p:nvSpPr>
        <p:spPr>
          <a:xfrm>
            <a:off x="6864951" y="3484751"/>
            <a:ext cx="298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30" name="Google Shape;830;p46"/>
          <p:cNvSpPr txBox="1">
            <a:spLocks noGrp="1"/>
          </p:cNvSpPr>
          <p:nvPr>
            <p:ph type="title" idx="4"/>
          </p:nvPr>
        </p:nvSpPr>
        <p:spPr>
          <a:xfrm>
            <a:off x="960000" y="914595"/>
            <a:ext cx="10272000" cy="763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31" name="Google Shape;831;p46"/>
          <p:cNvSpPr txBox="1">
            <a:spLocks noGrp="1"/>
          </p:cNvSpPr>
          <p:nvPr>
            <p:ph type="title" idx="5" hasCustomPrompt="1"/>
          </p:nvPr>
        </p:nvSpPr>
        <p:spPr>
          <a:xfrm>
            <a:off x="2632685" y="4761251"/>
            <a:ext cx="3650400" cy="9312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4667">
                <a:solidFill>
                  <a:schemeClr val="lt1"/>
                </a:solidFill>
              </a:defRPr>
            </a:lvl1pPr>
            <a:lvl2pPr lvl="1" algn="ctr" rtl="0">
              <a:spcBef>
                <a:spcPts val="0"/>
              </a:spcBef>
              <a:spcAft>
                <a:spcPts val="0"/>
              </a:spcAft>
              <a:buSzPts val="7200"/>
              <a:buFont typeface="DM Serif Text"/>
              <a:buNone/>
              <a:defRPr sz="9600">
                <a:latin typeface="DM Serif Text"/>
                <a:ea typeface="DM Serif Text"/>
                <a:cs typeface="DM Serif Text"/>
                <a:sym typeface="DM Serif Text"/>
              </a:defRPr>
            </a:lvl2pPr>
            <a:lvl3pPr lvl="2" algn="ctr" rtl="0">
              <a:spcBef>
                <a:spcPts val="0"/>
              </a:spcBef>
              <a:spcAft>
                <a:spcPts val="0"/>
              </a:spcAft>
              <a:buSzPts val="7200"/>
              <a:buFont typeface="DM Serif Text"/>
              <a:buNone/>
              <a:defRPr sz="9600">
                <a:latin typeface="DM Serif Text"/>
                <a:ea typeface="DM Serif Text"/>
                <a:cs typeface="DM Serif Text"/>
                <a:sym typeface="DM Serif Text"/>
              </a:defRPr>
            </a:lvl3pPr>
            <a:lvl4pPr lvl="3" algn="ctr" rtl="0">
              <a:spcBef>
                <a:spcPts val="0"/>
              </a:spcBef>
              <a:spcAft>
                <a:spcPts val="0"/>
              </a:spcAft>
              <a:buSzPts val="7200"/>
              <a:buFont typeface="DM Serif Text"/>
              <a:buNone/>
              <a:defRPr sz="9600">
                <a:latin typeface="DM Serif Text"/>
                <a:ea typeface="DM Serif Text"/>
                <a:cs typeface="DM Serif Text"/>
                <a:sym typeface="DM Serif Text"/>
              </a:defRPr>
            </a:lvl4pPr>
            <a:lvl5pPr lvl="4" algn="ctr" rtl="0">
              <a:spcBef>
                <a:spcPts val="0"/>
              </a:spcBef>
              <a:spcAft>
                <a:spcPts val="0"/>
              </a:spcAft>
              <a:buSzPts val="7200"/>
              <a:buFont typeface="DM Serif Text"/>
              <a:buNone/>
              <a:defRPr sz="9600">
                <a:latin typeface="DM Serif Text"/>
                <a:ea typeface="DM Serif Text"/>
                <a:cs typeface="DM Serif Text"/>
                <a:sym typeface="DM Serif Text"/>
              </a:defRPr>
            </a:lvl5pPr>
            <a:lvl6pPr lvl="5" algn="ctr" rtl="0">
              <a:spcBef>
                <a:spcPts val="0"/>
              </a:spcBef>
              <a:spcAft>
                <a:spcPts val="0"/>
              </a:spcAft>
              <a:buSzPts val="7200"/>
              <a:buFont typeface="DM Serif Text"/>
              <a:buNone/>
              <a:defRPr sz="9600">
                <a:latin typeface="DM Serif Text"/>
                <a:ea typeface="DM Serif Text"/>
                <a:cs typeface="DM Serif Text"/>
                <a:sym typeface="DM Serif Text"/>
              </a:defRPr>
            </a:lvl6pPr>
            <a:lvl7pPr lvl="6" algn="ctr" rtl="0">
              <a:spcBef>
                <a:spcPts val="0"/>
              </a:spcBef>
              <a:spcAft>
                <a:spcPts val="0"/>
              </a:spcAft>
              <a:buSzPts val="7200"/>
              <a:buFont typeface="DM Serif Text"/>
              <a:buNone/>
              <a:defRPr sz="9600">
                <a:latin typeface="DM Serif Text"/>
                <a:ea typeface="DM Serif Text"/>
                <a:cs typeface="DM Serif Text"/>
                <a:sym typeface="DM Serif Text"/>
              </a:defRPr>
            </a:lvl7pPr>
            <a:lvl8pPr lvl="7" algn="ctr" rtl="0">
              <a:spcBef>
                <a:spcPts val="0"/>
              </a:spcBef>
              <a:spcAft>
                <a:spcPts val="0"/>
              </a:spcAft>
              <a:buSzPts val="7200"/>
              <a:buFont typeface="DM Serif Text"/>
              <a:buNone/>
              <a:defRPr sz="9600">
                <a:latin typeface="DM Serif Text"/>
                <a:ea typeface="DM Serif Text"/>
                <a:cs typeface="DM Serif Text"/>
                <a:sym typeface="DM Serif Text"/>
              </a:defRPr>
            </a:lvl8pPr>
            <a:lvl9pPr lvl="8" algn="ctr" rtl="0">
              <a:spcBef>
                <a:spcPts val="0"/>
              </a:spcBef>
              <a:spcAft>
                <a:spcPts val="0"/>
              </a:spcAft>
              <a:buSzPts val="7200"/>
              <a:buFont typeface="DM Serif Text"/>
              <a:buNone/>
              <a:defRPr sz="9600">
                <a:latin typeface="DM Serif Text"/>
                <a:ea typeface="DM Serif Text"/>
                <a:cs typeface="DM Serif Text"/>
                <a:sym typeface="DM Serif Text"/>
              </a:defRPr>
            </a:lvl9pPr>
          </a:lstStyle>
          <a:p>
            <a:r>
              <a:t>xx%</a:t>
            </a:r>
          </a:p>
        </p:txBody>
      </p:sp>
      <p:sp>
        <p:nvSpPr>
          <p:cNvPr id="832" name="Google Shape;832;p46"/>
          <p:cNvSpPr txBox="1">
            <a:spLocks noGrp="1"/>
          </p:cNvSpPr>
          <p:nvPr>
            <p:ph type="subTitle" idx="6"/>
          </p:nvPr>
        </p:nvSpPr>
        <p:spPr>
          <a:xfrm>
            <a:off x="6864951" y="4845051"/>
            <a:ext cx="298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227847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33"/>
        <p:cNvGrpSpPr/>
        <p:nvPr/>
      </p:nvGrpSpPr>
      <p:grpSpPr>
        <a:xfrm>
          <a:off x="0" y="0"/>
          <a:ext cx="0" cy="0"/>
          <a:chOff x="0" y="0"/>
          <a:chExt cx="0" cy="0"/>
        </a:xfrm>
      </p:grpSpPr>
      <p:grpSp>
        <p:nvGrpSpPr>
          <p:cNvPr id="834" name="Google Shape;834;p47"/>
          <p:cNvGrpSpPr/>
          <p:nvPr/>
        </p:nvGrpSpPr>
        <p:grpSpPr>
          <a:xfrm>
            <a:off x="477800" y="344067"/>
            <a:ext cx="11238600" cy="6170000"/>
            <a:chOff x="358350" y="258050"/>
            <a:chExt cx="8428950" cy="4627500"/>
          </a:xfrm>
        </p:grpSpPr>
        <p:sp>
          <p:nvSpPr>
            <p:cNvPr id="835" name="Google Shape;835;p4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4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37" name="Google Shape;837;p47"/>
            <p:cNvGrpSpPr/>
            <p:nvPr/>
          </p:nvGrpSpPr>
          <p:grpSpPr>
            <a:xfrm rot="10800000" flipH="1">
              <a:off x="4159199" y="4657459"/>
              <a:ext cx="825589" cy="93999"/>
              <a:chOff x="5718423" y="809024"/>
              <a:chExt cx="830071" cy="94500"/>
            </a:xfrm>
          </p:grpSpPr>
          <p:sp>
            <p:nvSpPr>
              <p:cNvPr id="838" name="Google Shape;838;p4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4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4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4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2" name="Google Shape;842;p47"/>
            <p:cNvGrpSpPr/>
            <p:nvPr/>
          </p:nvGrpSpPr>
          <p:grpSpPr>
            <a:xfrm>
              <a:off x="720000" y="407061"/>
              <a:ext cx="7704000" cy="262500"/>
              <a:chOff x="433208" y="393425"/>
              <a:chExt cx="7704000" cy="262500"/>
            </a:xfrm>
          </p:grpSpPr>
          <p:sp>
            <p:nvSpPr>
              <p:cNvPr id="843" name="Google Shape;843;p4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44" name="Google Shape;844;p47"/>
              <p:cNvGrpSpPr/>
              <p:nvPr/>
            </p:nvGrpSpPr>
            <p:grpSpPr>
              <a:xfrm rot="10800000" flipH="1">
                <a:off x="543498" y="483688"/>
                <a:ext cx="429322" cy="93999"/>
                <a:chOff x="5840230" y="744468"/>
                <a:chExt cx="431653" cy="94500"/>
              </a:xfrm>
            </p:grpSpPr>
            <p:sp>
              <p:nvSpPr>
                <p:cNvPr id="845" name="Google Shape;845;p4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4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4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48" name="Google Shape;848;p47"/>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1654770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9"/>
        <p:cNvGrpSpPr/>
        <p:nvPr/>
      </p:nvGrpSpPr>
      <p:grpSpPr>
        <a:xfrm>
          <a:off x="0" y="0"/>
          <a:ext cx="0" cy="0"/>
          <a:chOff x="0" y="0"/>
          <a:chExt cx="0" cy="0"/>
        </a:xfrm>
      </p:grpSpPr>
      <p:grpSp>
        <p:nvGrpSpPr>
          <p:cNvPr id="850" name="Google Shape;850;p48"/>
          <p:cNvGrpSpPr/>
          <p:nvPr/>
        </p:nvGrpSpPr>
        <p:grpSpPr>
          <a:xfrm>
            <a:off x="477800" y="344067"/>
            <a:ext cx="11238600" cy="6170000"/>
            <a:chOff x="358350" y="258050"/>
            <a:chExt cx="8428950" cy="4627500"/>
          </a:xfrm>
        </p:grpSpPr>
        <p:sp>
          <p:nvSpPr>
            <p:cNvPr id="851" name="Google Shape;851;p4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4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3" name="Google Shape;853;p48"/>
            <p:cNvGrpSpPr/>
            <p:nvPr/>
          </p:nvGrpSpPr>
          <p:grpSpPr>
            <a:xfrm rot="10800000" flipH="1">
              <a:off x="4159199" y="4657459"/>
              <a:ext cx="825589" cy="93999"/>
              <a:chOff x="5718423" y="809024"/>
              <a:chExt cx="830071" cy="94500"/>
            </a:xfrm>
          </p:grpSpPr>
          <p:sp>
            <p:nvSpPr>
              <p:cNvPr id="854" name="Google Shape;854;p4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4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48"/>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48"/>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48"/>
            <p:cNvGrpSpPr/>
            <p:nvPr/>
          </p:nvGrpSpPr>
          <p:grpSpPr>
            <a:xfrm>
              <a:off x="720000" y="407061"/>
              <a:ext cx="7704000" cy="262500"/>
              <a:chOff x="433208" y="393425"/>
              <a:chExt cx="7704000" cy="262500"/>
            </a:xfrm>
          </p:grpSpPr>
          <p:sp>
            <p:nvSpPr>
              <p:cNvPr id="859" name="Google Shape;859;p4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60" name="Google Shape;860;p48"/>
              <p:cNvGrpSpPr/>
              <p:nvPr/>
            </p:nvGrpSpPr>
            <p:grpSpPr>
              <a:xfrm rot="10800000" flipH="1">
                <a:off x="543498" y="483688"/>
                <a:ext cx="429322" cy="93999"/>
                <a:chOff x="5840230" y="744468"/>
                <a:chExt cx="431653" cy="94500"/>
              </a:xfrm>
            </p:grpSpPr>
            <p:sp>
              <p:nvSpPr>
                <p:cNvPr id="861" name="Google Shape;861;p4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4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4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64" name="Google Shape;864;p48"/>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9513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865"/>
        <p:cNvGrpSpPr/>
        <p:nvPr/>
      </p:nvGrpSpPr>
      <p:grpSpPr>
        <a:xfrm>
          <a:off x="0" y="0"/>
          <a:ext cx="0" cy="0"/>
          <a:chOff x="0" y="0"/>
          <a:chExt cx="0" cy="0"/>
        </a:xfrm>
      </p:grpSpPr>
      <p:grpSp>
        <p:nvGrpSpPr>
          <p:cNvPr id="866" name="Google Shape;866;p49"/>
          <p:cNvGrpSpPr/>
          <p:nvPr/>
        </p:nvGrpSpPr>
        <p:grpSpPr>
          <a:xfrm>
            <a:off x="477800" y="344067"/>
            <a:ext cx="11238600" cy="6170000"/>
            <a:chOff x="358350" y="258050"/>
            <a:chExt cx="8428950" cy="4627500"/>
          </a:xfrm>
        </p:grpSpPr>
        <p:sp>
          <p:nvSpPr>
            <p:cNvPr id="867" name="Google Shape;867;p4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4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69" name="Google Shape;869;p49"/>
            <p:cNvGrpSpPr/>
            <p:nvPr/>
          </p:nvGrpSpPr>
          <p:grpSpPr>
            <a:xfrm rot="10800000" flipH="1">
              <a:off x="4159199" y="4657459"/>
              <a:ext cx="825589" cy="93999"/>
              <a:chOff x="5718423" y="809024"/>
              <a:chExt cx="830071" cy="94500"/>
            </a:xfrm>
          </p:grpSpPr>
          <p:sp>
            <p:nvSpPr>
              <p:cNvPr id="870" name="Google Shape;870;p4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4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4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4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4" name="Google Shape;874;p49"/>
            <p:cNvGrpSpPr/>
            <p:nvPr/>
          </p:nvGrpSpPr>
          <p:grpSpPr>
            <a:xfrm>
              <a:off x="720000" y="407061"/>
              <a:ext cx="7704000" cy="262500"/>
              <a:chOff x="433208" y="393425"/>
              <a:chExt cx="7704000" cy="262500"/>
            </a:xfrm>
          </p:grpSpPr>
          <p:sp>
            <p:nvSpPr>
              <p:cNvPr id="875" name="Google Shape;875;p4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76" name="Google Shape;876;p49"/>
              <p:cNvGrpSpPr/>
              <p:nvPr/>
            </p:nvGrpSpPr>
            <p:grpSpPr>
              <a:xfrm rot="10800000" flipH="1">
                <a:off x="543498" y="483688"/>
                <a:ext cx="429322" cy="93999"/>
                <a:chOff x="5840230" y="744468"/>
                <a:chExt cx="431653" cy="94500"/>
              </a:xfrm>
            </p:grpSpPr>
            <p:sp>
              <p:nvSpPr>
                <p:cNvPr id="877" name="Google Shape;877;p4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4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4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80" name="Google Shape;880;p49"/>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81" name="Google Shape;881;p49"/>
          <p:cNvGrpSpPr/>
          <p:nvPr/>
        </p:nvGrpSpPr>
        <p:grpSpPr>
          <a:xfrm>
            <a:off x="1508968" y="1927467"/>
            <a:ext cx="9174073" cy="3911709"/>
            <a:chOff x="358352" y="258060"/>
            <a:chExt cx="8428954" cy="3594000"/>
          </a:xfrm>
        </p:grpSpPr>
        <p:sp>
          <p:nvSpPr>
            <p:cNvPr id="882" name="Google Shape;882;p49"/>
            <p:cNvSpPr/>
            <p:nvPr/>
          </p:nvSpPr>
          <p:spPr>
            <a:xfrm>
              <a:off x="358352" y="258060"/>
              <a:ext cx="8427300" cy="3594000"/>
            </a:xfrm>
            <a:prstGeom prst="roundRect">
              <a:avLst>
                <a:gd name="adj" fmla="val 5555"/>
              </a:avLst>
            </a:prstGeom>
            <a:solidFill>
              <a:schemeClr val="lt1"/>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49"/>
            <p:cNvSpPr/>
            <p:nvPr/>
          </p:nvSpPr>
          <p:spPr>
            <a:xfrm>
              <a:off x="360006" y="258060"/>
              <a:ext cx="8427300" cy="3594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4" name="Google Shape;884;p49"/>
            <p:cNvGrpSpPr/>
            <p:nvPr/>
          </p:nvGrpSpPr>
          <p:grpSpPr>
            <a:xfrm>
              <a:off x="720000" y="407061"/>
              <a:ext cx="7704000" cy="262500"/>
              <a:chOff x="433208" y="393425"/>
              <a:chExt cx="7704000" cy="262500"/>
            </a:xfrm>
          </p:grpSpPr>
          <p:sp>
            <p:nvSpPr>
              <p:cNvPr id="885" name="Google Shape;885;p4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6" name="Google Shape;886;p49"/>
              <p:cNvGrpSpPr/>
              <p:nvPr/>
            </p:nvGrpSpPr>
            <p:grpSpPr>
              <a:xfrm rot="10800000" flipH="1">
                <a:off x="543498" y="483688"/>
                <a:ext cx="429322" cy="93999"/>
                <a:chOff x="5840230" y="744468"/>
                <a:chExt cx="431653" cy="94500"/>
              </a:xfrm>
            </p:grpSpPr>
            <p:sp>
              <p:nvSpPr>
                <p:cNvPr id="887" name="Google Shape;887;p49"/>
                <p:cNvSpPr/>
                <p:nvPr/>
              </p:nvSpPr>
              <p:spPr>
                <a:xfrm>
                  <a:off x="5840230" y="744468"/>
                  <a:ext cx="94500" cy="94500"/>
                </a:xfrm>
                <a:prstGeom prst="ellipse">
                  <a:avLst/>
                </a:prstGeom>
                <a:solidFill>
                  <a:schemeClr val="accent2"/>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49"/>
                <p:cNvSpPr/>
                <p:nvPr/>
              </p:nvSpPr>
              <p:spPr>
                <a:xfrm>
                  <a:off x="6008807" y="744468"/>
                  <a:ext cx="94500" cy="94500"/>
                </a:xfrm>
                <a:prstGeom prst="ellipse">
                  <a:avLst/>
                </a:prstGeom>
                <a:solidFill>
                  <a:schemeClr val="accent4"/>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49"/>
                <p:cNvSpPr/>
                <p:nvPr/>
              </p:nvSpPr>
              <p:spPr>
                <a:xfrm>
                  <a:off x="6177384" y="744468"/>
                  <a:ext cx="94500" cy="94500"/>
                </a:xfrm>
                <a:prstGeom prst="ellipse">
                  <a:avLst/>
                </a:prstGeom>
                <a:solidFill>
                  <a:schemeClr val="lt1"/>
                </a:solidFill>
                <a:ln>
                  <a:noFill/>
                </a:ln>
                <a:effectLst>
                  <a:outerShdw blurRad="57150" dist="476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8710432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890"/>
        <p:cNvGrpSpPr/>
        <p:nvPr/>
      </p:nvGrpSpPr>
      <p:grpSpPr>
        <a:xfrm>
          <a:off x="0" y="0"/>
          <a:ext cx="0" cy="0"/>
          <a:chOff x="0" y="0"/>
          <a:chExt cx="0" cy="0"/>
        </a:xfrm>
      </p:grpSpPr>
      <p:grpSp>
        <p:nvGrpSpPr>
          <p:cNvPr id="891" name="Google Shape;891;p50"/>
          <p:cNvGrpSpPr/>
          <p:nvPr/>
        </p:nvGrpSpPr>
        <p:grpSpPr>
          <a:xfrm>
            <a:off x="477800" y="344067"/>
            <a:ext cx="11238600" cy="6170000"/>
            <a:chOff x="358350" y="258050"/>
            <a:chExt cx="8428950" cy="4627500"/>
          </a:xfrm>
        </p:grpSpPr>
        <p:sp>
          <p:nvSpPr>
            <p:cNvPr id="892" name="Google Shape;892;p5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5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4" name="Google Shape;894;p50"/>
            <p:cNvGrpSpPr/>
            <p:nvPr/>
          </p:nvGrpSpPr>
          <p:grpSpPr>
            <a:xfrm rot="10800000" flipH="1">
              <a:off x="4159199" y="4657459"/>
              <a:ext cx="825589" cy="93999"/>
              <a:chOff x="5718423" y="809024"/>
              <a:chExt cx="830071" cy="94500"/>
            </a:xfrm>
          </p:grpSpPr>
          <p:sp>
            <p:nvSpPr>
              <p:cNvPr id="895" name="Google Shape;895;p5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5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5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5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9" name="Google Shape;899;p50"/>
            <p:cNvGrpSpPr/>
            <p:nvPr/>
          </p:nvGrpSpPr>
          <p:grpSpPr>
            <a:xfrm>
              <a:off x="720000" y="407061"/>
              <a:ext cx="7704000" cy="262500"/>
              <a:chOff x="433208" y="393425"/>
              <a:chExt cx="7704000" cy="262500"/>
            </a:xfrm>
          </p:grpSpPr>
          <p:sp>
            <p:nvSpPr>
              <p:cNvPr id="900" name="Google Shape;900;p5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01" name="Google Shape;901;p50"/>
              <p:cNvGrpSpPr/>
              <p:nvPr/>
            </p:nvGrpSpPr>
            <p:grpSpPr>
              <a:xfrm rot="10800000" flipH="1">
                <a:off x="543498" y="483688"/>
                <a:ext cx="429322" cy="93999"/>
                <a:chOff x="5840230" y="744468"/>
                <a:chExt cx="431653" cy="94500"/>
              </a:xfrm>
            </p:grpSpPr>
            <p:sp>
              <p:nvSpPr>
                <p:cNvPr id="902" name="Google Shape;902;p5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5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5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905" name="Google Shape;905;p50"/>
          <p:cNvGrpSpPr/>
          <p:nvPr/>
        </p:nvGrpSpPr>
        <p:grpSpPr>
          <a:xfrm>
            <a:off x="4254465" y="1078067"/>
            <a:ext cx="6955220" cy="4852800"/>
            <a:chOff x="3190848" y="808550"/>
            <a:chExt cx="5216415" cy="3639600"/>
          </a:xfrm>
        </p:grpSpPr>
        <p:sp>
          <p:nvSpPr>
            <p:cNvPr id="906" name="Google Shape;906;p50"/>
            <p:cNvSpPr/>
            <p:nvPr/>
          </p:nvSpPr>
          <p:spPr>
            <a:xfrm>
              <a:off x="3190863" y="808550"/>
              <a:ext cx="5216400" cy="36396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50"/>
            <p:cNvSpPr/>
            <p:nvPr/>
          </p:nvSpPr>
          <p:spPr>
            <a:xfrm>
              <a:off x="3190848" y="808575"/>
              <a:ext cx="5216400" cy="3117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08" name="Google Shape;908;p50"/>
            <p:cNvGrpSpPr/>
            <p:nvPr/>
          </p:nvGrpSpPr>
          <p:grpSpPr>
            <a:xfrm rot="10800000" flipH="1">
              <a:off x="3308699" y="922708"/>
              <a:ext cx="376790" cy="82489"/>
              <a:chOff x="5578333" y="744468"/>
              <a:chExt cx="431653" cy="94500"/>
            </a:xfrm>
          </p:grpSpPr>
          <p:sp>
            <p:nvSpPr>
              <p:cNvPr id="909" name="Google Shape;909;p5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5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5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12" name="Google Shape;912;p50"/>
          <p:cNvSpPr txBox="1">
            <a:spLocks noGrp="1"/>
          </p:cNvSpPr>
          <p:nvPr>
            <p:ph type="title"/>
          </p:nvPr>
        </p:nvSpPr>
        <p:spPr>
          <a:xfrm>
            <a:off x="960000" y="1105633"/>
            <a:ext cx="3109200" cy="144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63144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5"/>
        <p:cNvGrpSpPr/>
        <p:nvPr/>
      </p:nvGrpSpPr>
      <p:grpSpPr>
        <a:xfrm>
          <a:off x="0" y="0"/>
          <a:ext cx="0" cy="0"/>
          <a:chOff x="0" y="0"/>
          <a:chExt cx="0" cy="0"/>
        </a:xfrm>
      </p:grpSpPr>
      <p:grpSp>
        <p:nvGrpSpPr>
          <p:cNvPr id="76" name="Google Shape;76;p6"/>
          <p:cNvGrpSpPr/>
          <p:nvPr/>
        </p:nvGrpSpPr>
        <p:grpSpPr>
          <a:xfrm>
            <a:off x="477800" y="344067"/>
            <a:ext cx="11238600" cy="6170000"/>
            <a:chOff x="358350" y="258050"/>
            <a:chExt cx="8428950" cy="4627500"/>
          </a:xfrm>
        </p:grpSpPr>
        <p:sp>
          <p:nvSpPr>
            <p:cNvPr id="77" name="Google Shape;77;p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9" name="Google Shape;79;p6"/>
            <p:cNvGrpSpPr/>
            <p:nvPr/>
          </p:nvGrpSpPr>
          <p:grpSpPr>
            <a:xfrm rot="10800000" flipH="1">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6"/>
              <p:cNvSpPr/>
              <p:nvPr/>
            </p:nvSpPr>
            <p:spPr>
              <a:xfrm rot="10800000" flipH="1">
                <a:off x="543498" y="483688"/>
                <a:ext cx="93990" cy="93999"/>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7" name="Google Shape;87;p6"/>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601609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913"/>
        <p:cNvGrpSpPr/>
        <p:nvPr/>
      </p:nvGrpSpPr>
      <p:grpSpPr>
        <a:xfrm>
          <a:off x="0" y="0"/>
          <a:ext cx="0" cy="0"/>
          <a:chOff x="0" y="0"/>
          <a:chExt cx="0" cy="0"/>
        </a:xfrm>
      </p:grpSpPr>
      <p:grpSp>
        <p:nvGrpSpPr>
          <p:cNvPr id="914" name="Google Shape;914;p51"/>
          <p:cNvGrpSpPr/>
          <p:nvPr/>
        </p:nvGrpSpPr>
        <p:grpSpPr>
          <a:xfrm>
            <a:off x="477800" y="344067"/>
            <a:ext cx="11238600" cy="6170000"/>
            <a:chOff x="358350" y="258050"/>
            <a:chExt cx="8428950" cy="4627500"/>
          </a:xfrm>
        </p:grpSpPr>
        <p:sp>
          <p:nvSpPr>
            <p:cNvPr id="915" name="Google Shape;915;p5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5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17" name="Google Shape;917;p51"/>
            <p:cNvGrpSpPr/>
            <p:nvPr/>
          </p:nvGrpSpPr>
          <p:grpSpPr>
            <a:xfrm rot="10800000" flipH="1">
              <a:off x="4159199" y="4657459"/>
              <a:ext cx="825589" cy="93999"/>
              <a:chOff x="5718423" y="809024"/>
              <a:chExt cx="830071" cy="94500"/>
            </a:xfrm>
          </p:grpSpPr>
          <p:sp>
            <p:nvSpPr>
              <p:cNvPr id="918" name="Google Shape;918;p5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5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5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51"/>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2" name="Google Shape;922;p51"/>
            <p:cNvGrpSpPr/>
            <p:nvPr/>
          </p:nvGrpSpPr>
          <p:grpSpPr>
            <a:xfrm>
              <a:off x="720000" y="407061"/>
              <a:ext cx="7704000" cy="262500"/>
              <a:chOff x="433208" y="393425"/>
              <a:chExt cx="7704000" cy="262500"/>
            </a:xfrm>
          </p:grpSpPr>
          <p:sp>
            <p:nvSpPr>
              <p:cNvPr id="923" name="Google Shape;923;p5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4" name="Google Shape;924;p51"/>
              <p:cNvGrpSpPr/>
              <p:nvPr/>
            </p:nvGrpSpPr>
            <p:grpSpPr>
              <a:xfrm rot="10800000" flipH="1">
                <a:off x="543498" y="483688"/>
                <a:ext cx="429322" cy="93999"/>
                <a:chOff x="5840230" y="744468"/>
                <a:chExt cx="431653" cy="94500"/>
              </a:xfrm>
            </p:grpSpPr>
            <p:sp>
              <p:nvSpPr>
                <p:cNvPr id="925" name="Google Shape;925;p5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5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5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928" name="Google Shape;928;p51"/>
          <p:cNvSpPr txBox="1">
            <a:spLocks noGrp="1"/>
          </p:cNvSpPr>
          <p:nvPr>
            <p:ph type="title"/>
          </p:nvPr>
        </p:nvSpPr>
        <p:spPr>
          <a:xfrm>
            <a:off x="1257300" y="2890017"/>
            <a:ext cx="3497600" cy="162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0326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929"/>
        <p:cNvGrpSpPr/>
        <p:nvPr/>
      </p:nvGrpSpPr>
      <p:grpSpPr>
        <a:xfrm>
          <a:off x="0" y="0"/>
          <a:ext cx="0" cy="0"/>
          <a:chOff x="0" y="0"/>
          <a:chExt cx="0" cy="0"/>
        </a:xfrm>
      </p:grpSpPr>
      <p:sp>
        <p:nvSpPr>
          <p:cNvPr id="930" name="Google Shape;930;p52"/>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31" name="Google Shape;931;p52"/>
          <p:cNvGrpSpPr/>
          <p:nvPr/>
        </p:nvGrpSpPr>
        <p:grpSpPr>
          <a:xfrm>
            <a:off x="477800" y="344067"/>
            <a:ext cx="11238600" cy="6170000"/>
            <a:chOff x="358350" y="258050"/>
            <a:chExt cx="8428950" cy="4627500"/>
          </a:xfrm>
        </p:grpSpPr>
        <p:sp>
          <p:nvSpPr>
            <p:cNvPr id="932" name="Google Shape;932;p5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5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34" name="Google Shape;934;p52"/>
            <p:cNvGrpSpPr/>
            <p:nvPr/>
          </p:nvGrpSpPr>
          <p:grpSpPr>
            <a:xfrm rot="10800000" flipH="1">
              <a:off x="4159199" y="4657459"/>
              <a:ext cx="825589" cy="93999"/>
              <a:chOff x="5718423" y="809024"/>
              <a:chExt cx="830071" cy="94500"/>
            </a:xfrm>
          </p:grpSpPr>
          <p:sp>
            <p:nvSpPr>
              <p:cNvPr id="935" name="Google Shape;935;p5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5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5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5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9" name="Google Shape;939;p52"/>
            <p:cNvGrpSpPr/>
            <p:nvPr/>
          </p:nvGrpSpPr>
          <p:grpSpPr>
            <a:xfrm>
              <a:off x="720000" y="407061"/>
              <a:ext cx="7704000" cy="262500"/>
              <a:chOff x="433208" y="393425"/>
              <a:chExt cx="7704000" cy="262500"/>
            </a:xfrm>
          </p:grpSpPr>
          <p:sp>
            <p:nvSpPr>
              <p:cNvPr id="940" name="Google Shape;940;p5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41" name="Google Shape;941;p52"/>
              <p:cNvGrpSpPr/>
              <p:nvPr/>
            </p:nvGrpSpPr>
            <p:grpSpPr>
              <a:xfrm rot="10800000" flipH="1">
                <a:off x="543498" y="483688"/>
                <a:ext cx="429322" cy="93999"/>
                <a:chOff x="5840230" y="744468"/>
                <a:chExt cx="431653" cy="94500"/>
              </a:xfrm>
            </p:grpSpPr>
            <p:sp>
              <p:nvSpPr>
                <p:cNvPr id="942" name="Google Shape;942;p5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5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5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020735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945"/>
        <p:cNvGrpSpPr/>
        <p:nvPr/>
      </p:nvGrpSpPr>
      <p:grpSpPr>
        <a:xfrm>
          <a:off x="0" y="0"/>
          <a:ext cx="0" cy="0"/>
          <a:chOff x="0" y="0"/>
          <a:chExt cx="0" cy="0"/>
        </a:xfrm>
      </p:grpSpPr>
      <p:grpSp>
        <p:nvGrpSpPr>
          <p:cNvPr id="946" name="Google Shape;946;p53"/>
          <p:cNvGrpSpPr/>
          <p:nvPr/>
        </p:nvGrpSpPr>
        <p:grpSpPr>
          <a:xfrm>
            <a:off x="477800" y="344067"/>
            <a:ext cx="11238600" cy="6170000"/>
            <a:chOff x="358350" y="258050"/>
            <a:chExt cx="8428950" cy="4627500"/>
          </a:xfrm>
        </p:grpSpPr>
        <p:sp>
          <p:nvSpPr>
            <p:cNvPr id="947" name="Google Shape;947;p5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5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49" name="Google Shape;949;p53"/>
            <p:cNvGrpSpPr/>
            <p:nvPr/>
          </p:nvGrpSpPr>
          <p:grpSpPr>
            <a:xfrm rot="10800000" flipH="1">
              <a:off x="4159199" y="4657459"/>
              <a:ext cx="825589" cy="93999"/>
              <a:chOff x="5718423" y="809024"/>
              <a:chExt cx="830071" cy="94500"/>
            </a:xfrm>
          </p:grpSpPr>
          <p:sp>
            <p:nvSpPr>
              <p:cNvPr id="950" name="Google Shape;950;p5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5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5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5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4" name="Google Shape;954;p53"/>
            <p:cNvGrpSpPr/>
            <p:nvPr/>
          </p:nvGrpSpPr>
          <p:grpSpPr>
            <a:xfrm>
              <a:off x="720000" y="407061"/>
              <a:ext cx="7704000" cy="262500"/>
              <a:chOff x="433208" y="393425"/>
              <a:chExt cx="7704000" cy="262500"/>
            </a:xfrm>
          </p:grpSpPr>
          <p:sp>
            <p:nvSpPr>
              <p:cNvPr id="955" name="Google Shape;955;p5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56" name="Google Shape;956;p53"/>
              <p:cNvGrpSpPr/>
              <p:nvPr/>
            </p:nvGrpSpPr>
            <p:grpSpPr>
              <a:xfrm rot="10800000" flipH="1">
                <a:off x="543498" y="483688"/>
                <a:ext cx="429322" cy="93999"/>
                <a:chOff x="5840230" y="744468"/>
                <a:chExt cx="431653" cy="94500"/>
              </a:xfrm>
            </p:grpSpPr>
            <p:sp>
              <p:nvSpPr>
                <p:cNvPr id="957" name="Google Shape;957;p5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5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5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960" name="Google Shape;960;p53"/>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061086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961"/>
        <p:cNvGrpSpPr/>
        <p:nvPr/>
      </p:nvGrpSpPr>
      <p:grpSpPr>
        <a:xfrm>
          <a:off x="0" y="0"/>
          <a:ext cx="0" cy="0"/>
          <a:chOff x="0" y="0"/>
          <a:chExt cx="0" cy="0"/>
        </a:xfrm>
      </p:grpSpPr>
      <p:sp>
        <p:nvSpPr>
          <p:cNvPr id="962" name="Google Shape;962;p54"/>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63" name="Google Shape;963;p54"/>
          <p:cNvGrpSpPr/>
          <p:nvPr/>
        </p:nvGrpSpPr>
        <p:grpSpPr>
          <a:xfrm>
            <a:off x="477800" y="344067"/>
            <a:ext cx="11238600" cy="6170000"/>
            <a:chOff x="358350" y="258050"/>
            <a:chExt cx="8428950" cy="4627500"/>
          </a:xfrm>
        </p:grpSpPr>
        <p:sp>
          <p:nvSpPr>
            <p:cNvPr id="964" name="Google Shape;964;p5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5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66" name="Google Shape;966;p54"/>
            <p:cNvGrpSpPr/>
            <p:nvPr/>
          </p:nvGrpSpPr>
          <p:grpSpPr>
            <a:xfrm rot="10800000" flipH="1">
              <a:off x="4159199" y="4657459"/>
              <a:ext cx="825589" cy="93999"/>
              <a:chOff x="5718423" y="809024"/>
              <a:chExt cx="830071" cy="94500"/>
            </a:xfrm>
          </p:grpSpPr>
          <p:sp>
            <p:nvSpPr>
              <p:cNvPr id="967" name="Google Shape;967;p5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5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5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54"/>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1" name="Google Shape;971;p54"/>
            <p:cNvGrpSpPr/>
            <p:nvPr/>
          </p:nvGrpSpPr>
          <p:grpSpPr>
            <a:xfrm>
              <a:off x="720000" y="407061"/>
              <a:ext cx="7704000" cy="262500"/>
              <a:chOff x="433208" y="393425"/>
              <a:chExt cx="7704000" cy="262500"/>
            </a:xfrm>
          </p:grpSpPr>
          <p:sp>
            <p:nvSpPr>
              <p:cNvPr id="972" name="Google Shape;972;p5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3" name="Google Shape;973;p54"/>
              <p:cNvGrpSpPr/>
              <p:nvPr/>
            </p:nvGrpSpPr>
            <p:grpSpPr>
              <a:xfrm rot="10800000" flipH="1">
                <a:off x="543498" y="483688"/>
                <a:ext cx="429322" cy="93999"/>
                <a:chOff x="5840230" y="744468"/>
                <a:chExt cx="431653" cy="94500"/>
              </a:xfrm>
            </p:grpSpPr>
            <p:sp>
              <p:nvSpPr>
                <p:cNvPr id="974" name="Google Shape;974;p5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5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5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4524934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977"/>
        <p:cNvGrpSpPr/>
        <p:nvPr/>
      </p:nvGrpSpPr>
      <p:grpSpPr>
        <a:xfrm>
          <a:off x="0" y="0"/>
          <a:ext cx="0" cy="0"/>
          <a:chOff x="0" y="0"/>
          <a:chExt cx="0" cy="0"/>
        </a:xfrm>
      </p:grpSpPr>
      <p:grpSp>
        <p:nvGrpSpPr>
          <p:cNvPr id="978" name="Google Shape;978;p55"/>
          <p:cNvGrpSpPr/>
          <p:nvPr/>
        </p:nvGrpSpPr>
        <p:grpSpPr>
          <a:xfrm>
            <a:off x="477800" y="344067"/>
            <a:ext cx="11238600" cy="6170000"/>
            <a:chOff x="358350" y="258050"/>
            <a:chExt cx="8428950" cy="4627500"/>
          </a:xfrm>
        </p:grpSpPr>
        <p:sp>
          <p:nvSpPr>
            <p:cNvPr id="979" name="Google Shape;979;p5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5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81" name="Google Shape;981;p55"/>
            <p:cNvGrpSpPr/>
            <p:nvPr/>
          </p:nvGrpSpPr>
          <p:grpSpPr>
            <a:xfrm rot="10800000" flipH="1">
              <a:off x="4159199" y="4657459"/>
              <a:ext cx="825589" cy="93999"/>
              <a:chOff x="5718423" y="809024"/>
              <a:chExt cx="830071" cy="94500"/>
            </a:xfrm>
          </p:grpSpPr>
          <p:sp>
            <p:nvSpPr>
              <p:cNvPr id="982" name="Google Shape;982;p5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55"/>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55"/>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5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55"/>
            <p:cNvGrpSpPr/>
            <p:nvPr/>
          </p:nvGrpSpPr>
          <p:grpSpPr>
            <a:xfrm>
              <a:off x="720000" y="407061"/>
              <a:ext cx="7704000" cy="262500"/>
              <a:chOff x="433208" y="393425"/>
              <a:chExt cx="7704000" cy="262500"/>
            </a:xfrm>
          </p:grpSpPr>
          <p:sp>
            <p:nvSpPr>
              <p:cNvPr id="987" name="Google Shape;987;p5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88" name="Google Shape;988;p55"/>
              <p:cNvGrpSpPr/>
              <p:nvPr/>
            </p:nvGrpSpPr>
            <p:grpSpPr>
              <a:xfrm rot="10800000" flipH="1">
                <a:off x="543498" y="483688"/>
                <a:ext cx="429322" cy="93999"/>
                <a:chOff x="5840230" y="744468"/>
                <a:chExt cx="431653" cy="94500"/>
              </a:xfrm>
            </p:grpSpPr>
            <p:sp>
              <p:nvSpPr>
                <p:cNvPr id="989" name="Google Shape;989;p5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5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5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992" name="Google Shape;992;p55"/>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7542272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993"/>
        <p:cNvGrpSpPr/>
        <p:nvPr/>
      </p:nvGrpSpPr>
      <p:grpSpPr>
        <a:xfrm>
          <a:off x="0" y="0"/>
          <a:ext cx="0" cy="0"/>
          <a:chOff x="0" y="0"/>
          <a:chExt cx="0" cy="0"/>
        </a:xfrm>
      </p:grpSpPr>
      <p:grpSp>
        <p:nvGrpSpPr>
          <p:cNvPr id="994" name="Google Shape;994;p56"/>
          <p:cNvGrpSpPr/>
          <p:nvPr/>
        </p:nvGrpSpPr>
        <p:grpSpPr>
          <a:xfrm>
            <a:off x="477800" y="344067"/>
            <a:ext cx="11238600" cy="6170000"/>
            <a:chOff x="358350" y="258050"/>
            <a:chExt cx="8428950" cy="4627500"/>
          </a:xfrm>
        </p:grpSpPr>
        <p:sp>
          <p:nvSpPr>
            <p:cNvPr id="995" name="Google Shape;995;p5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5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97" name="Google Shape;997;p56"/>
            <p:cNvGrpSpPr/>
            <p:nvPr/>
          </p:nvGrpSpPr>
          <p:grpSpPr>
            <a:xfrm rot="10800000" flipH="1">
              <a:off x="4159199" y="4657459"/>
              <a:ext cx="825589" cy="93999"/>
              <a:chOff x="5718423" y="809024"/>
              <a:chExt cx="830071" cy="94500"/>
            </a:xfrm>
          </p:grpSpPr>
          <p:sp>
            <p:nvSpPr>
              <p:cNvPr id="998" name="Google Shape;998;p5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5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5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5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2" name="Google Shape;1002;p56"/>
            <p:cNvGrpSpPr/>
            <p:nvPr/>
          </p:nvGrpSpPr>
          <p:grpSpPr>
            <a:xfrm>
              <a:off x="720000" y="407061"/>
              <a:ext cx="7704000" cy="262500"/>
              <a:chOff x="433208" y="393425"/>
              <a:chExt cx="7704000" cy="262500"/>
            </a:xfrm>
          </p:grpSpPr>
          <p:sp>
            <p:nvSpPr>
              <p:cNvPr id="1003" name="Google Shape;1003;p5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04" name="Google Shape;1004;p56"/>
              <p:cNvGrpSpPr/>
              <p:nvPr/>
            </p:nvGrpSpPr>
            <p:grpSpPr>
              <a:xfrm rot="10800000" flipH="1">
                <a:off x="543498" y="483688"/>
                <a:ext cx="429322" cy="93999"/>
                <a:chOff x="5840230" y="744468"/>
                <a:chExt cx="431653" cy="94500"/>
              </a:xfrm>
            </p:grpSpPr>
            <p:sp>
              <p:nvSpPr>
                <p:cNvPr id="1005" name="Google Shape;1005;p5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5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5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008" name="Google Shape;1008;p56"/>
          <p:cNvSpPr txBox="1">
            <a:spLocks noGrp="1"/>
          </p:cNvSpPr>
          <p:nvPr>
            <p:ph type="title"/>
          </p:nvPr>
        </p:nvSpPr>
        <p:spPr>
          <a:xfrm>
            <a:off x="960000" y="923200"/>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15368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1009"/>
        <p:cNvGrpSpPr/>
        <p:nvPr/>
      </p:nvGrpSpPr>
      <p:grpSpPr>
        <a:xfrm>
          <a:off x="0" y="0"/>
          <a:ext cx="0" cy="0"/>
          <a:chOff x="0" y="0"/>
          <a:chExt cx="0" cy="0"/>
        </a:xfrm>
      </p:grpSpPr>
      <p:grpSp>
        <p:nvGrpSpPr>
          <p:cNvPr id="1010" name="Google Shape;1010;p57"/>
          <p:cNvGrpSpPr/>
          <p:nvPr/>
        </p:nvGrpSpPr>
        <p:grpSpPr>
          <a:xfrm>
            <a:off x="477800" y="344067"/>
            <a:ext cx="11238600" cy="6170000"/>
            <a:chOff x="358350" y="258050"/>
            <a:chExt cx="8428950" cy="4627500"/>
          </a:xfrm>
        </p:grpSpPr>
        <p:sp>
          <p:nvSpPr>
            <p:cNvPr id="1011" name="Google Shape;1011;p5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5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13" name="Google Shape;1013;p57"/>
            <p:cNvGrpSpPr/>
            <p:nvPr/>
          </p:nvGrpSpPr>
          <p:grpSpPr>
            <a:xfrm rot="10800000" flipH="1">
              <a:off x="4159199" y="4657459"/>
              <a:ext cx="825589" cy="93999"/>
              <a:chOff x="5718423" y="809024"/>
              <a:chExt cx="830071" cy="94500"/>
            </a:xfrm>
          </p:grpSpPr>
          <p:sp>
            <p:nvSpPr>
              <p:cNvPr id="1014" name="Google Shape;1014;p57"/>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57"/>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57"/>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5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8" name="Google Shape;1018;p57"/>
            <p:cNvGrpSpPr/>
            <p:nvPr/>
          </p:nvGrpSpPr>
          <p:grpSpPr>
            <a:xfrm>
              <a:off x="720000" y="407061"/>
              <a:ext cx="7704000" cy="262500"/>
              <a:chOff x="433208" y="393425"/>
              <a:chExt cx="7704000" cy="262500"/>
            </a:xfrm>
          </p:grpSpPr>
          <p:sp>
            <p:nvSpPr>
              <p:cNvPr id="1019" name="Google Shape;1019;p5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20" name="Google Shape;1020;p57"/>
              <p:cNvGrpSpPr/>
              <p:nvPr/>
            </p:nvGrpSpPr>
            <p:grpSpPr>
              <a:xfrm rot="10800000" flipH="1">
                <a:off x="543498" y="483688"/>
                <a:ext cx="429322" cy="93999"/>
                <a:chOff x="5840230" y="744468"/>
                <a:chExt cx="431653" cy="94500"/>
              </a:xfrm>
            </p:grpSpPr>
            <p:sp>
              <p:nvSpPr>
                <p:cNvPr id="1021" name="Google Shape;1021;p5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5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5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024" name="Google Shape;1024;p57"/>
          <p:cNvSpPr txBox="1">
            <a:spLocks noGrp="1"/>
          </p:cNvSpPr>
          <p:nvPr>
            <p:ph type="title"/>
          </p:nvPr>
        </p:nvSpPr>
        <p:spPr>
          <a:xfrm>
            <a:off x="1099000" y="931500"/>
            <a:ext cx="5908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38172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1025"/>
        <p:cNvGrpSpPr/>
        <p:nvPr/>
      </p:nvGrpSpPr>
      <p:grpSpPr>
        <a:xfrm>
          <a:off x="0" y="0"/>
          <a:ext cx="0" cy="0"/>
          <a:chOff x="0" y="0"/>
          <a:chExt cx="0" cy="0"/>
        </a:xfrm>
      </p:grpSpPr>
      <p:grpSp>
        <p:nvGrpSpPr>
          <p:cNvPr id="1026" name="Google Shape;1026;p58"/>
          <p:cNvGrpSpPr/>
          <p:nvPr/>
        </p:nvGrpSpPr>
        <p:grpSpPr>
          <a:xfrm>
            <a:off x="477800" y="344067"/>
            <a:ext cx="11238600" cy="6170000"/>
            <a:chOff x="358350" y="258050"/>
            <a:chExt cx="8428950" cy="4627500"/>
          </a:xfrm>
        </p:grpSpPr>
        <p:sp>
          <p:nvSpPr>
            <p:cNvPr id="1027" name="Google Shape;1027;p5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5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29" name="Google Shape;1029;p58"/>
            <p:cNvGrpSpPr/>
            <p:nvPr/>
          </p:nvGrpSpPr>
          <p:grpSpPr>
            <a:xfrm rot="10800000" flipH="1">
              <a:off x="4159199" y="4657459"/>
              <a:ext cx="825589" cy="93999"/>
              <a:chOff x="5718423" y="809024"/>
              <a:chExt cx="830071" cy="94500"/>
            </a:xfrm>
          </p:grpSpPr>
          <p:sp>
            <p:nvSpPr>
              <p:cNvPr id="1030" name="Google Shape;1030;p5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5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58"/>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5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58"/>
            <p:cNvGrpSpPr/>
            <p:nvPr/>
          </p:nvGrpSpPr>
          <p:grpSpPr>
            <a:xfrm>
              <a:off x="720000" y="407061"/>
              <a:ext cx="7704000" cy="262500"/>
              <a:chOff x="433208" y="393425"/>
              <a:chExt cx="7704000" cy="262500"/>
            </a:xfrm>
          </p:grpSpPr>
          <p:sp>
            <p:nvSpPr>
              <p:cNvPr id="1035" name="Google Shape;1035;p5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36" name="Google Shape;1036;p58"/>
              <p:cNvGrpSpPr/>
              <p:nvPr/>
            </p:nvGrpSpPr>
            <p:grpSpPr>
              <a:xfrm rot="10800000" flipH="1">
                <a:off x="543498" y="483688"/>
                <a:ext cx="429322" cy="93999"/>
                <a:chOff x="5840230" y="744468"/>
                <a:chExt cx="431653" cy="94500"/>
              </a:xfrm>
            </p:grpSpPr>
            <p:sp>
              <p:nvSpPr>
                <p:cNvPr id="1037" name="Google Shape;1037;p5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5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5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040" name="Google Shape;1040;p58"/>
          <p:cNvSpPr txBox="1">
            <a:spLocks noGrp="1"/>
          </p:cNvSpPr>
          <p:nvPr>
            <p:ph type="title"/>
          </p:nvPr>
        </p:nvSpPr>
        <p:spPr>
          <a:xfrm>
            <a:off x="5080533" y="1033100"/>
            <a:ext cx="4628800" cy="1532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371190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41"/>
        <p:cNvGrpSpPr/>
        <p:nvPr/>
      </p:nvGrpSpPr>
      <p:grpSpPr>
        <a:xfrm>
          <a:off x="0" y="0"/>
          <a:ext cx="0" cy="0"/>
          <a:chOff x="0" y="0"/>
          <a:chExt cx="0" cy="0"/>
        </a:xfrm>
      </p:grpSpPr>
      <p:grpSp>
        <p:nvGrpSpPr>
          <p:cNvPr id="1042" name="Google Shape;1042;p59"/>
          <p:cNvGrpSpPr/>
          <p:nvPr/>
        </p:nvGrpSpPr>
        <p:grpSpPr>
          <a:xfrm>
            <a:off x="477800" y="344067"/>
            <a:ext cx="11238600" cy="6170000"/>
            <a:chOff x="358350" y="258050"/>
            <a:chExt cx="8428950" cy="4627500"/>
          </a:xfrm>
        </p:grpSpPr>
        <p:sp>
          <p:nvSpPr>
            <p:cNvPr id="1043" name="Google Shape;1043;p5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5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45" name="Google Shape;1045;p59"/>
            <p:cNvGrpSpPr/>
            <p:nvPr/>
          </p:nvGrpSpPr>
          <p:grpSpPr>
            <a:xfrm rot="10800000" flipH="1">
              <a:off x="4159199" y="4657459"/>
              <a:ext cx="825589" cy="93999"/>
              <a:chOff x="5718423" y="809024"/>
              <a:chExt cx="830071" cy="94500"/>
            </a:xfrm>
          </p:grpSpPr>
          <p:sp>
            <p:nvSpPr>
              <p:cNvPr id="1046" name="Google Shape;1046;p5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5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5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59"/>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0" name="Google Shape;1050;p59"/>
            <p:cNvGrpSpPr/>
            <p:nvPr/>
          </p:nvGrpSpPr>
          <p:grpSpPr>
            <a:xfrm>
              <a:off x="720000" y="407061"/>
              <a:ext cx="7704000" cy="262500"/>
              <a:chOff x="433208" y="393425"/>
              <a:chExt cx="7704000" cy="262500"/>
            </a:xfrm>
          </p:grpSpPr>
          <p:sp>
            <p:nvSpPr>
              <p:cNvPr id="1051" name="Google Shape;1051;p5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52" name="Google Shape;1052;p59"/>
              <p:cNvGrpSpPr/>
              <p:nvPr/>
            </p:nvGrpSpPr>
            <p:grpSpPr>
              <a:xfrm rot="10800000" flipH="1">
                <a:off x="543498" y="483688"/>
                <a:ext cx="429322" cy="93999"/>
                <a:chOff x="5840230" y="744468"/>
                <a:chExt cx="431653" cy="94500"/>
              </a:xfrm>
            </p:grpSpPr>
            <p:sp>
              <p:nvSpPr>
                <p:cNvPr id="1053" name="Google Shape;1053;p5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5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5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056" name="Google Shape;1056;p59"/>
          <p:cNvSpPr txBox="1">
            <a:spLocks noGrp="1"/>
          </p:cNvSpPr>
          <p:nvPr>
            <p:ph type="ctrTitle"/>
          </p:nvPr>
        </p:nvSpPr>
        <p:spPr>
          <a:xfrm>
            <a:off x="6096261" y="1324033"/>
            <a:ext cx="5136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057" name="Google Shape;1057;p59"/>
          <p:cNvSpPr txBox="1">
            <a:spLocks noGrp="1"/>
          </p:cNvSpPr>
          <p:nvPr>
            <p:ph type="subTitle" idx="1"/>
          </p:nvPr>
        </p:nvSpPr>
        <p:spPr>
          <a:xfrm>
            <a:off x="6467861" y="2500477"/>
            <a:ext cx="4392800" cy="15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1058" name="Google Shape;1058;p59"/>
          <p:cNvSpPr txBox="1"/>
          <p:nvPr/>
        </p:nvSpPr>
        <p:spPr>
          <a:xfrm>
            <a:off x="6096000" y="5537600"/>
            <a:ext cx="5134800" cy="600400"/>
          </a:xfrm>
          <a:prstGeom prst="rect">
            <a:avLst/>
          </a:prstGeom>
          <a:noFill/>
          <a:ln>
            <a:noFill/>
          </a:ln>
        </p:spPr>
        <p:txBody>
          <a:bodyPr spcFirstLastPara="1" wrap="square" lIns="121900" tIns="0" rIns="121900" bIns="0" anchor="ctr" anchorCtr="0">
            <a:noAutofit/>
          </a:bodyPr>
          <a:lstStyle/>
          <a:p>
            <a:pPr marL="0" lvl="0" indent="0" algn="ctr" rtl="0">
              <a:lnSpc>
                <a:spcPct val="100000"/>
              </a:lnSpc>
              <a:spcBef>
                <a:spcPts val="400"/>
              </a:spcBef>
              <a:spcAft>
                <a:spcPts val="0"/>
              </a:spcAft>
              <a:buNone/>
            </a:pPr>
            <a:r>
              <a:rPr lang="en" sz="1200">
                <a:solidFill>
                  <a:schemeClr val="dk1"/>
                </a:solidFill>
                <a:latin typeface="Quicksand"/>
                <a:ea typeface="Quicksand"/>
                <a:cs typeface="Quicksand"/>
                <a:sym typeface="Quicksand"/>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a:ea typeface="Quicksand"/>
                <a:cs typeface="Quicksand"/>
                <a:sym typeface="Quicksand"/>
              </a:rPr>
              <a:t>, including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n</a:t>
            </a:r>
            <a:r>
              <a:rPr lang="en" sz="1200">
                <a:solidFill>
                  <a:schemeClr val="dk1"/>
                </a:solidFill>
                <a:latin typeface="Quicksand"/>
                <a:ea typeface="Quicksand"/>
                <a:cs typeface="Quicksand"/>
                <a:sym typeface="Quicksand"/>
              </a:rPr>
              <a:t> and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1200" b="1">
              <a:solidFill>
                <a:schemeClr val="dk1"/>
              </a:solidFill>
              <a:latin typeface="Quicksand"/>
              <a:ea typeface="Quicksand"/>
              <a:cs typeface="Quicksand"/>
              <a:sym typeface="Quicksand"/>
            </a:endParaRPr>
          </a:p>
        </p:txBody>
      </p:sp>
      <p:sp>
        <p:nvSpPr>
          <p:cNvPr id="1059" name="Google Shape;1059;p59"/>
          <p:cNvSpPr txBox="1">
            <a:spLocks noGrp="1"/>
          </p:cNvSpPr>
          <p:nvPr>
            <p:ph type="subTitle" idx="2"/>
          </p:nvPr>
        </p:nvSpPr>
        <p:spPr>
          <a:xfrm>
            <a:off x="6191067" y="4940307"/>
            <a:ext cx="4946400" cy="450800"/>
          </a:xfrm>
          <a:prstGeom prst="rect">
            <a:avLst/>
          </a:prstGeom>
        </p:spPr>
        <p:txBody>
          <a:bodyPr spcFirstLastPara="1" wrap="square" lIns="91425" tIns="91425" rIns="91425" bIns="91425" anchor="ctr" anchorCtr="0">
            <a:noAutofit/>
          </a:bodyPr>
          <a:lstStyle>
            <a:lvl1pPr lvl="0" algn="ctr" rtl="0">
              <a:lnSpc>
                <a:spcPct val="100000"/>
              </a:lnSpc>
              <a:spcBef>
                <a:spcPts val="40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704986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60"/>
        <p:cNvGrpSpPr/>
        <p:nvPr/>
      </p:nvGrpSpPr>
      <p:grpSpPr>
        <a:xfrm>
          <a:off x="0" y="0"/>
          <a:ext cx="0" cy="0"/>
          <a:chOff x="0" y="0"/>
          <a:chExt cx="0" cy="0"/>
        </a:xfrm>
      </p:grpSpPr>
      <p:grpSp>
        <p:nvGrpSpPr>
          <p:cNvPr id="1061" name="Google Shape;1061;p60"/>
          <p:cNvGrpSpPr/>
          <p:nvPr/>
        </p:nvGrpSpPr>
        <p:grpSpPr>
          <a:xfrm>
            <a:off x="477800" y="344067"/>
            <a:ext cx="11238600" cy="61700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075" name="Google Shape;1075;p60"/>
          <p:cNvGrpSpPr/>
          <p:nvPr/>
        </p:nvGrpSpPr>
        <p:grpSpPr>
          <a:xfrm>
            <a:off x="1269999" y="1484800"/>
            <a:ext cx="9654184" cy="4144379"/>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6005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grpSp>
        <p:nvGrpSpPr>
          <p:cNvPr id="89" name="Google Shape;89;p7"/>
          <p:cNvGrpSpPr/>
          <p:nvPr/>
        </p:nvGrpSpPr>
        <p:grpSpPr>
          <a:xfrm>
            <a:off x="477800" y="344067"/>
            <a:ext cx="11238600" cy="6170000"/>
            <a:chOff x="358350" y="258050"/>
            <a:chExt cx="8428950" cy="4627500"/>
          </a:xfrm>
        </p:grpSpPr>
        <p:sp>
          <p:nvSpPr>
            <p:cNvPr id="90" name="Google Shape;90;p7"/>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7"/>
            <p:cNvGrpSpPr/>
            <p:nvPr/>
          </p:nvGrpSpPr>
          <p:grpSpPr>
            <a:xfrm rot="10800000" flipH="1">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9" name="Google Shape;99;p7"/>
              <p:cNvGrpSpPr/>
              <p:nvPr/>
            </p:nvGrpSpPr>
            <p:grpSpPr>
              <a:xfrm rot="10800000" flipH="1">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03" name="Google Shape;103;p7"/>
          <p:cNvSpPr txBox="1">
            <a:spLocks noGrp="1"/>
          </p:cNvSpPr>
          <p:nvPr>
            <p:ph type="title"/>
          </p:nvPr>
        </p:nvSpPr>
        <p:spPr>
          <a:xfrm>
            <a:off x="968605" y="1838733"/>
            <a:ext cx="4335200" cy="1232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4" name="Google Shape;104;p7"/>
          <p:cNvSpPr txBox="1">
            <a:spLocks noGrp="1"/>
          </p:cNvSpPr>
          <p:nvPr>
            <p:ph type="body" idx="1"/>
          </p:nvPr>
        </p:nvSpPr>
        <p:spPr>
          <a:xfrm>
            <a:off x="968605" y="3063120"/>
            <a:ext cx="4335200" cy="1962000"/>
          </a:xfrm>
          <a:prstGeom prst="rect">
            <a:avLst/>
          </a:prstGeom>
        </p:spPr>
        <p:txBody>
          <a:bodyPr spcFirstLastPara="1" wrap="square" lIns="91425" tIns="91425" rIns="91425" bIns="91425" anchor="ctr" anchorCtr="0">
            <a:noAutofit/>
          </a:bodyPr>
          <a:lstStyle>
            <a:lvl1pPr marL="609585" lvl="0" indent="-423323"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14856" rtl="0">
              <a:spcBef>
                <a:spcPts val="0"/>
              </a:spcBef>
              <a:spcAft>
                <a:spcPts val="0"/>
              </a:spcAft>
              <a:buSzPts val="1300"/>
              <a:buChar char="■"/>
              <a:defRPr sz="1733"/>
            </a:lvl3pPr>
            <a:lvl4pPr marL="2438339" lvl="3" indent="-414856" rtl="0">
              <a:spcBef>
                <a:spcPts val="0"/>
              </a:spcBef>
              <a:spcAft>
                <a:spcPts val="0"/>
              </a:spcAft>
              <a:buSzPts val="1300"/>
              <a:buChar char="●"/>
              <a:defRPr sz="1733"/>
            </a:lvl4pPr>
            <a:lvl5pPr marL="3047924" lvl="4" indent="-414856" rtl="0">
              <a:spcBef>
                <a:spcPts val="0"/>
              </a:spcBef>
              <a:spcAft>
                <a:spcPts val="0"/>
              </a:spcAft>
              <a:buSzPts val="1300"/>
              <a:buChar char="○"/>
              <a:defRPr sz="1733"/>
            </a:lvl5pPr>
            <a:lvl6pPr marL="3657509" lvl="5" indent="-414856" rtl="0">
              <a:spcBef>
                <a:spcPts val="0"/>
              </a:spcBef>
              <a:spcAft>
                <a:spcPts val="0"/>
              </a:spcAft>
              <a:buSzPts val="1300"/>
              <a:buChar char="■"/>
              <a:defRPr sz="1733"/>
            </a:lvl6pPr>
            <a:lvl7pPr marL="4267093" lvl="6" indent="-414856" rtl="0">
              <a:spcBef>
                <a:spcPts val="0"/>
              </a:spcBef>
              <a:spcAft>
                <a:spcPts val="0"/>
              </a:spcAft>
              <a:buSzPts val="1300"/>
              <a:buChar char="●"/>
              <a:defRPr sz="1733"/>
            </a:lvl7pPr>
            <a:lvl8pPr marL="4876678" lvl="7" indent="-414856" rtl="0">
              <a:spcBef>
                <a:spcPts val="0"/>
              </a:spcBef>
              <a:spcAft>
                <a:spcPts val="0"/>
              </a:spcAft>
              <a:buSzPts val="1300"/>
              <a:buChar char="○"/>
              <a:defRPr sz="1733"/>
            </a:lvl8pPr>
            <a:lvl9pPr marL="5486263" lvl="8" indent="-414856" rtl="0">
              <a:spcBef>
                <a:spcPts val="0"/>
              </a:spcBef>
              <a:spcAft>
                <a:spcPts val="0"/>
              </a:spcAft>
              <a:buSzPts val="1300"/>
              <a:buChar char="■"/>
              <a:defRPr sz="1733"/>
            </a:lvl9pPr>
          </a:lstStyle>
          <a:p>
            <a:pPr lvl="0"/>
            <a:r>
              <a:rPr lang="en-US"/>
              <a:t>Click to edit Master text styles</a:t>
            </a:r>
          </a:p>
        </p:txBody>
      </p:sp>
    </p:spTree>
    <p:extLst>
      <p:ext uri="{BB962C8B-B14F-4D97-AF65-F5344CB8AC3E}">
        <p14:creationId xmlns:p14="http://schemas.microsoft.com/office/powerpoint/2010/main" val="36317179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097"/>
        <p:cNvGrpSpPr/>
        <p:nvPr/>
      </p:nvGrpSpPr>
      <p:grpSpPr>
        <a:xfrm>
          <a:off x="0" y="0"/>
          <a:ext cx="0" cy="0"/>
          <a:chOff x="0" y="0"/>
          <a:chExt cx="0" cy="0"/>
        </a:xfrm>
      </p:grpSpPr>
      <p:grpSp>
        <p:nvGrpSpPr>
          <p:cNvPr id="1098" name="Google Shape;1098;p61"/>
          <p:cNvGrpSpPr/>
          <p:nvPr/>
        </p:nvGrpSpPr>
        <p:grpSpPr>
          <a:xfrm>
            <a:off x="477800" y="344067"/>
            <a:ext cx="11238600" cy="61700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112" name="Google Shape;1112;p61"/>
          <p:cNvGrpSpPr/>
          <p:nvPr/>
        </p:nvGrpSpPr>
        <p:grpSpPr>
          <a:xfrm>
            <a:off x="959044" y="1434870"/>
            <a:ext cx="9174073" cy="3500948"/>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121" name="Google Shape;1121;p61"/>
          <p:cNvGrpSpPr/>
          <p:nvPr/>
        </p:nvGrpSpPr>
        <p:grpSpPr>
          <a:xfrm>
            <a:off x="4695767" y="4323701"/>
            <a:ext cx="6261183" cy="1417500"/>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630599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128"/>
        <p:cNvGrpSpPr/>
        <p:nvPr/>
      </p:nvGrpSpPr>
      <p:grpSpPr>
        <a:xfrm>
          <a:off x="0" y="0"/>
          <a:ext cx="0" cy="0"/>
          <a:chOff x="0" y="0"/>
          <a:chExt cx="0" cy="0"/>
        </a:xfrm>
      </p:grpSpPr>
      <p:grpSp>
        <p:nvGrpSpPr>
          <p:cNvPr id="1129" name="Google Shape;1129;p62"/>
          <p:cNvGrpSpPr/>
          <p:nvPr/>
        </p:nvGrpSpPr>
        <p:grpSpPr>
          <a:xfrm>
            <a:off x="477800" y="344067"/>
            <a:ext cx="11238600" cy="61700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143" name="Google Shape;1143;p62"/>
          <p:cNvGrpSpPr/>
          <p:nvPr/>
        </p:nvGrpSpPr>
        <p:grpSpPr>
          <a:xfrm>
            <a:off x="2364769" y="1493433"/>
            <a:ext cx="3065633" cy="4144379"/>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50" name="Google Shape;1150;p62"/>
          <p:cNvGrpSpPr/>
          <p:nvPr/>
        </p:nvGrpSpPr>
        <p:grpSpPr>
          <a:xfrm>
            <a:off x="6778402" y="1493433"/>
            <a:ext cx="3065669" cy="4144379"/>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2312638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157"/>
        <p:cNvGrpSpPr/>
        <p:nvPr/>
      </p:nvGrpSpPr>
      <p:grpSpPr>
        <a:xfrm>
          <a:off x="0" y="0"/>
          <a:ext cx="0" cy="0"/>
          <a:chOff x="0" y="0"/>
          <a:chExt cx="0" cy="0"/>
        </a:xfrm>
      </p:grpSpPr>
      <p:grpSp>
        <p:nvGrpSpPr>
          <p:cNvPr id="1158" name="Google Shape;1158;p63"/>
          <p:cNvGrpSpPr/>
          <p:nvPr/>
        </p:nvGrpSpPr>
        <p:grpSpPr>
          <a:xfrm>
            <a:off x="477800" y="344067"/>
            <a:ext cx="11238600" cy="61700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1172" name="Google Shape;1172;p63"/>
          <p:cNvGrpSpPr/>
          <p:nvPr/>
        </p:nvGrpSpPr>
        <p:grpSpPr>
          <a:xfrm>
            <a:off x="9107538" y="1916705"/>
            <a:ext cx="2122421" cy="1497303"/>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79" name="Google Shape;1179;p63"/>
          <p:cNvGrpSpPr/>
          <p:nvPr/>
        </p:nvGrpSpPr>
        <p:grpSpPr>
          <a:xfrm>
            <a:off x="3329500" y="1611233"/>
            <a:ext cx="5554945" cy="3705205"/>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86" name="Google Shape;1186;p63"/>
          <p:cNvGrpSpPr/>
          <p:nvPr/>
        </p:nvGrpSpPr>
        <p:grpSpPr>
          <a:xfrm>
            <a:off x="974371" y="1916705"/>
            <a:ext cx="2122421" cy="1497303"/>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55688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26618084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0" y="-10450"/>
            <a:ext cx="9912096" cy="1014984"/>
          </a:xfrm>
        </p:spPr>
        <p:txBody>
          <a:bodyPr/>
          <a:lstStyle>
            <a:lvl1pPr algn="l">
              <a:defRPr sz="4000"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264825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06461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96"/>
        <p:cNvGrpSpPr/>
        <p:nvPr/>
      </p:nvGrpSpPr>
      <p:grpSpPr>
        <a:xfrm>
          <a:off x="0" y="0"/>
          <a:ext cx="0" cy="0"/>
          <a:chOff x="0" y="0"/>
          <a:chExt cx="0" cy="0"/>
        </a:xfrm>
      </p:grpSpPr>
    </p:spTree>
    <p:extLst>
      <p:ext uri="{BB962C8B-B14F-4D97-AF65-F5344CB8AC3E}">
        <p14:creationId xmlns:p14="http://schemas.microsoft.com/office/powerpoint/2010/main" val="15359043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197"/>
        <p:cNvGrpSpPr/>
        <p:nvPr/>
      </p:nvGrpSpPr>
      <p:grpSpPr>
        <a:xfrm>
          <a:off x="0" y="0"/>
          <a:ext cx="0" cy="0"/>
          <a:chOff x="0" y="0"/>
          <a:chExt cx="0" cy="0"/>
        </a:xfrm>
      </p:grpSpPr>
      <p:sp>
        <p:nvSpPr>
          <p:cNvPr id="1198" name="Google Shape;119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549930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02"/>
        <p:cNvGrpSpPr/>
        <p:nvPr/>
      </p:nvGrpSpPr>
      <p:grpSpPr>
        <a:xfrm>
          <a:off x="0" y="0"/>
          <a:ext cx="0" cy="0"/>
          <a:chOff x="0" y="0"/>
          <a:chExt cx="0" cy="0"/>
        </a:xfrm>
      </p:grpSpPr>
    </p:spTree>
    <p:extLst>
      <p:ext uri="{BB962C8B-B14F-4D97-AF65-F5344CB8AC3E}">
        <p14:creationId xmlns:p14="http://schemas.microsoft.com/office/powerpoint/2010/main" val="342346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grpSp>
        <p:nvGrpSpPr>
          <p:cNvPr id="106" name="Google Shape;106;p8"/>
          <p:cNvGrpSpPr/>
          <p:nvPr/>
        </p:nvGrpSpPr>
        <p:grpSpPr>
          <a:xfrm>
            <a:off x="1510055" y="1162817"/>
            <a:ext cx="9174069" cy="4241168"/>
            <a:chOff x="358350" y="258050"/>
            <a:chExt cx="8428950" cy="3896700"/>
          </a:xfrm>
        </p:grpSpPr>
        <p:sp>
          <p:nvSpPr>
            <p:cNvPr id="107" name="Google Shape;107;p8"/>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8"/>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9" name="Google Shape;109;p8"/>
            <p:cNvGrpSpPr/>
            <p:nvPr/>
          </p:nvGrpSpPr>
          <p:grpSpPr>
            <a:xfrm>
              <a:off x="720000" y="407061"/>
              <a:ext cx="7704000" cy="262500"/>
              <a:chOff x="433208" y="393425"/>
              <a:chExt cx="7704000" cy="262500"/>
            </a:xfrm>
          </p:grpSpPr>
          <p:sp>
            <p:nvSpPr>
              <p:cNvPr id="110" name="Google Shape;110;p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1" name="Google Shape;111;p8"/>
              <p:cNvGrpSpPr/>
              <p:nvPr/>
            </p:nvGrpSpPr>
            <p:grpSpPr>
              <a:xfrm rot="10800000" flipH="1">
                <a:off x="543498" y="483688"/>
                <a:ext cx="429322" cy="93999"/>
                <a:chOff x="5840230" y="744468"/>
                <a:chExt cx="431653" cy="94500"/>
              </a:xfrm>
            </p:grpSpPr>
            <p:sp>
              <p:nvSpPr>
                <p:cNvPr id="112" name="Google Shape;112;p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15" name="Google Shape;115;p8"/>
          <p:cNvSpPr txBox="1">
            <a:spLocks noGrp="1"/>
          </p:cNvSpPr>
          <p:nvPr>
            <p:ph type="title"/>
          </p:nvPr>
        </p:nvSpPr>
        <p:spPr>
          <a:xfrm>
            <a:off x="2747991" y="2289733"/>
            <a:ext cx="6688400" cy="23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466"/>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grpSp>
        <p:nvGrpSpPr>
          <p:cNvPr id="116" name="Google Shape;116;p8"/>
          <p:cNvGrpSpPr/>
          <p:nvPr/>
        </p:nvGrpSpPr>
        <p:grpSpPr>
          <a:xfrm rot="10800000" flipH="1">
            <a:off x="5551521" y="5193879"/>
            <a:ext cx="1100785" cy="125332"/>
            <a:chOff x="5718423" y="809024"/>
            <a:chExt cx="830071" cy="94500"/>
          </a:xfrm>
        </p:grpSpPr>
        <p:sp>
          <p:nvSpPr>
            <p:cNvPr id="117" name="Google Shape;117;p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6663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1"/>
        <p:cNvGrpSpPr/>
        <p:nvPr/>
      </p:nvGrpSpPr>
      <p:grpSpPr>
        <a:xfrm>
          <a:off x="0" y="0"/>
          <a:ext cx="0" cy="0"/>
          <a:chOff x="0" y="0"/>
          <a:chExt cx="0" cy="0"/>
        </a:xfrm>
      </p:grpSpPr>
      <p:grpSp>
        <p:nvGrpSpPr>
          <p:cNvPr id="122" name="Google Shape;122;p9"/>
          <p:cNvGrpSpPr/>
          <p:nvPr/>
        </p:nvGrpSpPr>
        <p:grpSpPr>
          <a:xfrm>
            <a:off x="477800" y="344067"/>
            <a:ext cx="11238600" cy="61700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136" name="Google Shape;136;p9"/>
          <p:cNvSpPr txBox="1">
            <a:spLocks noGrp="1"/>
          </p:cNvSpPr>
          <p:nvPr>
            <p:ph type="title"/>
          </p:nvPr>
        </p:nvSpPr>
        <p:spPr>
          <a:xfrm rot="625">
            <a:off x="960000" y="2853419"/>
            <a:ext cx="4396800" cy="1900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37" name="Google Shape;137;p9"/>
          <p:cNvSpPr txBox="1">
            <a:spLocks noGrp="1"/>
          </p:cNvSpPr>
          <p:nvPr>
            <p:ph type="subTitle" idx="1"/>
          </p:nvPr>
        </p:nvSpPr>
        <p:spPr>
          <a:xfrm>
            <a:off x="6283600" y="1925511"/>
            <a:ext cx="4610800" cy="299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6364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1190413" y="4414233"/>
            <a:ext cx="5058400" cy="126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667"/>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0795980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extLst>
      <p:ext uri="{BB962C8B-B14F-4D97-AF65-F5344CB8AC3E}">
        <p14:creationId xmlns:p14="http://schemas.microsoft.com/office/powerpoint/2010/main" val="177482806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8" r:id="rId63"/>
    <p:sldLayoutId id="2147483729" r:id="rId64"/>
    <p:sldLayoutId id="2147483730" r:id="rId6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93"/>
        <p:cNvGrpSpPr/>
        <p:nvPr/>
      </p:nvGrpSpPr>
      <p:grpSpPr>
        <a:xfrm>
          <a:off x="0" y="0"/>
          <a:ext cx="0" cy="0"/>
          <a:chOff x="0" y="0"/>
          <a:chExt cx="0" cy="0"/>
        </a:xfrm>
      </p:grpSpPr>
      <p:sp>
        <p:nvSpPr>
          <p:cNvPr id="1194" name="Google Shape;119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95" name="Google Shape;119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78588172"/>
      </p:ext>
    </p:extLst>
  </p:cSld>
  <p:clrMap bg1="lt1" tx1="dk1" bg2="dk2" tx2="lt2" accent1="accent1" accent2="accent2" accent3="accent3" accent4="accent4" accent5="accent5" accent6="accent6" hlink="hlink" folHlink="folHlink"/>
  <p:sldLayoutIdLst>
    <p:sldLayoutId id="2147483724" r:id="rId1"/>
    <p:sldLayoutId id="214748372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99"/>
        <p:cNvGrpSpPr/>
        <p:nvPr/>
      </p:nvGrpSpPr>
      <p:grpSpPr>
        <a:xfrm>
          <a:off x="0" y="0"/>
          <a:ext cx="0" cy="0"/>
          <a:chOff x="0" y="0"/>
          <a:chExt cx="0" cy="0"/>
        </a:xfrm>
      </p:grpSpPr>
      <p:sp>
        <p:nvSpPr>
          <p:cNvPr id="1200" name="Google Shape;1200;p6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01" name="Google Shape;1201;p6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49919276"/>
      </p:ext>
    </p:extLst>
  </p:cSld>
  <p:clrMap bg1="lt1" tx1="dk1" bg2="dk2" tx2="lt2" accent1="accent1" accent2="accent2" accent3="accent3" accent4="accent4" accent5="accent5" accent6="accent6" hlink="hlink" folHlink="folHlink"/>
  <p:sldLayoutIdLst>
    <p:sldLayoutId id="214748372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9D71AF-5579-F7C0-87C8-A894D901070E}"/>
              </a:ext>
            </a:extLst>
          </p:cNvPr>
          <p:cNvSpPr>
            <a:spLocks noGrp="1"/>
          </p:cNvSpPr>
          <p:nvPr>
            <p:ph type="title"/>
          </p:nvPr>
        </p:nvSpPr>
        <p:spPr>
          <a:xfrm>
            <a:off x="1160976" y="1684467"/>
            <a:ext cx="8768000" cy="2014800"/>
          </a:xfrm>
        </p:spPr>
        <p:txBody>
          <a:bodyPr/>
          <a:lstStyle/>
          <a:p>
            <a:r>
              <a:rPr lang="en-GB" sz="6600"/>
              <a:t>Tìm hiểu và triển khai công nghệ Docker</a:t>
            </a:r>
          </a:p>
        </p:txBody>
      </p:sp>
      <p:sp>
        <p:nvSpPr>
          <p:cNvPr id="5" name="Subtitle 4">
            <a:extLst>
              <a:ext uri="{FF2B5EF4-FFF2-40B4-BE49-F238E27FC236}">
                <a16:creationId xmlns:a16="http://schemas.microsoft.com/office/drawing/2014/main" id="{B5514687-97F8-BBF6-AB6A-D95D18933911}"/>
              </a:ext>
            </a:extLst>
          </p:cNvPr>
          <p:cNvSpPr>
            <a:spLocks noGrp="1"/>
          </p:cNvSpPr>
          <p:nvPr>
            <p:ph type="subTitle" idx="1"/>
          </p:nvPr>
        </p:nvSpPr>
        <p:spPr/>
        <p:txBody>
          <a:bodyPr/>
          <a:lstStyle/>
          <a:p>
            <a:r>
              <a:rPr lang="en-GB"/>
              <a:t>Nhóm Ảo ảo ảo</a:t>
            </a:r>
          </a:p>
        </p:txBody>
      </p:sp>
      <p:pic>
        <p:nvPicPr>
          <p:cNvPr id="1026" name="Picture 2" descr="How to install and setup Docker with Cloudnium.net – Cloudnium">
            <a:extLst>
              <a:ext uri="{FF2B5EF4-FFF2-40B4-BE49-F238E27FC236}">
                <a16:creationId xmlns:a16="http://schemas.microsoft.com/office/drawing/2014/main" id="{CAB04D64-E6D4-CD4E-9C58-879571932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35" y="3690957"/>
            <a:ext cx="3581867" cy="20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1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73409-844D-0F0F-2BEE-7040D5F84EFB}"/>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E243B146-A2E9-9502-5154-0101C688A462}"/>
              </a:ext>
            </a:extLst>
          </p:cNvPr>
          <p:cNvSpPr>
            <a:spLocks noGrp="1"/>
          </p:cNvSpPr>
          <p:nvPr>
            <p:ph type="ctrTitle"/>
          </p:nvPr>
        </p:nvSpPr>
        <p:spPr/>
        <p:txBody>
          <a:bodyPr/>
          <a:lstStyle/>
          <a:p>
            <a:r>
              <a:rPr lang="en-US">
                <a:effectLst/>
                <a:ea typeface="Aptos" panose="020B0004020202020204" pitchFamily="34" charset="0"/>
              </a:rPr>
              <a:t>Docker</a:t>
            </a:r>
            <a:r>
              <a:rPr lang="vi-VN">
                <a:effectLst/>
                <a:ea typeface="Aptos" panose="020B0004020202020204" pitchFamily="34" charset="0"/>
              </a:rPr>
              <a:t> </a:t>
            </a:r>
            <a:r>
              <a:rPr lang="en-US" kern="100">
                <a:effectLst/>
                <a:ea typeface="Aptos" panose="020B0004020202020204" pitchFamily="34" charset="0"/>
                <a:cs typeface="Times New Roman" panose="02020603050405020304" pitchFamily="18" charset="0"/>
              </a:rPr>
              <a:t>Images</a:t>
            </a:r>
            <a:endParaRPr lang="en-US" dirty="0"/>
          </a:p>
        </p:txBody>
      </p:sp>
      <p:pic>
        <p:nvPicPr>
          <p:cNvPr id="5" name="Picture Placeholder 4">
            <a:extLst>
              <a:ext uri="{FF2B5EF4-FFF2-40B4-BE49-F238E27FC236}">
                <a16:creationId xmlns:a16="http://schemas.microsoft.com/office/drawing/2014/main" id="{6A2E5639-DFA7-0D0B-90DE-EFDC956E29AA}"/>
              </a:ext>
            </a:extLst>
          </p:cNvPr>
          <p:cNvPicPr>
            <a:picLocks noGrp="1" noChangeAspect="1"/>
          </p:cNvPicPr>
          <p:nvPr>
            <p:ph type="pic" sz="quarter" idx="10"/>
          </p:nvPr>
        </p:nvPicPr>
        <p:blipFill rotWithShape="1">
          <a:blip r:embed="rId2"/>
          <a:srcRect r="47083"/>
          <a:stretch/>
        </p:blipFill>
        <p:spPr>
          <a:xfrm>
            <a:off x="6444762" y="812292"/>
            <a:ext cx="4636645" cy="4928616"/>
          </a:xfrm>
        </p:spPr>
      </p:pic>
    </p:spTree>
    <p:extLst>
      <p:ext uri="{BB962C8B-B14F-4D97-AF65-F5344CB8AC3E}">
        <p14:creationId xmlns:p14="http://schemas.microsoft.com/office/powerpoint/2010/main" val="286014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593E3-2327-5265-A591-584D5F551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E2E18-9BAB-1285-09FE-69920B54EF7C}"/>
              </a:ext>
            </a:extLst>
          </p:cNvPr>
          <p:cNvSpPr>
            <a:spLocks noGrp="1"/>
          </p:cNvSpPr>
          <p:nvPr>
            <p:ph type="title"/>
          </p:nvPr>
        </p:nvSpPr>
        <p:spPr>
          <a:xfrm>
            <a:off x="0" y="283113"/>
            <a:ext cx="9912096" cy="1014984"/>
          </a:xfrm>
        </p:spPr>
        <p:txBody>
          <a:bodyPr/>
          <a:lstStyle/>
          <a:p>
            <a:r>
              <a:rPr lang="en-US" b="1" i="1">
                <a:effectLst/>
                <a:ea typeface="Aptos" panose="020B0004020202020204" pitchFamily="34" charset="0"/>
              </a:rPr>
              <a:t>  Khái niệm </a:t>
            </a:r>
            <a:r>
              <a:rPr lang="en-US" b="1" i="1" kern="100">
                <a:effectLst/>
                <a:ea typeface="Aptos" panose="020B0004020202020204" pitchFamily="34" charset="0"/>
                <a:cs typeface="Times New Roman" panose="02020603050405020304" pitchFamily="18" charset="0"/>
              </a:rPr>
              <a:t>Docker Images</a:t>
            </a:r>
            <a:br>
              <a:rPr lang="en-US" b="1" i="1" kern="100">
                <a:effectLst/>
                <a:ea typeface="Aptos" panose="020B0004020202020204" pitchFamily="34" charset="0"/>
                <a:cs typeface="Times New Roman" panose="02020603050405020304" pitchFamily="18" charset="0"/>
              </a:rPr>
            </a:br>
            <a:endParaRPr lang="en-US" b="1" i="1"/>
          </a:p>
        </p:txBody>
      </p:sp>
      <p:sp>
        <p:nvSpPr>
          <p:cNvPr id="3" name="Content Placeholder 2">
            <a:extLst>
              <a:ext uri="{FF2B5EF4-FFF2-40B4-BE49-F238E27FC236}">
                <a16:creationId xmlns:a16="http://schemas.microsoft.com/office/drawing/2014/main" id="{62FB967F-BD74-8E93-9D9B-C58CA9156927}"/>
              </a:ext>
            </a:extLst>
          </p:cNvPr>
          <p:cNvSpPr>
            <a:spLocks noGrp="1"/>
          </p:cNvSpPr>
          <p:nvPr>
            <p:ph idx="1"/>
          </p:nvPr>
        </p:nvSpPr>
        <p:spPr>
          <a:xfrm>
            <a:off x="268993" y="790605"/>
            <a:ext cx="11000232" cy="5302464"/>
          </a:xfrm>
        </p:spPr>
        <p:txBody>
          <a:bodyPr/>
          <a:lstStyle/>
          <a:p>
            <a:pPr marL="0" marR="0" indent="215900" algn="just">
              <a:lnSpc>
                <a:spcPct val="150000"/>
              </a:lnSpc>
              <a:spcBef>
                <a:spcPts val="600"/>
              </a:spcBef>
              <a:spcAft>
                <a:spcPts val="600"/>
              </a:spcAft>
            </a:pPr>
            <a:r>
              <a:rPr lang="en-US" sz="2000">
                <a:solidFill>
                  <a:srgbClr val="000000"/>
                </a:solidFill>
                <a:effectLst/>
                <a:latin typeface="Orbitron"/>
                <a:ea typeface="Aptos" panose="020B0004020202020204" pitchFamily="34" charset="0"/>
                <a:cs typeface="Arial" panose="020B0604020202020204" pitchFamily="34" charset="0"/>
              </a:rPr>
              <a:t>Docker image đóng vai trò như một mẫu chuẩn chứa tất cả các thành phần cần thiết để chạy ứng dụng. Cụ thể, một Docker image bao gồm mã nguồn, các thư viện, phụ thuộc và các cấu hình cần thiết cho ứng dụng. Nói cách khác, image là một tập hợp các file hệ thống và file thực thi được gói gọn lại để có thể chạy trong môi trường cô lập của Docker.</a:t>
            </a:r>
            <a:endParaRPr lang="en-US" sz="4400" kern="100">
              <a:solidFill>
                <a:srgbClr val="000000"/>
              </a:solidFill>
              <a:effectLst/>
              <a:latin typeface="Orbitron"/>
              <a:ea typeface="Aptos" panose="020B00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1C05997-9AE3-66DB-D9F8-0F84B59B816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57A2EB32-FEAC-8235-7926-6FA0022EEC4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41A79560-2FC1-2095-0896-5247CBF54B52}"/>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Tree>
    <p:extLst>
      <p:ext uri="{BB962C8B-B14F-4D97-AF65-F5344CB8AC3E}">
        <p14:creationId xmlns:p14="http://schemas.microsoft.com/office/powerpoint/2010/main" val="235324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4000" b="1" i="1" kern="100">
                <a:effectLst/>
                <a:ea typeface="Aptos" panose="020B0004020202020204" pitchFamily="34" charset="0"/>
                <a:cs typeface="Times New Roman" panose="02020603050405020304" pitchFamily="18" charset="0"/>
              </a:rPr>
              <a:t>Các đặc điểm chính của Docker Image</a:t>
            </a:r>
            <a:br>
              <a:rPr lang="en-US" sz="4000" b="1" i="1" kern="100">
                <a:effectLst/>
                <a:ea typeface="Aptos" panose="020B0004020202020204" pitchFamily="34" charset="0"/>
                <a:cs typeface="Times New Roman" panose="02020603050405020304" pitchFamily="18" charset="0"/>
              </a:rPr>
            </a:br>
            <a:endParaRPr lang="en-US" sz="4000"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2400" kern="100">
                <a:effectLst/>
                <a:latin typeface="Orbitron"/>
                <a:ea typeface="Aptos" panose="020B0004020202020204" pitchFamily="34" charset="0"/>
                <a:cs typeface="Arial" panose="020B0604020202020204" pitchFamily="34" charset="0"/>
              </a:rPr>
              <a:t>Chỉ đọc (Read-Only)</a:t>
            </a:r>
            <a:endParaRPr lang="en-US" sz="2400" dirty="0">
              <a:latin typeface="Orbitron"/>
            </a:endParaRP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pPr marL="0" marR="0" indent="215900" algn="just">
              <a:lnSpc>
                <a:spcPct val="150000"/>
              </a:lnSpc>
              <a:spcBef>
                <a:spcPts val="600"/>
              </a:spcBef>
              <a:spcAft>
                <a:spcPts val="600"/>
              </a:spcAft>
            </a:pPr>
            <a:r>
              <a:rPr lang="en-US" sz="1800" kern="100">
                <a:effectLst/>
                <a:latin typeface="Orbitron"/>
                <a:ea typeface="Aptos" panose="020B0004020202020204" pitchFamily="34" charset="0"/>
                <a:cs typeface="Arial" panose="020B0604020202020204" pitchFamily="34" charset="0"/>
              </a:rPr>
              <a:t>Docker image là không thể thay đổi. Khi bạn khởi tạo một container từ một image, Docker sẽ tạo một lớp ghi đè (write layer) lên lớp image chỉ đọc đó.</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sz="2400" kern="100">
                <a:effectLst/>
                <a:latin typeface="Orbitron"/>
                <a:ea typeface="Aptos" panose="020B0004020202020204" pitchFamily="34" charset="0"/>
                <a:cs typeface="Arial" panose="020B0604020202020204" pitchFamily="34" charset="0"/>
              </a:rPr>
              <a:t>Tầng (Layers)</a:t>
            </a:r>
            <a:endParaRPr lang="en-US" sz="2400" dirty="0">
              <a:latin typeface="Orbitron"/>
            </a:endParaRP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pPr marL="0" marR="0" indent="215900" algn="just">
              <a:lnSpc>
                <a:spcPct val="150000"/>
              </a:lnSpc>
              <a:spcBef>
                <a:spcPts val="600"/>
              </a:spcBef>
              <a:spcAft>
                <a:spcPts val="600"/>
              </a:spcAft>
            </a:pPr>
            <a:r>
              <a:rPr lang="vi-VN" sz="1800">
                <a:latin typeface="Orbitron"/>
                <a:cs typeface="Arial" panose="020B0604020202020204" pitchFamily="34" charset="0"/>
              </a:rPr>
              <a:t>Docker image gồm nhiều tầng. Các tầng giúp tối ưu hóa và tiết kiệm dung lượng bằng cách chia sẻ giữa nhiều container sử dụng chung image.</a:t>
            </a:r>
            <a:endParaRPr lang="en-US" sz="1800" kern="100">
              <a:effectLst/>
              <a:latin typeface="Orbitron"/>
              <a:ea typeface="Aptos" panose="020B00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sz="2400" kern="100">
                <a:effectLst/>
                <a:latin typeface="Orbitron"/>
                <a:ea typeface="Aptos" panose="020B0004020202020204" pitchFamily="34" charset="0"/>
                <a:cs typeface="Arial" panose="020B0604020202020204" pitchFamily="34" charset="0"/>
              </a:rPr>
              <a:t>Môi trường nhất quán</a:t>
            </a:r>
            <a:endParaRPr lang="en-US" sz="2400" dirty="0">
              <a:latin typeface="Orbitron"/>
            </a:endParaRP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516112" y="2734818"/>
            <a:ext cx="2743200" cy="2785100"/>
          </a:xfrm>
        </p:spPr>
        <p:txBody>
          <a:bodyPr/>
          <a:lstStyle/>
          <a:p>
            <a:pPr indent="457200" algn="just">
              <a:lnSpc>
                <a:spcPct val="150000"/>
              </a:lnSpc>
            </a:pPr>
            <a:r>
              <a:rPr lang="en-US" sz="1800" kern="100">
                <a:effectLst/>
                <a:latin typeface="Orbitron"/>
                <a:ea typeface="Aptos" panose="020B0004020202020204" pitchFamily="34" charset="0"/>
                <a:cs typeface="Arial" panose="020B0604020202020204" pitchFamily="34" charset="0"/>
              </a:rPr>
              <a:t>Docker image đảm bảo rằng ứng dụng sẽ chạy chính xác trong mọi môi trường, từ phát triển đến sản xuất, bởi tất cả phụ thuộc của ứng dụng đều được gói gọn trong image.</a:t>
            </a:r>
            <a:endParaRPr lang="en-US" sz="1800" dirty="0">
              <a:latin typeface="Orbitron"/>
            </a:endParaRP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42581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69ED3-7421-F6CF-2C38-FF44A383B14F}"/>
            </a:ext>
          </a:extLst>
        </p:cNvPr>
        <p:cNvGrpSpPr/>
        <p:nvPr/>
      </p:nvGrpSpPr>
      <p:grpSpPr>
        <a:xfrm>
          <a:off x="0" y="0"/>
          <a:ext cx="0" cy="0"/>
          <a:chOff x="0" y="0"/>
          <a:chExt cx="0" cy="0"/>
        </a:xfrm>
      </p:grpSpPr>
      <p:sp>
        <p:nvSpPr>
          <p:cNvPr id="23" name="Title 22">
            <a:extLst>
              <a:ext uri="{FF2B5EF4-FFF2-40B4-BE49-F238E27FC236}">
                <a16:creationId xmlns:a16="http://schemas.microsoft.com/office/drawing/2014/main" id="{8D517ACF-25CE-CD25-2B42-7177C0CF8992}"/>
              </a:ext>
            </a:extLst>
          </p:cNvPr>
          <p:cNvSpPr>
            <a:spLocks noGrp="1"/>
          </p:cNvSpPr>
          <p:nvPr>
            <p:ph type="ctrTitle"/>
          </p:nvPr>
        </p:nvSpPr>
        <p:spPr/>
        <p:txBody>
          <a:bodyPr/>
          <a:lstStyle/>
          <a:p>
            <a:r>
              <a:rPr lang="en-US">
                <a:effectLst/>
                <a:ea typeface="Aptos" panose="020B0004020202020204" pitchFamily="34" charset="0"/>
              </a:rPr>
              <a:t>Docker</a:t>
            </a:r>
            <a:r>
              <a:rPr lang="vi-VN">
                <a:effectLst/>
                <a:ea typeface="Aptos" panose="020B0004020202020204" pitchFamily="34" charset="0"/>
              </a:rPr>
              <a:t> </a:t>
            </a:r>
            <a:r>
              <a:rPr lang="en-US">
                <a:effectLst/>
                <a:ea typeface="Aptos" panose="020B0004020202020204" pitchFamily="34" charset="0"/>
              </a:rPr>
              <a:t>Container </a:t>
            </a:r>
            <a:endParaRPr lang="en-US" dirty="0"/>
          </a:p>
        </p:txBody>
      </p:sp>
      <p:pic>
        <p:nvPicPr>
          <p:cNvPr id="5" name="Picture Placeholder 4">
            <a:extLst>
              <a:ext uri="{FF2B5EF4-FFF2-40B4-BE49-F238E27FC236}">
                <a16:creationId xmlns:a16="http://schemas.microsoft.com/office/drawing/2014/main" id="{E78E5CBB-FEB0-36B1-A24B-1108D629CB79}"/>
              </a:ext>
            </a:extLst>
          </p:cNvPr>
          <p:cNvPicPr>
            <a:picLocks noGrp="1" noChangeAspect="1"/>
          </p:cNvPicPr>
          <p:nvPr>
            <p:ph type="pic" sz="quarter" idx="10"/>
          </p:nvPr>
        </p:nvPicPr>
        <p:blipFill rotWithShape="1">
          <a:blip r:embed="rId2"/>
          <a:srcRect r="47083"/>
          <a:stretch/>
        </p:blipFill>
        <p:spPr>
          <a:xfrm>
            <a:off x="6444762" y="812292"/>
            <a:ext cx="4636645" cy="4928616"/>
          </a:xfrm>
        </p:spPr>
      </p:pic>
    </p:spTree>
    <p:extLst>
      <p:ext uri="{BB962C8B-B14F-4D97-AF65-F5344CB8AC3E}">
        <p14:creationId xmlns:p14="http://schemas.microsoft.com/office/powerpoint/2010/main" val="297281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165C-6D75-8960-3743-A5C5D0285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6D8F3-9529-2B47-7C0C-33ED8BCB5852}"/>
              </a:ext>
            </a:extLst>
          </p:cNvPr>
          <p:cNvSpPr>
            <a:spLocks noGrp="1"/>
          </p:cNvSpPr>
          <p:nvPr>
            <p:ph type="title"/>
          </p:nvPr>
        </p:nvSpPr>
        <p:spPr>
          <a:xfrm>
            <a:off x="0" y="257439"/>
            <a:ext cx="9912096" cy="1014984"/>
          </a:xfrm>
        </p:spPr>
        <p:txBody>
          <a:bodyPr/>
          <a:lstStyle/>
          <a:p>
            <a:r>
              <a:rPr lang="en-US" i="1">
                <a:effectLst/>
                <a:ea typeface="Aptos" panose="020B0004020202020204" pitchFamily="34" charset="0"/>
              </a:rPr>
              <a:t>   </a:t>
            </a:r>
            <a:r>
              <a:rPr lang="en-US" b="1" i="1">
                <a:effectLst/>
                <a:ea typeface="Aptos" panose="020B0004020202020204" pitchFamily="34" charset="0"/>
              </a:rPr>
              <a:t>Khái niệm </a:t>
            </a:r>
            <a:r>
              <a:rPr lang="en-US" b="1" i="1" kern="100">
                <a:effectLst/>
                <a:ea typeface="Aptos" panose="020B0004020202020204" pitchFamily="34" charset="0"/>
                <a:cs typeface="Times New Roman" panose="02020603050405020304" pitchFamily="18" charset="0"/>
              </a:rPr>
              <a:t>Docker </a:t>
            </a:r>
            <a:r>
              <a:rPr lang="en-US" b="1" i="1">
                <a:effectLst/>
                <a:ea typeface="Aptos" panose="020B0004020202020204" pitchFamily="34" charset="0"/>
              </a:rPr>
              <a:t>Container </a:t>
            </a:r>
            <a:br>
              <a:rPr lang="en-US" b="1" i="1" kern="100">
                <a:effectLst/>
                <a:ea typeface="Aptos" panose="020B0004020202020204" pitchFamily="34" charset="0"/>
                <a:cs typeface="Times New Roman" panose="02020603050405020304" pitchFamily="18" charset="0"/>
              </a:rPr>
            </a:br>
            <a:endParaRPr lang="en-US" b="1" i="1"/>
          </a:p>
        </p:txBody>
      </p:sp>
      <p:sp>
        <p:nvSpPr>
          <p:cNvPr id="3" name="Content Placeholder 2">
            <a:extLst>
              <a:ext uri="{FF2B5EF4-FFF2-40B4-BE49-F238E27FC236}">
                <a16:creationId xmlns:a16="http://schemas.microsoft.com/office/drawing/2014/main" id="{49D1FF4B-D027-69D3-1DA8-DEC27430E2E8}"/>
              </a:ext>
            </a:extLst>
          </p:cNvPr>
          <p:cNvSpPr>
            <a:spLocks noGrp="1"/>
          </p:cNvSpPr>
          <p:nvPr>
            <p:ph idx="1"/>
          </p:nvPr>
        </p:nvSpPr>
        <p:spPr>
          <a:xfrm>
            <a:off x="268993" y="790605"/>
            <a:ext cx="11000232" cy="5302464"/>
          </a:xfrm>
        </p:spPr>
        <p:txBody>
          <a:bodyPr/>
          <a:lstStyle/>
          <a:p>
            <a:pPr algn="l">
              <a:lnSpc>
                <a:spcPct val="150000"/>
              </a:lnSpc>
              <a:spcAft>
                <a:spcPts val="1950"/>
              </a:spcAft>
            </a:pPr>
            <a:r>
              <a:rPr lang="vi-VN" sz="2000" b="0" i="0">
                <a:solidFill>
                  <a:srgbClr val="222222"/>
                </a:solidFill>
                <a:effectLst/>
                <a:latin typeface="Orbitron"/>
                <a:cs typeface="Arial" panose="020B0604020202020204" pitchFamily="34" charset="0"/>
              </a:rPr>
              <a:t>Container là các gói phần mềm nhỏ gọn chứa tất cả các thành phần cần thiết của một ứng dụng như mã nguồn, thư viện, và các công cụ, giúp đảm bảo ứng dụng có thể chạy đồng nhất trên mọi môi trường.</a:t>
            </a:r>
          </a:p>
          <a:p>
            <a:pPr algn="l">
              <a:lnSpc>
                <a:spcPct val="150000"/>
              </a:lnSpc>
              <a:spcAft>
                <a:spcPts val="1950"/>
              </a:spcAft>
            </a:pPr>
            <a:r>
              <a:rPr lang="vi-VN" sz="2000" b="0" i="0">
                <a:solidFill>
                  <a:srgbClr val="222222"/>
                </a:solidFill>
                <a:effectLst/>
                <a:latin typeface="Orbitron"/>
                <a:cs typeface="Arial" panose="020B0604020202020204" pitchFamily="34" charset="0"/>
              </a:rPr>
              <a:t>Bằng cách đó, nhờ vào container, ứng dụng sẽ chạy trên mọi máy Linux khác bất kể mọi cài đặt tùy chỉnh mà máy có thể khác với máy được sử dụng để viết code.</a:t>
            </a:r>
          </a:p>
        </p:txBody>
      </p:sp>
      <p:sp>
        <p:nvSpPr>
          <p:cNvPr id="4" name="Slide Number Placeholder 3">
            <a:extLst>
              <a:ext uri="{FF2B5EF4-FFF2-40B4-BE49-F238E27FC236}">
                <a16:creationId xmlns:a16="http://schemas.microsoft.com/office/drawing/2014/main" id="{0B3A35A6-B96F-419F-4BF9-69F9D99259D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4D9AF255-94B7-5193-BCD8-6939195FDD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9A97A9E3-640B-BEC7-B65E-1CDC94DBBBEE}"/>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Tree>
    <p:extLst>
      <p:ext uri="{BB962C8B-B14F-4D97-AF65-F5344CB8AC3E}">
        <p14:creationId xmlns:p14="http://schemas.microsoft.com/office/powerpoint/2010/main" val="188485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8A17-D1F3-0FDA-C50F-B3224A6E1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875F5-5AFA-3312-5B3C-8B38094D5C07}"/>
              </a:ext>
            </a:extLst>
          </p:cNvPr>
          <p:cNvSpPr>
            <a:spLocks noGrp="1"/>
          </p:cNvSpPr>
          <p:nvPr>
            <p:ph type="title"/>
          </p:nvPr>
        </p:nvSpPr>
        <p:spPr/>
        <p:txBody>
          <a:bodyPr/>
          <a:lstStyle/>
          <a:p>
            <a:pPr marL="0" marR="0" indent="215900">
              <a:spcAft>
                <a:spcPts val="1000"/>
              </a:spcAft>
            </a:pPr>
            <a:r>
              <a:rPr lang="en-US" b="1" i="1" kern="100">
                <a:solidFill>
                  <a:srgbClr val="0E2841"/>
                </a:solidFill>
                <a:effectLst/>
                <a:latin typeface="tim"/>
                <a:ea typeface="Aptos" panose="020B0004020202020204" pitchFamily="34" charset="0"/>
                <a:cs typeface="Times New Roman" panose="02020603050405020304" pitchFamily="18" charset="0"/>
              </a:rPr>
              <a:t>Qui trình tạo căn bản của Docker</a:t>
            </a:r>
          </a:p>
        </p:txBody>
      </p:sp>
      <p:sp>
        <p:nvSpPr>
          <p:cNvPr id="4" name="Slide Number Placeholder 3">
            <a:extLst>
              <a:ext uri="{FF2B5EF4-FFF2-40B4-BE49-F238E27FC236}">
                <a16:creationId xmlns:a16="http://schemas.microsoft.com/office/drawing/2014/main" id="{B7887490-D6A4-ABFC-F99C-DAF312AE90A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99F7976F-4FC0-B984-FE51-DBF79541C3C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BF254C08-9B9C-7F4B-2375-E50734DBC2AC}"/>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pic>
        <p:nvPicPr>
          <p:cNvPr id="9" name="Picture 8" descr="A blue whale and black arrows&#10;&#10;Description automatically generated with medium confidence">
            <a:extLst>
              <a:ext uri="{FF2B5EF4-FFF2-40B4-BE49-F238E27FC236}">
                <a16:creationId xmlns:a16="http://schemas.microsoft.com/office/drawing/2014/main" id="{A8E4062E-9D0E-B95B-33B8-BE6AAE42BC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861" y="1473859"/>
            <a:ext cx="10676448" cy="3546992"/>
          </a:xfrm>
          <a:prstGeom prst="rect">
            <a:avLst/>
          </a:prstGeom>
          <a:noFill/>
          <a:ln>
            <a:noFill/>
          </a:ln>
        </p:spPr>
      </p:pic>
    </p:spTree>
    <p:extLst>
      <p:ext uri="{BB962C8B-B14F-4D97-AF65-F5344CB8AC3E}">
        <p14:creationId xmlns:p14="http://schemas.microsoft.com/office/powerpoint/2010/main" val="62338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F15683-0A54-06B5-4561-616001FF4583}"/>
              </a:ext>
            </a:extLst>
          </p:cNvPr>
          <p:cNvSpPr>
            <a:spLocks noGrp="1"/>
          </p:cNvSpPr>
          <p:nvPr>
            <p:ph type="title"/>
          </p:nvPr>
        </p:nvSpPr>
        <p:spPr/>
        <p:txBody>
          <a:bodyPr/>
          <a:lstStyle/>
          <a:p>
            <a:r>
              <a:rPr lang="en-GB"/>
              <a:t>Demo</a:t>
            </a:r>
          </a:p>
        </p:txBody>
      </p:sp>
      <p:sp>
        <p:nvSpPr>
          <p:cNvPr id="5" name="Subtitle 4">
            <a:extLst>
              <a:ext uri="{FF2B5EF4-FFF2-40B4-BE49-F238E27FC236}">
                <a16:creationId xmlns:a16="http://schemas.microsoft.com/office/drawing/2014/main" id="{803380F7-BF1D-6A47-D27A-EEB0DE5FB50C}"/>
              </a:ext>
            </a:extLst>
          </p:cNvPr>
          <p:cNvSpPr>
            <a:spLocks noGrp="1"/>
          </p:cNvSpPr>
          <p:nvPr>
            <p:ph type="subTitle" idx="1"/>
          </p:nvPr>
        </p:nvSpPr>
        <p:spPr/>
        <p:txBody>
          <a:bodyPr/>
          <a:lstStyle/>
          <a:p>
            <a:endParaRPr lang="en-GB"/>
          </a:p>
        </p:txBody>
      </p:sp>
      <p:sp>
        <p:nvSpPr>
          <p:cNvPr id="6" name="Title 5">
            <a:extLst>
              <a:ext uri="{FF2B5EF4-FFF2-40B4-BE49-F238E27FC236}">
                <a16:creationId xmlns:a16="http://schemas.microsoft.com/office/drawing/2014/main" id="{A44ED291-283D-3D38-487C-620C0911B481}"/>
              </a:ext>
            </a:extLst>
          </p:cNvPr>
          <p:cNvSpPr>
            <a:spLocks noGrp="1"/>
          </p:cNvSpPr>
          <p:nvPr>
            <p:ph type="title" idx="2"/>
          </p:nvPr>
        </p:nvSpPr>
        <p:spPr/>
        <p:txBody>
          <a:bodyPr/>
          <a:lstStyle/>
          <a:p>
            <a:endParaRPr lang="en-GB"/>
          </a:p>
        </p:txBody>
      </p:sp>
    </p:spTree>
    <p:extLst>
      <p:ext uri="{BB962C8B-B14F-4D97-AF65-F5344CB8AC3E}">
        <p14:creationId xmlns:p14="http://schemas.microsoft.com/office/powerpoint/2010/main" val="151517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3C9B4C-BD16-82DC-8DDA-8F7B04EBBE1A}"/>
              </a:ext>
            </a:extLst>
          </p:cNvPr>
          <p:cNvSpPr>
            <a:spLocks noGrp="1"/>
          </p:cNvSpPr>
          <p:nvPr>
            <p:ph type="title"/>
          </p:nvPr>
        </p:nvSpPr>
        <p:spPr>
          <a:xfrm rot="625">
            <a:off x="960000" y="975111"/>
            <a:ext cx="4396800" cy="1900800"/>
          </a:xfrm>
        </p:spPr>
        <p:txBody>
          <a:bodyPr/>
          <a:lstStyle/>
          <a:p>
            <a:r>
              <a:rPr lang="en-GB"/>
              <a:t>Docker là gì?</a:t>
            </a:r>
          </a:p>
        </p:txBody>
      </p:sp>
      <p:sp>
        <p:nvSpPr>
          <p:cNvPr id="7" name="TextBox 6">
            <a:extLst>
              <a:ext uri="{FF2B5EF4-FFF2-40B4-BE49-F238E27FC236}">
                <a16:creationId xmlns:a16="http://schemas.microsoft.com/office/drawing/2014/main" id="{A825DDE2-061B-71C6-88BD-ACC861D33190}"/>
              </a:ext>
            </a:extLst>
          </p:cNvPr>
          <p:cNvSpPr txBox="1"/>
          <p:nvPr/>
        </p:nvSpPr>
        <p:spPr>
          <a:xfrm>
            <a:off x="4645741" y="1571568"/>
            <a:ext cx="5914104" cy="707886"/>
          </a:xfrm>
          <a:prstGeom prst="rect">
            <a:avLst/>
          </a:prstGeom>
          <a:noFill/>
        </p:spPr>
        <p:txBody>
          <a:bodyPr wrap="square" rtlCol="0">
            <a:spAutoFit/>
          </a:bodyPr>
          <a:lstStyle/>
          <a:p>
            <a:pPr algn="just"/>
            <a:r>
              <a:rPr lang="en-GB" sz="2000">
                <a:latin typeface="Orbitron"/>
              </a:rPr>
              <a:t>L</a:t>
            </a:r>
            <a:r>
              <a:rPr lang="vi-VN" sz="2000">
                <a:latin typeface="Orbitron"/>
              </a:rPr>
              <a:t>à một nền tảng mã nguồn mở cho</a:t>
            </a:r>
            <a:r>
              <a:rPr lang="en-GB" sz="2000">
                <a:latin typeface="Orbitron"/>
              </a:rPr>
              <a:t> </a:t>
            </a:r>
            <a:r>
              <a:rPr lang="vi-VN" sz="2000">
                <a:latin typeface="Orbitron"/>
              </a:rPr>
              <a:t>phép tạo, triển khai và chạy các ứng dụng bên trong container</a:t>
            </a:r>
            <a:r>
              <a:rPr lang="en-GB" sz="2000">
                <a:latin typeface="Orbitron"/>
              </a:rPr>
              <a:t>.</a:t>
            </a:r>
          </a:p>
        </p:txBody>
      </p:sp>
      <p:graphicFrame>
        <p:nvGraphicFramePr>
          <p:cNvPr id="8" name="Diagram 7">
            <a:extLst>
              <a:ext uri="{FF2B5EF4-FFF2-40B4-BE49-F238E27FC236}">
                <a16:creationId xmlns:a16="http://schemas.microsoft.com/office/drawing/2014/main" id="{B930217B-572F-23C3-B2AA-B104FF42234C}"/>
              </a:ext>
            </a:extLst>
          </p:cNvPr>
          <p:cNvGraphicFramePr/>
          <p:nvPr>
            <p:extLst>
              <p:ext uri="{D42A27DB-BD31-4B8C-83A1-F6EECF244321}">
                <p14:modId xmlns:p14="http://schemas.microsoft.com/office/powerpoint/2010/main" val="3460051538"/>
              </p:ext>
            </p:extLst>
          </p:nvPr>
        </p:nvGraphicFramePr>
        <p:xfrm>
          <a:off x="2857090" y="2206088"/>
          <a:ext cx="6477819" cy="4318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721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 sánh sự khác nhau giữa Máy ảo và Docker Container - TEL4VN">
            <a:extLst>
              <a:ext uri="{FF2B5EF4-FFF2-40B4-BE49-F238E27FC236}">
                <a16:creationId xmlns:a16="http://schemas.microsoft.com/office/drawing/2014/main" id="{C1071963-9F7A-EBD5-B1EA-C315EA856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761" y="1240708"/>
            <a:ext cx="9350478" cy="473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1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7346-E947-71AA-E584-664BBACFD181}"/>
              </a:ext>
            </a:extLst>
          </p:cNvPr>
          <p:cNvSpPr>
            <a:spLocks noGrp="1"/>
          </p:cNvSpPr>
          <p:nvPr>
            <p:ph type="title"/>
          </p:nvPr>
        </p:nvSpPr>
        <p:spPr>
          <a:xfrm rot="625">
            <a:off x="960000" y="975111"/>
            <a:ext cx="4396800" cy="1900800"/>
          </a:xfrm>
        </p:spPr>
        <p:txBody>
          <a:bodyPr/>
          <a:lstStyle/>
          <a:p>
            <a:r>
              <a:rPr lang="en-GB"/>
              <a:t>Lợi ích khi sử dụng Docker</a:t>
            </a:r>
          </a:p>
        </p:txBody>
      </p:sp>
      <p:sp>
        <p:nvSpPr>
          <p:cNvPr id="4" name="TextBox 3">
            <a:extLst>
              <a:ext uri="{FF2B5EF4-FFF2-40B4-BE49-F238E27FC236}">
                <a16:creationId xmlns:a16="http://schemas.microsoft.com/office/drawing/2014/main" id="{1832D3CC-268C-EFB5-A8F6-1726D0B63EF5}"/>
              </a:ext>
            </a:extLst>
          </p:cNvPr>
          <p:cNvSpPr txBox="1"/>
          <p:nvPr/>
        </p:nvSpPr>
        <p:spPr>
          <a:xfrm>
            <a:off x="4457700" y="1179243"/>
            <a:ext cx="7277100" cy="1697068"/>
          </a:xfrm>
          <a:prstGeom prst="rect">
            <a:avLst/>
          </a:prstGeom>
          <a:noFill/>
        </p:spPr>
        <p:txBody>
          <a:bodyPr wrap="square" rtlCol="0" anchor="ctr">
            <a:spAutoFit/>
          </a:bodyPr>
          <a:lstStyle/>
          <a:p>
            <a:pPr marL="342900" indent="-342900" algn="just">
              <a:lnSpc>
                <a:spcPct val="150000"/>
              </a:lnSpc>
              <a:buFont typeface="Courier New" panose="02070309020205020404" pitchFamily="49" charset="0"/>
              <a:buChar char="o"/>
            </a:pPr>
            <a:r>
              <a:rPr lang="en-US" sz="2400" kern="100">
                <a:effectLst/>
                <a:latin typeface="Orbitron"/>
                <a:ea typeface="Aptos" panose="020B0004020202020204" pitchFamily="34" charset="0"/>
                <a:cs typeface="Times New Roman" panose="02020603050405020304" pitchFamily="18" charset="0"/>
              </a:rPr>
              <a:t>loại bỏ các vấn đề về sự khác biệt giữa các môi trường</a:t>
            </a:r>
          </a:p>
          <a:p>
            <a:pPr marL="342900" indent="-342900" algn="just">
              <a:lnSpc>
                <a:spcPct val="150000"/>
              </a:lnSpc>
              <a:buFont typeface="Courier New" panose="02070309020205020404" pitchFamily="49" charset="0"/>
              <a:buChar char="o"/>
            </a:pPr>
            <a:r>
              <a:rPr lang="en-US" sz="2400" kern="100">
                <a:effectLst/>
                <a:latin typeface="Orbitron"/>
                <a:ea typeface="Aptos" panose="020B0004020202020204" pitchFamily="34" charset="0"/>
                <a:cs typeface="Times New Roman" panose="02020603050405020304" pitchFamily="18" charset="0"/>
              </a:rPr>
              <a:t>mang lại tính nhất quán cao cho quá trình phát triển, kiểm thử, và triển khai ứng dụng.</a:t>
            </a:r>
            <a:endParaRPr lang="en-GB" sz="2400">
              <a:latin typeface="Orbitron"/>
            </a:endParaRPr>
          </a:p>
        </p:txBody>
      </p:sp>
      <p:pic>
        <p:nvPicPr>
          <p:cNvPr id="3074" name="Picture 2" descr="Docker là gì? Tìm hiểu về công nghệ ảo hóa Docker chi tiết nhất">
            <a:extLst>
              <a:ext uri="{FF2B5EF4-FFF2-40B4-BE49-F238E27FC236}">
                <a16:creationId xmlns:a16="http://schemas.microsoft.com/office/drawing/2014/main" id="{73DF24C3-B0C1-E314-B141-D1EA8E6EF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8" y="3080843"/>
            <a:ext cx="5264302" cy="29611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ker là gì? Tìm hiểu về công nghệ ảo hóa Docker chi tiết nhất">
            <a:extLst>
              <a:ext uri="{FF2B5EF4-FFF2-40B4-BE49-F238E27FC236}">
                <a16:creationId xmlns:a16="http://schemas.microsoft.com/office/drawing/2014/main" id="{2B381966-D959-7040-24D8-4176FA868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89008"/>
            <a:ext cx="5264303" cy="2961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9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A227-4E93-F375-2E82-01F017CCDBE1}"/>
              </a:ext>
            </a:extLst>
          </p:cNvPr>
          <p:cNvSpPr>
            <a:spLocks noGrp="1"/>
          </p:cNvSpPr>
          <p:nvPr>
            <p:ph type="ctrTitle"/>
          </p:nvPr>
        </p:nvSpPr>
        <p:spPr>
          <a:xfrm>
            <a:off x="960000" y="281000"/>
            <a:ext cx="4510071" cy="3148000"/>
          </a:xfrm>
        </p:spPr>
        <p:txBody>
          <a:bodyPr/>
          <a:lstStyle/>
          <a:p>
            <a:r>
              <a:rPr lang="en-GB" sz="4400"/>
              <a:t>Kiến trúc của Docker</a:t>
            </a:r>
          </a:p>
        </p:txBody>
      </p:sp>
      <p:pic>
        <p:nvPicPr>
          <p:cNvPr id="4098" name="Picture 2" descr="Tổng quan kiến trúc của Docker - TEL4VN Training Center">
            <a:extLst>
              <a:ext uri="{FF2B5EF4-FFF2-40B4-BE49-F238E27FC236}">
                <a16:creationId xmlns:a16="http://schemas.microsoft.com/office/drawing/2014/main" id="{B2A5283A-D1D4-27DB-D13E-6BB258AD9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137" y="1855000"/>
            <a:ext cx="8212863" cy="425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63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522361-BD45-C5A2-461F-3648F43EB22F}"/>
              </a:ext>
            </a:extLst>
          </p:cNvPr>
          <p:cNvSpPr>
            <a:spLocks noGrp="1"/>
          </p:cNvSpPr>
          <p:nvPr>
            <p:ph type="title"/>
          </p:nvPr>
        </p:nvSpPr>
        <p:spPr>
          <a:xfrm rot="625">
            <a:off x="960000" y="975111"/>
            <a:ext cx="4396800" cy="1900800"/>
          </a:xfrm>
        </p:spPr>
        <p:txBody>
          <a:bodyPr/>
          <a:lstStyle/>
          <a:p>
            <a:r>
              <a:rPr lang="en-GB"/>
              <a:t>Docker Engine</a:t>
            </a:r>
          </a:p>
        </p:txBody>
      </p:sp>
      <p:sp>
        <p:nvSpPr>
          <p:cNvPr id="8" name="Subtitle 7">
            <a:extLst>
              <a:ext uri="{FF2B5EF4-FFF2-40B4-BE49-F238E27FC236}">
                <a16:creationId xmlns:a16="http://schemas.microsoft.com/office/drawing/2014/main" id="{89CFE02D-1C5D-7AE4-F192-55631E6EC8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641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a:effectLst/>
                <a:latin typeface="Times New Roman" panose="02020603050405020304" pitchFamily="18" charset="0"/>
                <a:ea typeface="Aptos" panose="020B0004020202020204" pitchFamily="34" charset="0"/>
              </a:rPr>
              <a:t>Docker</a:t>
            </a:r>
            <a:r>
              <a:rPr lang="vi-VN">
                <a:effectLst/>
                <a:latin typeface="Times New Roman" panose="02020603050405020304" pitchFamily="18" charset="0"/>
                <a:ea typeface="Aptos" panose="020B0004020202020204" pitchFamily="34" charset="0"/>
              </a:rPr>
              <a:t> </a:t>
            </a:r>
            <a:r>
              <a:rPr lang="en-US">
                <a:effectLst/>
                <a:latin typeface="Times New Roman" panose="02020603050405020304" pitchFamily="18" charset="0"/>
                <a:ea typeface="Aptos" panose="020B0004020202020204" pitchFamily="34" charset="0"/>
              </a:rPr>
              <a:t>File</a:t>
            </a:r>
            <a:endParaRPr lang="en-US" dirty="0"/>
          </a:p>
        </p:txBody>
      </p:sp>
      <p:sp>
        <p:nvSpPr>
          <p:cNvPr id="9" name="Subtitle 8">
            <a:extLst>
              <a:ext uri="{FF2B5EF4-FFF2-40B4-BE49-F238E27FC236}">
                <a16:creationId xmlns:a16="http://schemas.microsoft.com/office/drawing/2014/main" id="{F6B40A31-73AB-E177-AC7A-C561C0E9B080}"/>
              </a:ext>
            </a:extLst>
          </p:cNvPr>
          <p:cNvSpPr>
            <a:spLocks noGrp="1"/>
          </p:cNvSpPr>
          <p:nvPr>
            <p:ph type="subTitle" idx="1"/>
          </p:nvPr>
        </p:nvSpPr>
        <p:spPr/>
        <p:txBody>
          <a:bodyPr/>
          <a:lstStyle/>
          <a:p>
            <a:endParaRPr lang="en-GB"/>
          </a:p>
        </p:txBody>
      </p:sp>
      <p:pic>
        <p:nvPicPr>
          <p:cNvPr id="5" name="Picture Placeholder 4">
            <a:extLst>
              <a:ext uri="{FF2B5EF4-FFF2-40B4-BE49-F238E27FC236}">
                <a16:creationId xmlns:a16="http://schemas.microsoft.com/office/drawing/2014/main" id="{5C7AD480-F51B-4844-8420-8A0951F788CF}"/>
              </a:ext>
            </a:extLst>
          </p:cNvPr>
          <p:cNvPicPr>
            <a:picLocks noGrp="1" noChangeAspect="1"/>
          </p:cNvPicPr>
          <p:nvPr>
            <p:ph type="pic" sz="quarter" idx="10"/>
          </p:nvPr>
        </p:nvPicPr>
        <p:blipFill rotWithShape="1">
          <a:blip r:embed="rId2"/>
          <a:srcRect l="351" r="55885"/>
          <a:stretch/>
        </p:blipFill>
        <p:spPr>
          <a:xfrm>
            <a:off x="7246779" y="812292"/>
            <a:ext cx="3834628" cy="4928616"/>
          </a:xfrm>
        </p:spPr>
      </p:pic>
    </p:spTree>
    <p:extLst>
      <p:ext uri="{BB962C8B-B14F-4D97-AF65-F5344CB8AC3E}">
        <p14:creationId xmlns:p14="http://schemas.microsoft.com/office/powerpoint/2010/main" val="409702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4D-92BE-4990-B28C-72BD9C96C9B9}"/>
              </a:ext>
            </a:extLst>
          </p:cNvPr>
          <p:cNvSpPr>
            <a:spLocks noGrp="1"/>
          </p:cNvSpPr>
          <p:nvPr>
            <p:ph type="title"/>
          </p:nvPr>
        </p:nvSpPr>
        <p:spPr/>
        <p:txBody>
          <a:bodyPr/>
          <a:lstStyle/>
          <a:p>
            <a:r>
              <a:rPr lang="en-US" b="1" i="1">
                <a:effectLst/>
                <a:ea typeface="Aptos" panose="020B0004020202020204" pitchFamily="34" charset="0"/>
              </a:rPr>
              <a:t>  Khái niệm Docker file</a:t>
            </a:r>
            <a:endParaRPr lang="en-US" b="1"/>
          </a:p>
        </p:txBody>
      </p:sp>
      <p:sp>
        <p:nvSpPr>
          <p:cNvPr id="3" name="Content Placeholder 2">
            <a:extLst>
              <a:ext uri="{FF2B5EF4-FFF2-40B4-BE49-F238E27FC236}">
                <a16:creationId xmlns:a16="http://schemas.microsoft.com/office/drawing/2014/main" id="{62E1FE62-A0F2-4756-9670-13F01D8A31E3}"/>
              </a:ext>
            </a:extLst>
          </p:cNvPr>
          <p:cNvSpPr>
            <a:spLocks noGrp="1"/>
          </p:cNvSpPr>
          <p:nvPr>
            <p:ph idx="1"/>
          </p:nvPr>
        </p:nvSpPr>
        <p:spPr>
          <a:xfrm>
            <a:off x="268993" y="790605"/>
            <a:ext cx="11000232" cy="5302464"/>
          </a:xfrm>
        </p:spPr>
        <p:txBody>
          <a:bodyPr/>
          <a:lstStyle/>
          <a:p>
            <a:pPr marL="0" marR="0" indent="215900" algn="just">
              <a:lnSpc>
                <a:spcPct val="150000"/>
              </a:lnSpc>
              <a:spcBef>
                <a:spcPts val="600"/>
              </a:spcBef>
              <a:spcAft>
                <a:spcPts val="600"/>
              </a:spcAft>
            </a:pPr>
            <a:r>
              <a:rPr lang="vi-VN" b="0" i="0">
                <a:solidFill>
                  <a:srgbClr val="333333"/>
                </a:solidFill>
                <a:effectLst/>
                <a:latin typeface="default"/>
              </a:rPr>
              <a:t> </a:t>
            </a:r>
            <a:r>
              <a:rPr lang="vi-VN" sz="2000" b="0" i="0">
                <a:solidFill>
                  <a:srgbClr val="333333"/>
                </a:solidFill>
                <a:effectLst/>
                <a:latin typeface="Orbitron"/>
                <a:cs typeface="Arial" panose="020B0604020202020204" pitchFamily="34" charset="0"/>
              </a:rPr>
              <a:t>Đây là tệp chứa các chỉ dẫn để build một image. Đây thường là một file văn bản đơn giản, chứa hướng dẫn về việc build một image container docker. Dockerfile tự động hóa quá trình tạo image và là danh sách các lệnh mà Docker Engine sử dụng để thực hiện và tập hợp các image.</a:t>
            </a:r>
            <a:endParaRPr lang="en-US" kern="100">
              <a:effectLst/>
              <a:latin typeface="Orbitron"/>
              <a:ea typeface="Aptos" panose="020B00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9F03DD3-4E93-42F0-86B1-2C0351069EF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39CC212D-3391-4F5B-B4D1-E65BDE474A9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6" name="Date Placeholder 5">
            <a:extLst>
              <a:ext uri="{FF2B5EF4-FFF2-40B4-BE49-F238E27FC236}">
                <a16:creationId xmlns:a16="http://schemas.microsoft.com/office/drawing/2014/main" id="{8112674A-A1BF-4259-B054-7A6B84D00DDB}"/>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5122" name="Picture 2" descr="How To Build Docker Image ...">
            <a:extLst>
              <a:ext uri="{FF2B5EF4-FFF2-40B4-BE49-F238E27FC236}">
                <a16:creationId xmlns:a16="http://schemas.microsoft.com/office/drawing/2014/main" id="{CCAAB0D4-3AAF-F599-FF8B-387BF5337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97" y="3237019"/>
            <a:ext cx="6420584" cy="28303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ockerfile - Smart Process Lab Documentation">
            <a:extLst>
              <a:ext uri="{FF2B5EF4-FFF2-40B4-BE49-F238E27FC236}">
                <a16:creationId xmlns:a16="http://schemas.microsoft.com/office/drawing/2014/main" id="{95B9E9CE-83D7-CCBE-97BE-2803F2033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321" y="3237019"/>
            <a:ext cx="2275623" cy="283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4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4D-92BE-4990-B28C-72BD9C96C9B9}"/>
              </a:ext>
            </a:extLst>
          </p:cNvPr>
          <p:cNvSpPr>
            <a:spLocks noGrp="1"/>
          </p:cNvSpPr>
          <p:nvPr>
            <p:ph type="title"/>
          </p:nvPr>
        </p:nvSpPr>
        <p:spPr>
          <a:xfrm>
            <a:off x="0" y="275300"/>
            <a:ext cx="9912096" cy="1014984"/>
          </a:xfrm>
        </p:spPr>
        <p:txBody>
          <a:bodyPr/>
          <a:lstStyle/>
          <a:p>
            <a:r>
              <a:rPr lang="en-US" b="1"/>
              <a:t> </a:t>
            </a:r>
            <a:r>
              <a:rPr lang="en-US" sz="4000" b="1" kern="100">
                <a:effectLst/>
                <a:ea typeface="Calibri" panose="020F0502020204030204" pitchFamily="34" charset="0"/>
                <a:cs typeface="Times New Roman" panose="02020603050405020304" pitchFamily="18" charset="0"/>
              </a:rPr>
              <a:t>Các config:</a:t>
            </a:r>
            <a:br>
              <a:rPr lang="en-US" sz="4000" b="1" kern="100">
                <a:effectLst/>
                <a:ea typeface="Calibri" panose="020F0502020204030204" pitchFamily="34" charset="0"/>
                <a:cs typeface="Times New Roman" panose="02020603050405020304" pitchFamily="18" charset="0"/>
              </a:rPr>
            </a:br>
            <a:endParaRPr lang="en-US" b="1"/>
          </a:p>
        </p:txBody>
      </p:sp>
      <p:sp>
        <p:nvSpPr>
          <p:cNvPr id="3" name="Content Placeholder 2">
            <a:extLst>
              <a:ext uri="{FF2B5EF4-FFF2-40B4-BE49-F238E27FC236}">
                <a16:creationId xmlns:a16="http://schemas.microsoft.com/office/drawing/2014/main" id="{62E1FE62-A0F2-4756-9670-13F01D8A31E3}"/>
              </a:ext>
            </a:extLst>
          </p:cNvPr>
          <p:cNvSpPr>
            <a:spLocks noGrp="1"/>
          </p:cNvSpPr>
          <p:nvPr>
            <p:ph idx="1"/>
          </p:nvPr>
        </p:nvSpPr>
        <p:spPr>
          <a:xfrm>
            <a:off x="122397" y="647476"/>
            <a:ext cx="5851206" cy="5729465"/>
          </a:xfrm>
        </p:spPr>
        <p:txBody>
          <a:bodyPr/>
          <a:lstStyle/>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FROM — chỉ định image gốc: python, unbutu, alpine…</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LABEL — cung cấp metadata cho image. Có thể sử dụng để add thông tin maintainer. Để xem các label của images, dùng lệnh docker inspect.</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ENV — thiết lập một biến môi trường.</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RUN — Có thể tạo một lệnh khi build image. Được sử dụng để cài đặt các package vào container.</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COPY — Sao chép các file và thư mục vào container.</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effectLst/>
                <a:ea typeface="Calibri" panose="020F0502020204030204" pitchFamily="34" charset="0"/>
                <a:cs typeface="Times New Roman" panose="02020603050405020304" pitchFamily="18" charset="0"/>
              </a:rPr>
              <a:t>ADD — Sao chép các file và thư mục vào container.</a:t>
            </a:r>
          </a:p>
          <a:p>
            <a:pPr marL="0" marR="0" indent="0">
              <a:lnSpc>
                <a:spcPct val="107000"/>
              </a:lnSpc>
              <a:spcAft>
                <a:spcPts val="800"/>
              </a:spcAft>
              <a:buNone/>
            </a:pPr>
            <a:r>
              <a:rPr lang="en-US" sz="2000" kern="100">
                <a:effectLst/>
                <a:ea typeface="Calibri" panose="020F0502020204030204" pitchFamily="34" charset="0"/>
                <a:cs typeface="Times New Roman" panose="02020603050405020304" pitchFamily="18" charset="0"/>
              </a:rPr>
              <a:t> </a:t>
            </a:r>
          </a:p>
          <a:p>
            <a:pPr algn="just"/>
            <a:endParaRPr lang="en-US" sz="3200"/>
          </a:p>
        </p:txBody>
      </p:sp>
      <p:sp>
        <p:nvSpPr>
          <p:cNvPr id="4" name="Slide Number Placeholder 3">
            <a:extLst>
              <a:ext uri="{FF2B5EF4-FFF2-40B4-BE49-F238E27FC236}">
                <a16:creationId xmlns:a16="http://schemas.microsoft.com/office/drawing/2014/main" id="{B9F03DD3-4E93-42F0-86B1-2C0351069EF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0AFDD5-844D-364D-8AEC-50CF4D36D55D}" type="slidenum">
              <a:rPr kumimoji="0" lang="en-US" sz="10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5" name="Footer Placeholder 4">
            <a:extLst>
              <a:ext uri="{FF2B5EF4-FFF2-40B4-BE49-F238E27FC236}">
                <a16:creationId xmlns:a16="http://schemas.microsoft.com/office/drawing/2014/main" id="{39CC212D-3391-4F5B-B4D1-E65BDE474A9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Presentation title</a:t>
            </a:r>
          </a:p>
        </p:txBody>
      </p:sp>
      <p:sp>
        <p:nvSpPr>
          <p:cNvPr id="6" name="Date Placeholder 5">
            <a:extLst>
              <a:ext uri="{FF2B5EF4-FFF2-40B4-BE49-F238E27FC236}">
                <a16:creationId xmlns:a16="http://schemas.microsoft.com/office/drawing/2014/main" id="{8112674A-A1BF-4259-B054-7A6B84D00DDB}"/>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a:ea typeface="+mn-ea"/>
                <a:cs typeface="+mn-cs"/>
              </a:rPr>
              <a:t>20XX</a:t>
            </a:r>
          </a:p>
        </p:txBody>
      </p:sp>
      <p:sp>
        <p:nvSpPr>
          <p:cNvPr id="9" name="TextBox 8">
            <a:extLst>
              <a:ext uri="{FF2B5EF4-FFF2-40B4-BE49-F238E27FC236}">
                <a16:creationId xmlns:a16="http://schemas.microsoft.com/office/drawing/2014/main" id="{5E43BAB4-8E8C-1688-A71E-E1E2B0EEE732}"/>
              </a:ext>
            </a:extLst>
          </p:cNvPr>
          <p:cNvSpPr txBox="1"/>
          <p:nvPr/>
        </p:nvSpPr>
        <p:spPr>
          <a:xfrm>
            <a:off x="6096000" y="3556"/>
            <a:ext cx="5562600" cy="7017306"/>
          </a:xfrm>
          <a:prstGeom prst="rect">
            <a:avLst/>
          </a:prstGeom>
          <a:noFill/>
        </p:spPr>
        <p:txBody>
          <a:bodyPr wrap="square" rtlCol="0">
            <a:spAutoFit/>
          </a:bodyPr>
          <a:lstStyle/>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CMD — Cung cấp một lệnh và đối số cho container thực thi. Các tham số có thể được ghi đè và chỉ có một CMD.</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WORKDIR — Thiết lập thư mục đang làm việc cho các chỉ thị khác như: RUN, CMD, ENTRYPOINT, COPY, ADD,…</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ARG — Định nghĩa giá trị biến được dùng trong lúc build image.</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ENTRYPOINT — cung cấp lệnh và đối số cho một container thực thi.</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EXPOSE — khai báo port lắng nghe của image.</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000" kern="100">
                <a:solidFill>
                  <a:schemeClr val="dk1"/>
                </a:solidFill>
                <a:latin typeface="Quicksand"/>
                <a:cs typeface="Times New Roman" panose="02020603050405020304" pitchFamily="18" charset="0"/>
                <a:sym typeface="Quicksand"/>
              </a:rPr>
              <a:t>VOLUME — tạo một điểm gắn thư mục để truy cập và lưu trữ data.</a:t>
            </a:r>
          </a:p>
          <a:p>
            <a:endParaRPr lang="en-US" sz="2000"/>
          </a:p>
        </p:txBody>
      </p:sp>
    </p:spTree>
    <p:extLst>
      <p:ext uri="{BB962C8B-B14F-4D97-AF65-F5344CB8AC3E}">
        <p14:creationId xmlns:p14="http://schemas.microsoft.com/office/powerpoint/2010/main" val="1814397934"/>
      </p:ext>
    </p:extLst>
  </p:cSld>
  <p:clrMapOvr>
    <a:masterClrMapping/>
  </p:clrMapOvr>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Online News App XL by Slidesgo</Template>
  <TotalTime>454</TotalTime>
  <Words>790</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16</vt:i4>
      </vt:variant>
    </vt:vector>
  </HeadingPairs>
  <TitlesOfParts>
    <vt:vector size="36" baseType="lpstr">
      <vt:lpstr>Anaheim</vt:lpstr>
      <vt:lpstr>Aptos</vt:lpstr>
      <vt:lpstr>Arial</vt:lpstr>
      <vt:lpstr>Calibri</vt:lpstr>
      <vt:lpstr>Courier New</vt:lpstr>
      <vt:lpstr>default</vt:lpstr>
      <vt:lpstr>Denk One</vt:lpstr>
      <vt:lpstr>DM Serif Text</vt:lpstr>
      <vt:lpstr>Fira Sans Extra Condensed</vt:lpstr>
      <vt:lpstr>Karla</vt:lpstr>
      <vt:lpstr>Orbitron</vt:lpstr>
      <vt:lpstr>Proxima Nova</vt:lpstr>
      <vt:lpstr>Proxima Nova Semibold</vt:lpstr>
      <vt:lpstr>Quicksand</vt:lpstr>
      <vt:lpstr>Symbol</vt:lpstr>
      <vt:lpstr>tim</vt:lpstr>
      <vt:lpstr>Times New Roman</vt:lpstr>
      <vt:lpstr> Online News App by Slidesgo</vt:lpstr>
      <vt:lpstr>Slidesgo Final Pages</vt:lpstr>
      <vt:lpstr>1_Slidesgo Final Pages</vt:lpstr>
      <vt:lpstr>Tìm hiểu và triển khai công nghệ Docker</vt:lpstr>
      <vt:lpstr>Docker là gì?</vt:lpstr>
      <vt:lpstr>PowerPoint Presentation</vt:lpstr>
      <vt:lpstr>Lợi ích khi sử dụng Docker</vt:lpstr>
      <vt:lpstr>Kiến trúc của Docker</vt:lpstr>
      <vt:lpstr>Docker Engine</vt:lpstr>
      <vt:lpstr>Docker File</vt:lpstr>
      <vt:lpstr>  Khái niệm Docker file</vt:lpstr>
      <vt:lpstr> Các config: </vt:lpstr>
      <vt:lpstr>Docker Images</vt:lpstr>
      <vt:lpstr>  Khái niệm Docker Images </vt:lpstr>
      <vt:lpstr>Các đặc điểm chính của Docker Image </vt:lpstr>
      <vt:lpstr>Docker Container </vt:lpstr>
      <vt:lpstr>   Khái niệm Docker Container  </vt:lpstr>
      <vt:lpstr>Qui trình tạo căn bản của Docker</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VanThanh</dc:creator>
  <cp:lastModifiedBy>VanThanh</cp:lastModifiedBy>
  <cp:revision>23</cp:revision>
  <dcterms:created xsi:type="dcterms:W3CDTF">2024-11-25T17:08:36Z</dcterms:created>
  <dcterms:modified xsi:type="dcterms:W3CDTF">2024-11-26T00:43:26Z</dcterms:modified>
</cp:coreProperties>
</file>