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C203B-456B-30A4-B42A-DDCCC2EFB8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B0EA71-DE00-2BD2-7C80-17866434D9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4C8AD-E206-9D98-56D2-74F3232A9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206E4-B187-4EBE-83D7-BE90718E7100}" type="datetimeFigureOut">
              <a:rPr lang="en-GB" smtClean="0"/>
              <a:t>19/10/2024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CEB41D-D62B-8ED2-4475-8D03EFEEF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55F4A-42E1-BFDF-24A3-65E8E7908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2DFF-2929-4678-B37F-0A46003960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8475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14A83-BAAE-5407-0B1D-F780700CB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CBAE7C-8E4E-740B-E5B6-87569E5277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D59DB-5823-02D9-7562-EF5703B08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206E4-B187-4EBE-83D7-BE90718E7100}" type="datetimeFigureOut">
              <a:rPr lang="en-GB" smtClean="0"/>
              <a:t>19/10/2024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0CE24-969F-6B03-34D5-9C8CB8EFD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AA008-05A2-9993-05CB-8B9A7A5F2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2DFF-2929-4678-B37F-0A46003960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9540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4901B0-CBB4-D07A-3FDF-C6A3B95A65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E54B11-D488-CF4A-9A29-C488735C73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8DFD52-00D1-6E7B-17A6-2FF968E06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206E4-B187-4EBE-83D7-BE90718E7100}" type="datetimeFigureOut">
              <a:rPr lang="en-GB" smtClean="0"/>
              <a:t>19/10/2024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827587-1049-69B2-DE8B-993575ED3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665F5-1BE3-07A9-045C-F3D8BF6D5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2DFF-2929-4678-B37F-0A46003960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2758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B7495-3CCA-FAF7-9378-5377CAEF5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93587-AA4E-E981-DFA2-88B336BC7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BA2D42-C47B-386A-5B5D-D274A56DA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206E4-B187-4EBE-83D7-BE90718E7100}" type="datetimeFigureOut">
              <a:rPr lang="en-GB" smtClean="0"/>
              <a:t>19/10/2024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637BA-355A-F6B0-BDC9-DFFC46DA1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07BFC-983B-2289-FE90-6D2FC5238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2DFF-2929-4678-B37F-0A46003960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8181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98F29-99EB-BB0D-DBB2-258E55756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618D32-2321-1FF9-1EE9-58D602883F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0C813-FE23-09FA-7633-084950A62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206E4-B187-4EBE-83D7-BE90718E7100}" type="datetimeFigureOut">
              <a:rPr lang="en-GB" smtClean="0"/>
              <a:t>19/10/2024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9750A5-7B61-B253-E070-ABA6D5EB9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1ABAA-D191-AD47-584A-5D5F9B52B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2DFF-2929-4678-B37F-0A46003960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0198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03CF0-4E02-E209-AB0B-4C841CCFB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DCC6C-EEC7-9B22-3CEC-5D67F74C97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5C40A5-CCFA-3C07-D488-1EAAF823BE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856DBB-EA52-AB7E-7952-30A547268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206E4-B187-4EBE-83D7-BE90718E7100}" type="datetimeFigureOut">
              <a:rPr lang="en-GB" smtClean="0"/>
              <a:t>19/10/2024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0037B0-4FD1-AF23-C20C-3317A640B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914E1-999C-482F-5879-8349C0DD3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2DFF-2929-4678-B37F-0A46003960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4986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D68C2-3480-30E8-6775-911E4B811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150F5D-EE5B-7174-E4E5-EF292BE29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9169E4-C747-F91B-9E65-FFBCAF21C3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F94C67-BD64-3CE7-0805-7F349D0F7E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849C28-EA61-45AC-0933-621C0BAD8D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545909-F9F7-39B3-41FC-92BFA9F3E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206E4-B187-4EBE-83D7-BE90718E7100}" type="datetimeFigureOut">
              <a:rPr lang="en-GB" smtClean="0"/>
              <a:t>19/10/2024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4AC3BC-9C78-3BA7-CD7F-9D652EE9D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77D764-F788-9EE8-928E-230C57EEC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2DFF-2929-4678-B37F-0A46003960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298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9139A-0414-9B4C-2F8A-64B8AFB00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D8CE32-DADE-7012-26C7-B63E49E7C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206E4-B187-4EBE-83D7-BE90718E7100}" type="datetimeFigureOut">
              <a:rPr lang="en-GB" smtClean="0"/>
              <a:t>19/10/2024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3B0574-97B0-C37A-945B-8070E49DD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1C3296-1D05-BA2B-8B50-4CE544944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2DFF-2929-4678-B37F-0A46003960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8971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CE6382-7C4C-699F-A0EB-901EBC2FC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206E4-B187-4EBE-83D7-BE90718E7100}" type="datetimeFigureOut">
              <a:rPr lang="en-GB" smtClean="0"/>
              <a:t>19/10/2024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0E7829-1A93-FFC9-A6A4-FF41D6436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43B03F-42A8-FF24-CEF8-61FED1930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2DFF-2929-4678-B37F-0A46003960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6963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3B48F-30E6-ED9F-BB2C-8CAC1148F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52594-8A32-C47E-B699-788B9DEC0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489F6B-5072-F4EC-C8D0-21EEE8C6D5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2BAB5B-0A0E-E204-643F-404D7FEA4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206E4-B187-4EBE-83D7-BE90718E7100}" type="datetimeFigureOut">
              <a:rPr lang="en-GB" smtClean="0"/>
              <a:t>19/10/2024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58D2F3-1FD7-F30A-A18B-86DFA0743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0AC533-0BFA-742C-8B7C-BCE72780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2DFF-2929-4678-B37F-0A46003960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8786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B79F4-A300-5990-A9F5-DD39955D4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78E16B-6BCF-AA45-768E-330484BE4D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FB4E2D-F611-4297-BFA2-A62AE4F5F6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FC5A51-D9F7-52CB-8AFC-6D3D97708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206E4-B187-4EBE-83D7-BE90718E7100}" type="datetimeFigureOut">
              <a:rPr lang="en-GB" smtClean="0"/>
              <a:t>19/10/2024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0F0D2E-F68F-CA31-2481-59D455CC9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40E3C2-2837-E7AE-3556-3F4D44FDC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2DFF-2929-4678-B37F-0A46003960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987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2BA038-9E3F-78F1-32A6-9A38A8E56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CDD17E-5A28-639D-AA0D-D261E8489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623EA-F5F1-0C64-00B5-E7336A7A26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B206E4-B187-4EBE-83D7-BE90718E7100}" type="datetimeFigureOut">
              <a:rPr lang="en-GB" smtClean="0"/>
              <a:t>19/10/2024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E31A2E-6B62-F361-9D63-B425D2298B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59A59-38EA-2CB1-B90E-C15640DA0F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8C2DFF-2929-4678-B37F-0A46003960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9435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oup of circles with arrows&#10;&#10;Description automatically generated">
            <a:extLst>
              <a:ext uri="{FF2B5EF4-FFF2-40B4-BE49-F238E27FC236}">
                <a16:creationId xmlns:a16="http://schemas.microsoft.com/office/drawing/2014/main" id="{2FC27269-9D6F-B98A-015D-B92C8D8839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985" y="855406"/>
            <a:ext cx="8828460" cy="572237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415A0F-4856-EE8F-327B-BF74B93B839F}"/>
              </a:ext>
            </a:extLst>
          </p:cNvPr>
          <p:cNvSpPr txBox="1"/>
          <p:nvPr/>
        </p:nvSpPr>
        <p:spPr>
          <a:xfrm>
            <a:off x="225625" y="280219"/>
            <a:ext cx="495914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" lvl="1" algn="just" eaLnBrk="1" hangingPunct="1">
              <a:spcBef>
                <a:spcPts val="300"/>
              </a:spcBef>
              <a:spcAft>
                <a:spcPts val="1200"/>
              </a:spcAft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góc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, 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chiều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cạnh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endParaRPr lang="en-US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EEADF48-BE77-6667-5B9E-A23A4D2B3287}"/>
              </a:ext>
            </a:extLst>
          </p:cNvPr>
          <p:cNvSpPr/>
          <p:nvPr/>
        </p:nvSpPr>
        <p:spPr>
          <a:xfrm>
            <a:off x="3156155" y="1939413"/>
            <a:ext cx="808915" cy="589935"/>
          </a:xfrm>
          <a:prstGeom prst="ellipse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A72B8FD-0E76-2582-92DE-36ADF8E7A681}"/>
              </a:ext>
            </a:extLst>
          </p:cNvPr>
          <p:cNvSpPr/>
          <p:nvPr/>
        </p:nvSpPr>
        <p:spPr>
          <a:xfrm>
            <a:off x="5526215" y="1887793"/>
            <a:ext cx="808914" cy="589935"/>
          </a:xfrm>
          <a:prstGeom prst="ellipse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89D008B-A274-85DC-87C4-5E7B3E2FBD3F}"/>
              </a:ext>
            </a:extLst>
          </p:cNvPr>
          <p:cNvSpPr/>
          <p:nvPr/>
        </p:nvSpPr>
        <p:spPr>
          <a:xfrm>
            <a:off x="2551471" y="3963629"/>
            <a:ext cx="808915" cy="589935"/>
          </a:xfrm>
          <a:prstGeom prst="ellipse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2232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78F1A5-A8A0-02A3-6FAC-EDAA88BF8D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oup of circles with arrows&#10;&#10;Description automatically generated">
            <a:extLst>
              <a:ext uri="{FF2B5EF4-FFF2-40B4-BE49-F238E27FC236}">
                <a16:creationId xmlns:a16="http://schemas.microsoft.com/office/drawing/2014/main" id="{52845117-2146-2877-70F8-43DFAEC984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74" y="221226"/>
            <a:ext cx="9806871" cy="635655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CC924D60-0419-7353-F6FA-EBB3CCE85236}"/>
              </a:ext>
            </a:extLst>
          </p:cNvPr>
          <p:cNvSpPr/>
          <p:nvPr/>
        </p:nvSpPr>
        <p:spPr>
          <a:xfrm>
            <a:off x="2418736" y="1349478"/>
            <a:ext cx="808915" cy="730045"/>
          </a:xfrm>
          <a:prstGeom prst="ellipse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A78AEF5-9F04-664C-B1DC-5A1AB209A019}"/>
              </a:ext>
            </a:extLst>
          </p:cNvPr>
          <p:cNvSpPr/>
          <p:nvPr/>
        </p:nvSpPr>
        <p:spPr>
          <a:xfrm>
            <a:off x="5037009" y="1349478"/>
            <a:ext cx="808914" cy="730045"/>
          </a:xfrm>
          <a:prstGeom prst="ellipse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04074A7-5B41-6A50-56C5-E2D675B64005}"/>
                  </a:ext>
                </a:extLst>
              </p:cNvPr>
              <p:cNvSpPr txBox="1"/>
              <p:nvPr/>
            </p:nvSpPr>
            <p:spPr>
              <a:xfrm>
                <a:off x="9704439" y="157767"/>
                <a:ext cx="31561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(1)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04074A7-5B41-6A50-56C5-E2D675B640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4439" y="157767"/>
                <a:ext cx="3156154" cy="461665"/>
              </a:xfrm>
              <a:prstGeom prst="rect">
                <a:avLst/>
              </a:prstGeom>
              <a:blipFill>
                <a:blip r:embed="rId3"/>
                <a:stretch>
                  <a:fillRect l="-1737" b="-157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9B353C97-2439-1F66-49CA-1F4301BAEFB1}"/>
              </a:ext>
            </a:extLst>
          </p:cNvPr>
          <p:cNvSpPr/>
          <p:nvPr/>
        </p:nvSpPr>
        <p:spPr>
          <a:xfrm>
            <a:off x="957522" y="2511590"/>
            <a:ext cx="2270129" cy="696185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E0D93BB-1ABD-744D-3A57-4BCDE0BD3507}"/>
              </a:ext>
            </a:extLst>
          </p:cNvPr>
          <p:cNvSpPr/>
          <p:nvPr/>
        </p:nvSpPr>
        <p:spPr>
          <a:xfrm>
            <a:off x="3510116" y="3712907"/>
            <a:ext cx="923447" cy="730045"/>
          </a:xfrm>
          <a:prstGeom prst="ellipse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87669CA-ABF4-15BE-1070-141C633DEE27}"/>
              </a:ext>
            </a:extLst>
          </p:cNvPr>
          <p:cNvSpPr/>
          <p:nvPr/>
        </p:nvSpPr>
        <p:spPr>
          <a:xfrm>
            <a:off x="1725561" y="3598606"/>
            <a:ext cx="930451" cy="730045"/>
          </a:xfrm>
          <a:prstGeom prst="ellipse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672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54E2D8-95E0-E2F6-BE9C-91BE51A034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oup of circles with arrows&#10;&#10;Description automatically generated">
            <a:extLst>
              <a:ext uri="{FF2B5EF4-FFF2-40B4-BE49-F238E27FC236}">
                <a16:creationId xmlns:a16="http://schemas.microsoft.com/office/drawing/2014/main" id="{6B60B995-69D2-833E-9548-C745423E7C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74" y="221226"/>
            <a:ext cx="9806871" cy="635655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7E0EB742-50A4-AF07-B1C7-0B8EC44E0229}"/>
              </a:ext>
            </a:extLst>
          </p:cNvPr>
          <p:cNvSpPr/>
          <p:nvPr/>
        </p:nvSpPr>
        <p:spPr>
          <a:xfrm>
            <a:off x="2418736" y="1349478"/>
            <a:ext cx="808915" cy="730045"/>
          </a:xfrm>
          <a:prstGeom prst="ellipse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79F7A02-E17A-C1FF-9517-7DA0E63ACBD3}"/>
              </a:ext>
            </a:extLst>
          </p:cNvPr>
          <p:cNvSpPr/>
          <p:nvPr/>
        </p:nvSpPr>
        <p:spPr>
          <a:xfrm>
            <a:off x="5037009" y="1349478"/>
            <a:ext cx="808914" cy="730045"/>
          </a:xfrm>
          <a:prstGeom prst="ellipse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C0E3F3A-D1C1-7C80-96C8-411AD04A2170}"/>
                  </a:ext>
                </a:extLst>
              </p:cNvPr>
              <p:cNvSpPr txBox="1"/>
              <p:nvPr/>
            </p:nvSpPr>
            <p:spPr>
              <a:xfrm>
                <a:off x="9704439" y="157767"/>
                <a:ext cx="31561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(1)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C0E3F3A-D1C1-7C80-96C8-411AD04A21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4439" y="157767"/>
                <a:ext cx="3156154" cy="461665"/>
              </a:xfrm>
              <a:prstGeom prst="rect">
                <a:avLst/>
              </a:prstGeom>
              <a:blipFill>
                <a:blip r:embed="rId3"/>
                <a:stretch>
                  <a:fillRect l="-1737" b="-157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F9F23FAB-421D-3EB5-87E7-53A919046576}"/>
              </a:ext>
            </a:extLst>
          </p:cNvPr>
          <p:cNvSpPr/>
          <p:nvPr/>
        </p:nvSpPr>
        <p:spPr>
          <a:xfrm>
            <a:off x="957522" y="2511590"/>
            <a:ext cx="2270129" cy="696185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93ECF6B-FA04-0927-E6E5-331AB7E3242C}"/>
              </a:ext>
            </a:extLst>
          </p:cNvPr>
          <p:cNvSpPr/>
          <p:nvPr/>
        </p:nvSpPr>
        <p:spPr>
          <a:xfrm>
            <a:off x="3510116" y="3712907"/>
            <a:ext cx="923447" cy="730045"/>
          </a:xfrm>
          <a:prstGeom prst="ellipse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6D6C4E4-2FB6-0F83-E335-9A080065951F}"/>
              </a:ext>
            </a:extLst>
          </p:cNvPr>
          <p:cNvSpPr/>
          <p:nvPr/>
        </p:nvSpPr>
        <p:spPr>
          <a:xfrm>
            <a:off x="1725561" y="3598606"/>
            <a:ext cx="930451" cy="730045"/>
          </a:xfrm>
          <a:prstGeom prst="ellipse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6E1840-0DD3-489B-B23B-C01B74CBF78E}"/>
              </a:ext>
            </a:extLst>
          </p:cNvPr>
          <p:cNvSpPr/>
          <p:nvPr/>
        </p:nvSpPr>
        <p:spPr>
          <a:xfrm>
            <a:off x="4202865" y="221226"/>
            <a:ext cx="3407303" cy="564126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525B763-70F2-7115-E1ED-FC3F0F6FDFA5}"/>
              </a:ext>
            </a:extLst>
          </p:cNvPr>
          <p:cNvSpPr/>
          <p:nvPr/>
        </p:nvSpPr>
        <p:spPr>
          <a:xfrm>
            <a:off x="7375262" y="1323667"/>
            <a:ext cx="923447" cy="730045"/>
          </a:xfrm>
          <a:prstGeom prst="ellipse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903CF18-FD9C-C6AD-180C-752CFFF9B082}"/>
                  </a:ext>
                </a:extLst>
              </p:cNvPr>
              <p:cNvSpPr txBox="1"/>
              <p:nvPr/>
            </p:nvSpPr>
            <p:spPr>
              <a:xfrm>
                <a:off x="9704439" y="815915"/>
                <a:ext cx="31561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(4)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⇒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903CF18-FD9C-C6AD-180C-752CFFF9B0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4439" y="815915"/>
                <a:ext cx="3156154" cy="461665"/>
              </a:xfrm>
              <a:prstGeom prst="rect">
                <a:avLst/>
              </a:prstGeom>
              <a:blipFill>
                <a:blip r:embed="rId4"/>
                <a:stretch>
                  <a:fillRect l="-1737" b="-157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7579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8A84E2-96C2-976D-D4AC-93A0E51663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oup of circles with arrows&#10;&#10;Description automatically generated">
            <a:extLst>
              <a:ext uri="{FF2B5EF4-FFF2-40B4-BE49-F238E27FC236}">
                <a16:creationId xmlns:a16="http://schemas.microsoft.com/office/drawing/2014/main" id="{F9B84389-F4F6-0E22-EB0D-C73EA13181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74" y="221226"/>
            <a:ext cx="9806871" cy="635655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1756D584-3208-74FA-FEA6-61071116C400}"/>
              </a:ext>
            </a:extLst>
          </p:cNvPr>
          <p:cNvSpPr/>
          <p:nvPr/>
        </p:nvSpPr>
        <p:spPr>
          <a:xfrm>
            <a:off x="2418736" y="1349478"/>
            <a:ext cx="808915" cy="730045"/>
          </a:xfrm>
          <a:prstGeom prst="ellipse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49D575D-3D4B-023F-0D16-C5AA5873DB8F}"/>
              </a:ext>
            </a:extLst>
          </p:cNvPr>
          <p:cNvSpPr/>
          <p:nvPr/>
        </p:nvSpPr>
        <p:spPr>
          <a:xfrm>
            <a:off x="5037009" y="1349478"/>
            <a:ext cx="808914" cy="730045"/>
          </a:xfrm>
          <a:prstGeom prst="ellipse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8304C27-D2D0-8F47-495F-5B041D3048EA}"/>
                  </a:ext>
                </a:extLst>
              </p:cNvPr>
              <p:cNvSpPr txBox="1"/>
              <p:nvPr/>
            </p:nvSpPr>
            <p:spPr>
              <a:xfrm>
                <a:off x="9704439" y="157767"/>
                <a:ext cx="31561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(1)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8304C27-D2D0-8F47-495F-5B041D3048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4439" y="157767"/>
                <a:ext cx="3156154" cy="461665"/>
              </a:xfrm>
              <a:prstGeom prst="rect">
                <a:avLst/>
              </a:prstGeom>
              <a:blipFill>
                <a:blip r:embed="rId3"/>
                <a:stretch>
                  <a:fillRect l="-1737" b="-157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824A2E98-D627-D0D7-1960-9671297CFE38}"/>
              </a:ext>
            </a:extLst>
          </p:cNvPr>
          <p:cNvSpPr/>
          <p:nvPr/>
        </p:nvSpPr>
        <p:spPr>
          <a:xfrm>
            <a:off x="957522" y="2511590"/>
            <a:ext cx="2270129" cy="696185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2DF9CC5-BB79-0AFE-13CB-DDBDEFF38EDA}"/>
              </a:ext>
            </a:extLst>
          </p:cNvPr>
          <p:cNvSpPr/>
          <p:nvPr/>
        </p:nvSpPr>
        <p:spPr>
          <a:xfrm>
            <a:off x="3510116" y="3712907"/>
            <a:ext cx="923447" cy="730045"/>
          </a:xfrm>
          <a:prstGeom prst="ellipse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D1D1032-46C7-A78D-48A1-33CC3C4455A9}"/>
              </a:ext>
            </a:extLst>
          </p:cNvPr>
          <p:cNvSpPr/>
          <p:nvPr/>
        </p:nvSpPr>
        <p:spPr>
          <a:xfrm>
            <a:off x="1725561" y="3598606"/>
            <a:ext cx="930451" cy="730045"/>
          </a:xfrm>
          <a:prstGeom prst="ellipse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77579C-30F5-0954-6060-197B3FBD00C1}"/>
              </a:ext>
            </a:extLst>
          </p:cNvPr>
          <p:cNvSpPr/>
          <p:nvPr/>
        </p:nvSpPr>
        <p:spPr>
          <a:xfrm>
            <a:off x="4202865" y="221226"/>
            <a:ext cx="3407303" cy="564126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0001C64-3609-EF78-B8D1-C4F52E435BF4}"/>
              </a:ext>
            </a:extLst>
          </p:cNvPr>
          <p:cNvSpPr/>
          <p:nvPr/>
        </p:nvSpPr>
        <p:spPr>
          <a:xfrm>
            <a:off x="7375262" y="1323667"/>
            <a:ext cx="923447" cy="730045"/>
          </a:xfrm>
          <a:prstGeom prst="ellipse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4E8D7B3-3A15-DD37-6932-34CCB36BEB38}"/>
                  </a:ext>
                </a:extLst>
              </p:cNvPr>
              <p:cNvSpPr txBox="1"/>
              <p:nvPr/>
            </p:nvSpPr>
            <p:spPr>
              <a:xfrm>
                <a:off x="9704439" y="815915"/>
                <a:ext cx="31561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(4)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⇒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4E8D7B3-3A15-DD37-6932-34CCB36BEB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4439" y="815915"/>
                <a:ext cx="3156154" cy="461665"/>
              </a:xfrm>
              <a:prstGeom prst="rect">
                <a:avLst/>
              </a:prstGeom>
              <a:blipFill>
                <a:blip r:embed="rId4"/>
                <a:stretch>
                  <a:fillRect l="-1737" b="-157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714CAE8E-57F8-39CA-4B0A-BDA980720424}"/>
              </a:ext>
            </a:extLst>
          </p:cNvPr>
          <p:cNvSpPr/>
          <p:nvPr/>
        </p:nvSpPr>
        <p:spPr>
          <a:xfrm>
            <a:off x="5767089" y="2573348"/>
            <a:ext cx="1843079" cy="696184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ECAC7F4-19A3-8329-3775-DCBE743A0BE1}"/>
                  </a:ext>
                </a:extLst>
              </p:cNvPr>
              <p:cNvSpPr txBox="1"/>
              <p:nvPr/>
            </p:nvSpPr>
            <p:spPr>
              <a:xfrm>
                <a:off x="9704439" y="1474063"/>
                <a:ext cx="31561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(2)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⇒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ECAC7F4-19A3-8329-3775-DCBE743A0B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4439" y="1474063"/>
                <a:ext cx="3156154" cy="461665"/>
              </a:xfrm>
              <a:prstGeom prst="rect">
                <a:avLst/>
              </a:prstGeom>
              <a:blipFill>
                <a:blip r:embed="rId5"/>
                <a:stretch>
                  <a:fillRect l="-1737" b="-157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>
            <a:extLst>
              <a:ext uri="{FF2B5EF4-FFF2-40B4-BE49-F238E27FC236}">
                <a16:creationId xmlns:a16="http://schemas.microsoft.com/office/drawing/2014/main" id="{1DA885D2-1D5D-A590-6A02-C23F54AC6C53}"/>
              </a:ext>
            </a:extLst>
          </p:cNvPr>
          <p:cNvSpPr/>
          <p:nvPr/>
        </p:nvSpPr>
        <p:spPr>
          <a:xfrm>
            <a:off x="7375262" y="3598606"/>
            <a:ext cx="923447" cy="730045"/>
          </a:xfrm>
          <a:prstGeom prst="ellipse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4451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408367-1F98-0BC8-C117-473AD86794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oup of circles with arrows&#10;&#10;Description automatically generated">
            <a:extLst>
              <a:ext uri="{FF2B5EF4-FFF2-40B4-BE49-F238E27FC236}">
                <a16:creationId xmlns:a16="http://schemas.microsoft.com/office/drawing/2014/main" id="{3F6DE358-27A5-8243-093E-4E40CC687F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74" y="221226"/>
            <a:ext cx="9806871" cy="635655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7F06956B-99A4-5123-6CED-0B88E85AD233}"/>
              </a:ext>
            </a:extLst>
          </p:cNvPr>
          <p:cNvSpPr/>
          <p:nvPr/>
        </p:nvSpPr>
        <p:spPr>
          <a:xfrm>
            <a:off x="2418736" y="1349478"/>
            <a:ext cx="808915" cy="730045"/>
          </a:xfrm>
          <a:prstGeom prst="ellipse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12059EA-FE41-A54A-5CB5-A14C8B66ACBF}"/>
              </a:ext>
            </a:extLst>
          </p:cNvPr>
          <p:cNvSpPr/>
          <p:nvPr/>
        </p:nvSpPr>
        <p:spPr>
          <a:xfrm>
            <a:off x="5037009" y="1349478"/>
            <a:ext cx="808914" cy="730045"/>
          </a:xfrm>
          <a:prstGeom prst="ellipse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6087221-1CFF-E0DA-711C-C3C792283199}"/>
                  </a:ext>
                </a:extLst>
              </p:cNvPr>
              <p:cNvSpPr txBox="1"/>
              <p:nvPr/>
            </p:nvSpPr>
            <p:spPr>
              <a:xfrm>
                <a:off x="9704439" y="157767"/>
                <a:ext cx="31561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(1)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6087221-1CFF-E0DA-711C-C3C7922831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4439" y="157767"/>
                <a:ext cx="3156154" cy="461665"/>
              </a:xfrm>
              <a:prstGeom prst="rect">
                <a:avLst/>
              </a:prstGeom>
              <a:blipFill>
                <a:blip r:embed="rId3"/>
                <a:stretch>
                  <a:fillRect l="-1737" b="-157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81BD7BB1-2020-8679-6BF2-6E757ED28B42}"/>
              </a:ext>
            </a:extLst>
          </p:cNvPr>
          <p:cNvSpPr/>
          <p:nvPr/>
        </p:nvSpPr>
        <p:spPr>
          <a:xfrm>
            <a:off x="957522" y="2511590"/>
            <a:ext cx="2270129" cy="696185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F7C4A46-C4AE-D8B9-08E4-265D4ECF4DC6}"/>
              </a:ext>
            </a:extLst>
          </p:cNvPr>
          <p:cNvSpPr/>
          <p:nvPr/>
        </p:nvSpPr>
        <p:spPr>
          <a:xfrm>
            <a:off x="3510116" y="3712907"/>
            <a:ext cx="923447" cy="730045"/>
          </a:xfrm>
          <a:prstGeom prst="ellipse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DA6640C-41AB-A6A7-10A9-53DDB4FB46CA}"/>
              </a:ext>
            </a:extLst>
          </p:cNvPr>
          <p:cNvSpPr/>
          <p:nvPr/>
        </p:nvSpPr>
        <p:spPr>
          <a:xfrm>
            <a:off x="1725561" y="3598606"/>
            <a:ext cx="930451" cy="730045"/>
          </a:xfrm>
          <a:prstGeom prst="ellipse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94CEF2-5CCA-A94C-86EA-E189283A818D}"/>
              </a:ext>
            </a:extLst>
          </p:cNvPr>
          <p:cNvSpPr/>
          <p:nvPr/>
        </p:nvSpPr>
        <p:spPr>
          <a:xfrm>
            <a:off x="4202865" y="221226"/>
            <a:ext cx="3407303" cy="564126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573D22E-8D9A-9D01-ED31-2FEA8C127AA2}"/>
              </a:ext>
            </a:extLst>
          </p:cNvPr>
          <p:cNvSpPr/>
          <p:nvPr/>
        </p:nvSpPr>
        <p:spPr>
          <a:xfrm>
            <a:off x="7375262" y="1323667"/>
            <a:ext cx="923447" cy="730045"/>
          </a:xfrm>
          <a:prstGeom prst="ellipse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7112926-757F-4BD9-E07E-54F06DDA786E}"/>
                  </a:ext>
                </a:extLst>
              </p:cNvPr>
              <p:cNvSpPr txBox="1"/>
              <p:nvPr/>
            </p:nvSpPr>
            <p:spPr>
              <a:xfrm>
                <a:off x="9704439" y="815915"/>
                <a:ext cx="31561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(4)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⇒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7112926-757F-4BD9-E07E-54F06DDA78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4439" y="815915"/>
                <a:ext cx="3156154" cy="461665"/>
              </a:xfrm>
              <a:prstGeom prst="rect">
                <a:avLst/>
              </a:prstGeom>
              <a:blipFill>
                <a:blip r:embed="rId4"/>
                <a:stretch>
                  <a:fillRect l="-1737" b="-157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DE79B585-D3E1-BA7F-A450-8FABFB39ABB5}"/>
              </a:ext>
            </a:extLst>
          </p:cNvPr>
          <p:cNvSpPr/>
          <p:nvPr/>
        </p:nvSpPr>
        <p:spPr>
          <a:xfrm>
            <a:off x="5767089" y="2573348"/>
            <a:ext cx="1843079" cy="696184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95EB5E3-73D8-0770-3B00-578388408F9F}"/>
                  </a:ext>
                </a:extLst>
              </p:cNvPr>
              <p:cNvSpPr txBox="1"/>
              <p:nvPr/>
            </p:nvSpPr>
            <p:spPr>
              <a:xfrm>
                <a:off x="9704439" y="1474063"/>
                <a:ext cx="31561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(2)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⇒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95EB5E3-73D8-0770-3B00-578388408F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4439" y="1474063"/>
                <a:ext cx="3156154" cy="461665"/>
              </a:xfrm>
              <a:prstGeom prst="rect">
                <a:avLst/>
              </a:prstGeom>
              <a:blipFill>
                <a:blip r:embed="rId5"/>
                <a:stretch>
                  <a:fillRect l="-1737" b="-157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>
            <a:extLst>
              <a:ext uri="{FF2B5EF4-FFF2-40B4-BE49-F238E27FC236}">
                <a16:creationId xmlns:a16="http://schemas.microsoft.com/office/drawing/2014/main" id="{EAEF32E7-9137-9370-2447-461D4A6359DA}"/>
              </a:ext>
            </a:extLst>
          </p:cNvPr>
          <p:cNvSpPr/>
          <p:nvPr/>
        </p:nvSpPr>
        <p:spPr>
          <a:xfrm>
            <a:off x="7375262" y="3598606"/>
            <a:ext cx="923447" cy="730045"/>
          </a:xfrm>
          <a:prstGeom prst="ellipse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7C2D34-572E-94DF-3C15-D1C4EAE184F3}"/>
              </a:ext>
            </a:extLst>
          </p:cNvPr>
          <p:cNvSpPr/>
          <p:nvPr/>
        </p:nvSpPr>
        <p:spPr>
          <a:xfrm>
            <a:off x="575657" y="4933090"/>
            <a:ext cx="4070085" cy="696184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061BE03-BBD7-B157-AEDF-AC590DF58384}"/>
              </a:ext>
            </a:extLst>
          </p:cNvPr>
          <p:cNvSpPr/>
          <p:nvPr/>
        </p:nvSpPr>
        <p:spPr>
          <a:xfrm>
            <a:off x="4922476" y="5847736"/>
            <a:ext cx="923447" cy="730045"/>
          </a:xfrm>
          <a:prstGeom prst="ellipse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1832C87-B2B0-24F2-DDDD-C008E0AF84AE}"/>
                  </a:ext>
                </a:extLst>
              </p:cNvPr>
              <p:cNvSpPr txBox="1"/>
              <p:nvPr/>
            </p:nvSpPr>
            <p:spPr>
              <a:xfrm>
                <a:off x="9704439" y="2132211"/>
                <a:ext cx="31561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(3) </a:t>
                </a:r>
                <a:r>
                  <a:rPr lang="en-GB" sz="2400" dirty="0"/>
                  <a:t>a, b, c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1832C87-B2B0-24F2-DDDD-C008E0AF84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4439" y="2132211"/>
                <a:ext cx="3156154" cy="461665"/>
              </a:xfrm>
              <a:prstGeom prst="rect">
                <a:avLst/>
              </a:prstGeom>
              <a:blipFill>
                <a:blip r:embed="rId6"/>
                <a:stretch>
                  <a:fillRect l="-1737" t="-10526" b="-289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0303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65BC94-B8CA-8A76-AF0A-CA9ED62920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oup of circles with arrows&#10;&#10;Description automatically generated">
            <a:extLst>
              <a:ext uri="{FF2B5EF4-FFF2-40B4-BE49-F238E27FC236}">
                <a16:creationId xmlns:a16="http://schemas.microsoft.com/office/drawing/2014/main" id="{B720428A-CF80-8DD3-0C0B-54C9B3A40C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74" y="221226"/>
            <a:ext cx="9806871" cy="635655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5A03E0A6-1C41-3486-2C3F-2F0F3C751452}"/>
              </a:ext>
            </a:extLst>
          </p:cNvPr>
          <p:cNvSpPr/>
          <p:nvPr/>
        </p:nvSpPr>
        <p:spPr>
          <a:xfrm>
            <a:off x="2418736" y="1349478"/>
            <a:ext cx="808915" cy="730045"/>
          </a:xfrm>
          <a:prstGeom prst="ellipse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A365583-8111-754F-F817-A9CF67A4AC05}"/>
              </a:ext>
            </a:extLst>
          </p:cNvPr>
          <p:cNvSpPr/>
          <p:nvPr/>
        </p:nvSpPr>
        <p:spPr>
          <a:xfrm>
            <a:off x="5037009" y="1349478"/>
            <a:ext cx="808914" cy="730045"/>
          </a:xfrm>
          <a:prstGeom prst="ellipse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E12A9AC-35C1-C2AA-A387-35373E7BF16E}"/>
                  </a:ext>
                </a:extLst>
              </p:cNvPr>
              <p:cNvSpPr txBox="1"/>
              <p:nvPr/>
            </p:nvSpPr>
            <p:spPr>
              <a:xfrm>
                <a:off x="9704439" y="157767"/>
                <a:ext cx="31561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(1)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E12A9AC-35C1-C2AA-A387-35373E7BF1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4439" y="157767"/>
                <a:ext cx="3156154" cy="461665"/>
              </a:xfrm>
              <a:prstGeom prst="rect">
                <a:avLst/>
              </a:prstGeom>
              <a:blipFill>
                <a:blip r:embed="rId3"/>
                <a:stretch>
                  <a:fillRect l="-1737" b="-157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8E7DEC1D-7C8E-130E-5F27-58D3B756F13C}"/>
              </a:ext>
            </a:extLst>
          </p:cNvPr>
          <p:cNvSpPr/>
          <p:nvPr/>
        </p:nvSpPr>
        <p:spPr>
          <a:xfrm>
            <a:off x="957522" y="2511590"/>
            <a:ext cx="2270129" cy="696185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5A7C087-E90B-D90D-C75B-A35F5E57AA4C}"/>
              </a:ext>
            </a:extLst>
          </p:cNvPr>
          <p:cNvSpPr/>
          <p:nvPr/>
        </p:nvSpPr>
        <p:spPr>
          <a:xfrm>
            <a:off x="3510116" y="3712907"/>
            <a:ext cx="923447" cy="730045"/>
          </a:xfrm>
          <a:prstGeom prst="ellipse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17DBD40-6757-F8A9-0C10-18F104898BBD}"/>
              </a:ext>
            </a:extLst>
          </p:cNvPr>
          <p:cNvSpPr/>
          <p:nvPr/>
        </p:nvSpPr>
        <p:spPr>
          <a:xfrm>
            <a:off x="1725561" y="3598606"/>
            <a:ext cx="930451" cy="730045"/>
          </a:xfrm>
          <a:prstGeom prst="ellipse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2AACFC-2416-C2AA-EEB2-2A18A578D50F}"/>
              </a:ext>
            </a:extLst>
          </p:cNvPr>
          <p:cNvSpPr/>
          <p:nvPr/>
        </p:nvSpPr>
        <p:spPr>
          <a:xfrm>
            <a:off x="4202865" y="221226"/>
            <a:ext cx="3407303" cy="564126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989E31E-DD86-B594-5727-270487379B84}"/>
              </a:ext>
            </a:extLst>
          </p:cNvPr>
          <p:cNvSpPr/>
          <p:nvPr/>
        </p:nvSpPr>
        <p:spPr>
          <a:xfrm>
            <a:off x="7375262" y="1323667"/>
            <a:ext cx="923447" cy="730045"/>
          </a:xfrm>
          <a:prstGeom prst="ellipse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7A55FFC-8171-56FA-7DCE-69E3A421B092}"/>
                  </a:ext>
                </a:extLst>
              </p:cNvPr>
              <p:cNvSpPr txBox="1"/>
              <p:nvPr/>
            </p:nvSpPr>
            <p:spPr>
              <a:xfrm>
                <a:off x="9704439" y="815915"/>
                <a:ext cx="31561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(4)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⇒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7A55FFC-8171-56FA-7DCE-69E3A421B0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4439" y="815915"/>
                <a:ext cx="3156154" cy="461665"/>
              </a:xfrm>
              <a:prstGeom prst="rect">
                <a:avLst/>
              </a:prstGeom>
              <a:blipFill>
                <a:blip r:embed="rId4"/>
                <a:stretch>
                  <a:fillRect l="-1737" b="-157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7B5260A6-527D-0468-D3BF-40ED33AE770E}"/>
              </a:ext>
            </a:extLst>
          </p:cNvPr>
          <p:cNvSpPr/>
          <p:nvPr/>
        </p:nvSpPr>
        <p:spPr>
          <a:xfrm>
            <a:off x="5767089" y="2573348"/>
            <a:ext cx="1843079" cy="696184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95A1733-9A20-D2ED-7190-02FB8E9186A8}"/>
                  </a:ext>
                </a:extLst>
              </p:cNvPr>
              <p:cNvSpPr txBox="1"/>
              <p:nvPr/>
            </p:nvSpPr>
            <p:spPr>
              <a:xfrm>
                <a:off x="9704439" y="1474063"/>
                <a:ext cx="31561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(2)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⇒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95A1733-9A20-D2ED-7190-02FB8E9186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4439" y="1474063"/>
                <a:ext cx="3156154" cy="461665"/>
              </a:xfrm>
              <a:prstGeom prst="rect">
                <a:avLst/>
              </a:prstGeom>
              <a:blipFill>
                <a:blip r:embed="rId5"/>
                <a:stretch>
                  <a:fillRect l="-1737" b="-157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>
            <a:extLst>
              <a:ext uri="{FF2B5EF4-FFF2-40B4-BE49-F238E27FC236}">
                <a16:creationId xmlns:a16="http://schemas.microsoft.com/office/drawing/2014/main" id="{2502D6DE-482D-0890-2C0A-C15584E2F037}"/>
              </a:ext>
            </a:extLst>
          </p:cNvPr>
          <p:cNvSpPr/>
          <p:nvPr/>
        </p:nvSpPr>
        <p:spPr>
          <a:xfrm>
            <a:off x="7375262" y="3598606"/>
            <a:ext cx="923447" cy="730045"/>
          </a:xfrm>
          <a:prstGeom prst="ellipse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BCE7E51-AB2D-0B9B-B46A-5A5EDEB8A0A1}"/>
              </a:ext>
            </a:extLst>
          </p:cNvPr>
          <p:cNvSpPr/>
          <p:nvPr/>
        </p:nvSpPr>
        <p:spPr>
          <a:xfrm>
            <a:off x="575657" y="4933090"/>
            <a:ext cx="4070085" cy="696184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4E1B96D-ABF9-41AE-453C-772FE2D57604}"/>
              </a:ext>
            </a:extLst>
          </p:cNvPr>
          <p:cNvSpPr/>
          <p:nvPr/>
        </p:nvSpPr>
        <p:spPr>
          <a:xfrm>
            <a:off x="4922476" y="5847736"/>
            <a:ext cx="923447" cy="730045"/>
          </a:xfrm>
          <a:prstGeom prst="ellipse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2598C30-E6F8-F238-6B4E-BBB84A67F643}"/>
                  </a:ext>
                </a:extLst>
              </p:cNvPr>
              <p:cNvSpPr txBox="1"/>
              <p:nvPr/>
            </p:nvSpPr>
            <p:spPr>
              <a:xfrm>
                <a:off x="9704439" y="2132211"/>
                <a:ext cx="31561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(3) </a:t>
                </a:r>
                <a:r>
                  <a:rPr lang="en-GB" sz="2400" dirty="0"/>
                  <a:t>a, b, c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2598C30-E6F8-F238-6B4E-BBB84A67F6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4439" y="2132211"/>
                <a:ext cx="3156154" cy="461665"/>
              </a:xfrm>
              <a:prstGeom prst="rect">
                <a:avLst/>
              </a:prstGeom>
              <a:blipFill>
                <a:blip r:embed="rId6"/>
                <a:stretch>
                  <a:fillRect l="-1737" t="-10526" b="-289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E82A95E1-A665-8E6C-4EE9-B5BC7AB26962}"/>
              </a:ext>
            </a:extLst>
          </p:cNvPr>
          <p:cNvSpPr/>
          <p:nvPr/>
        </p:nvSpPr>
        <p:spPr>
          <a:xfrm>
            <a:off x="5729983" y="4838149"/>
            <a:ext cx="3760369" cy="696184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024CDA9-AA15-2F64-7BB0-040CB0D0B5AA}"/>
              </a:ext>
            </a:extLst>
          </p:cNvPr>
          <p:cNvSpPr/>
          <p:nvPr/>
        </p:nvSpPr>
        <p:spPr>
          <a:xfrm>
            <a:off x="5407319" y="3663687"/>
            <a:ext cx="923447" cy="730045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D99D5A5-95BA-747F-B3EF-B2167F87890F}"/>
                  </a:ext>
                </a:extLst>
              </p:cNvPr>
              <p:cNvSpPr txBox="1"/>
              <p:nvPr/>
            </p:nvSpPr>
            <p:spPr>
              <a:xfrm>
                <a:off x="9704439" y="2790359"/>
                <a:ext cx="31561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(5) </a:t>
                </a:r>
                <a:r>
                  <a:rPr lang="en-GB" sz="2400" dirty="0"/>
                  <a:t>S, c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GB" sz="2400" b="0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</m:oMath>
                </a14:m>
                <a:endParaRPr lang="en-GB" dirty="0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D99D5A5-95BA-747F-B3EF-B2167F8789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4439" y="2790359"/>
                <a:ext cx="3156154" cy="461665"/>
              </a:xfrm>
              <a:prstGeom prst="rect">
                <a:avLst/>
              </a:prstGeom>
              <a:blipFill>
                <a:blip r:embed="rId7"/>
                <a:stretch>
                  <a:fillRect l="-1737" t="-10667" b="-30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243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8" grpId="0" animBg="1"/>
      <p:bldP spid="1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153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Aptos</vt:lpstr>
      <vt:lpstr>Aptos Display</vt:lpstr>
      <vt:lpstr>Arial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VanThanh</dc:creator>
  <cp:lastModifiedBy>VanThanh</cp:lastModifiedBy>
  <cp:revision>15</cp:revision>
  <dcterms:created xsi:type="dcterms:W3CDTF">2024-10-18T15:00:33Z</dcterms:created>
  <dcterms:modified xsi:type="dcterms:W3CDTF">2024-10-19T16:34:00Z</dcterms:modified>
</cp:coreProperties>
</file>