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8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9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6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1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D25-B856-4770-A064-2F29F2E54AE2}" type="datetimeFigureOut">
              <a:rPr lang="pl-PL" smtClean="0"/>
              <a:t>2019-04-05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047996" y="3179805"/>
            <a:ext cx="3262188" cy="12191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4679092" y="2669060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2578443" y="4399004"/>
            <a:ext cx="4357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5494638" y="433043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3863546" y="432219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4679092" y="433043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>
            <a:off x="6310187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3048000" y="432219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6310184" y="433043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4679092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3047997" y="432219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6059442" y="4527915"/>
            <a:ext cx="50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4450638" y="4527914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2774011" y="4527913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-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6734431" y="4459340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4747085" y="263507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PSD</a:t>
            </a:r>
            <a:endParaRPr lang="pl-PL" sz="120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5890054" y="3179805"/>
            <a:ext cx="84437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6705128" y="304130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PSD</a:t>
            </a:r>
            <a:r>
              <a:rPr lang="pl-PL" sz="1200" baseline="-25000" dirty="0" smtClean="0"/>
              <a:t>noise</a:t>
            </a:r>
            <a:endParaRPr lang="pl-PL" sz="12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814117" y="3475596"/>
            <a:ext cx="17299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Całkowity szum kwantyzacji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679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4</cp:revision>
  <dcterms:created xsi:type="dcterms:W3CDTF">2019-03-21T15:27:20Z</dcterms:created>
  <dcterms:modified xsi:type="dcterms:W3CDTF">2019-04-05T18:49:10Z</dcterms:modified>
</cp:coreProperties>
</file>