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5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8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4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9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96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6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1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0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0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3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756450" y="1219200"/>
            <a:ext cx="3262188" cy="118624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 flipV="1">
            <a:off x="5387546" y="675504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3286897" y="2405448"/>
            <a:ext cx="4357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6203092" y="2336876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4572000" y="232863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>
            <a:off x="5387546" y="2336876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>
            <a:off x="7018641" y="2328638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>
            <a:off x="3756454" y="232863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>
            <a:off x="7018638" y="2336875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>
            <a:off x="5387546" y="2328638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3756451" y="2328637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6691750" y="2542594"/>
            <a:ext cx="653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s old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5159092" y="2534358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3406320" y="2534357"/>
            <a:ext cx="70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-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s old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7637447" y="2458911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5455539" y="64151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PSD</a:t>
            </a:r>
            <a:endParaRPr lang="pl-PL" sz="1200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7018638" y="1219199"/>
            <a:ext cx="3282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7317540" y="1080700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PSD</a:t>
            </a:r>
            <a:r>
              <a:rPr lang="pl-PL" sz="1200" baseline="-25000" dirty="0" smtClean="0"/>
              <a:t>noise</a:t>
            </a:r>
            <a:endParaRPr lang="pl-PL" sz="1200" dirty="0"/>
          </a:p>
        </p:txBody>
      </p:sp>
      <p:sp>
        <p:nvSpPr>
          <p:cNvPr id="89" name="Schemat blokowy: ręczne wprowadzanie danych 88"/>
          <p:cNvSpPr/>
          <p:nvPr/>
        </p:nvSpPr>
        <p:spPr>
          <a:xfrm flipH="1">
            <a:off x="5857097" y="926755"/>
            <a:ext cx="678448" cy="1478693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Schemat blokowy: ręczne wprowadzanie danych 89"/>
          <p:cNvSpPr/>
          <p:nvPr/>
        </p:nvSpPr>
        <p:spPr>
          <a:xfrm>
            <a:off x="4226006" y="926755"/>
            <a:ext cx="678448" cy="1478693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9" name="Prostokąt 118"/>
          <p:cNvSpPr/>
          <p:nvPr/>
        </p:nvSpPr>
        <p:spPr>
          <a:xfrm>
            <a:off x="2125352" y="4990776"/>
            <a:ext cx="6520966" cy="630716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0" name="Łącznik prosty ze strzałką 119"/>
          <p:cNvCxnSpPr/>
          <p:nvPr/>
        </p:nvCxnSpPr>
        <p:spPr>
          <a:xfrm flipV="1">
            <a:off x="5387546" y="3891548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ze strzałką 120"/>
          <p:cNvCxnSpPr/>
          <p:nvPr/>
        </p:nvCxnSpPr>
        <p:spPr>
          <a:xfrm>
            <a:off x="1482811" y="5621492"/>
            <a:ext cx="79659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>
            <a:off x="6203092" y="5552920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>
            <a:off x="4572000" y="554468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>
            <a:off x="7018641" y="554468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>
            <a:off x="3756454" y="554468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ole tekstowe 129"/>
          <p:cNvSpPr txBox="1"/>
          <p:nvPr/>
        </p:nvSpPr>
        <p:spPr>
          <a:xfrm>
            <a:off x="8319433" y="5761774"/>
            <a:ext cx="699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s new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131" name="pole tekstowe 130"/>
          <p:cNvSpPr txBox="1"/>
          <p:nvPr/>
        </p:nvSpPr>
        <p:spPr>
          <a:xfrm>
            <a:off x="5159092" y="5750402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132" name="pole tekstowe 131"/>
          <p:cNvSpPr txBox="1"/>
          <p:nvPr/>
        </p:nvSpPr>
        <p:spPr>
          <a:xfrm>
            <a:off x="1775224" y="5758638"/>
            <a:ext cx="74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-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s new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133" name="pole tekstowe 132"/>
          <p:cNvSpPr txBox="1"/>
          <p:nvPr/>
        </p:nvSpPr>
        <p:spPr>
          <a:xfrm>
            <a:off x="9448800" y="5624018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134" name="pole tekstowe 133"/>
          <p:cNvSpPr txBox="1"/>
          <p:nvPr/>
        </p:nvSpPr>
        <p:spPr>
          <a:xfrm>
            <a:off x="5455539" y="385756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PSD</a:t>
            </a:r>
            <a:endParaRPr lang="pl-PL" sz="1200" dirty="0"/>
          </a:p>
        </p:txBody>
      </p:sp>
      <p:sp>
        <p:nvSpPr>
          <p:cNvPr id="137" name="Schemat blokowy: ręczne wprowadzanie danych 136"/>
          <p:cNvSpPr/>
          <p:nvPr/>
        </p:nvSpPr>
        <p:spPr>
          <a:xfrm flipH="1">
            <a:off x="5857097" y="4142799"/>
            <a:ext cx="678448" cy="1478693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Schemat blokowy: ręczne wprowadzanie danych 137"/>
          <p:cNvSpPr/>
          <p:nvPr/>
        </p:nvSpPr>
        <p:spPr>
          <a:xfrm>
            <a:off x="4226006" y="4142799"/>
            <a:ext cx="678448" cy="1478693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0" name="Łącznik prosty 139"/>
          <p:cNvCxnSpPr/>
          <p:nvPr/>
        </p:nvCxnSpPr>
        <p:spPr>
          <a:xfrm>
            <a:off x="2940901" y="554467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>
            <a:off x="2125352" y="5544677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>
            <a:off x="7831930" y="5544677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>
            <a:off x="8646318" y="5544675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>
            <a:off x="8668435" y="4990775"/>
            <a:ext cx="3282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pole tekstowe 149"/>
          <p:cNvSpPr txBox="1"/>
          <p:nvPr/>
        </p:nvSpPr>
        <p:spPr>
          <a:xfrm>
            <a:off x="8967337" y="4852276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PSD</a:t>
            </a:r>
            <a:r>
              <a:rPr lang="pl-PL" sz="1200" baseline="-25000" dirty="0" smtClean="0"/>
              <a:t>noise</a:t>
            </a:r>
            <a:endParaRPr lang="pl-PL" sz="1200" dirty="0"/>
          </a:p>
        </p:txBody>
      </p:sp>
      <p:sp>
        <p:nvSpPr>
          <p:cNvPr id="154" name="pole tekstowe 153"/>
          <p:cNvSpPr txBox="1"/>
          <p:nvPr/>
        </p:nvSpPr>
        <p:spPr>
          <a:xfrm>
            <a:off x="7041948" y="3311810"/>
            <a:ext cx="286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Zaciemnione obszary mają tę samą powierzchnię</a:t>
            </a:r>
            <a:endParaRPr lang="pl-PL" dirty="0"/>
          </a:p>
        </p:txBody>
      </p:sp>
      <p:sp>
        <p:nvSpPr>
          <p:cNvPr id="157" name="Prostokąt 156"/>
          <p:cNvSpPr/>
          <p:nvPr/>
        </p:nvSpPr>
        <p:spPr>
          <a:xfrm>
            <a:off x="7310566" y="2313409"/>
            <a:ext cx="90359" cy="184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bg1"/>
              </a:solidFill>
            </a:endParaRPr>
          </a:p>
        </p:txBody>
      </p:sp>
      <p:cxnSp>
        <p:nvCxnSpPr>
          <p:cNvPr id="156" name="Łącznik prosty ze strzałką 155"/>
          <p:cNvCxnSpPr>
            <a:stCxn id="154" idx="0"/>
          </p:cNvCxnSpPr>
          <p:nvPr/>
        </p:nvCxnSpPr>
        <p:spPr>
          <a:xfrm flipH="1" flipV="1">
            <a:off x="7041948" y="2159000"/>
            <a:ext cx="1431925" cy="1152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ze strzałką 157"/>
          <p:cNvCxnSpPr>
            <a:stCxn id="154" idx="2"/>
          </p:cNvCxnSpPr>
          <p:nvPr/>
        </p:nvCxnSpPr>
        <p:spPr>
          <a:xfrm flipH="1">
            <a:off x="7245350" y="3958141"/>
            <a:ext cx="1228523" cy="101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pole tekstowe 160"/>
          <p:cNvSpPr txBox="1"/>
          <p:nvPr/>
        </p:nvSpPr>
        <p:spPr>
          <a:xfrm>
            <a:off x="1477468" y="64151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(a)</a:t>
            </a:r>
            <a:endParaRPr lang="pl-PL" dirty="0"/>
          </a:p>
        </p:txBody>
      </p:sp>
      <p:sp>
        <p:nvSpPr>
          <p:cNvPr id="162" name="pole tekstowe 161"/>
          <p:cNvSpPr txBox="1"/>
          <p:nvPr/>
        </p:nvSpPr>
        <p:spPr>
          <a:xfrm>
            <a:off x="1477468" y="38575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(b)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6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</Words>
  <Application>Microsoft Office PowerPoint</Application>
  <PresentationFormat>Panoramiczny</PresentationFormat>
  <Paragraphs>15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8</cp:revision>
  <dcterms:created xsi:type="dcterms:W3CDTF">2019-03-21T15:27:20Z</dcterms:created>
  <dcterms:modified xsi:type="dcterms:W3CDTF">2019-04-06T04:38:48Z</dcterms:modified>
</cp:coreProperties>
</file>