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8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4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9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6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1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0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D25-B856-4770-A064-2F29F2E54AE2}" type="datetimeFigureOut">
              <a:rPr lang="pl-PL" smtClean="0"/>
              <a:t>2019-04-06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/>
          <p:cNvCxnSpPr/>
          <p:nvPr/>
        </p:nvCxnSpPr>
        <p:spPr>
          <a:xfrm flipV="1">
            <a:off x="5659396" y="626076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1719444" y="2356022"/>
            <a:ext cx="8079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ole tekstowe 51"/>
          <p:cNvSpPr txBox="1"/>
          <p:nvPr/>
        </p:nvSpPr>
        <p:spPr>
          <a:xfrm>
            <a:off x="9028354" y="2494562"/>
            <a:ext cx="34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c</a:t>
            </a:r>
            <a:endParaRPr lang="pl-PL" sz="1200" i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5443920" y="249316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1981433" y="2489489"/>
            <a:ext cx="318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-f</a:t>
            </a:r>
            <a:r>
              <a:rPr lang="pl-PL" sz="1200" i="1" baseline="-25000" dirty="0"/>
              <a:t>c</a:t>
            </a:r>
            <a:endParaRPr lang="pl-PL" sz="1200" i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9465281" y="2424594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5727389" y="59209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</a:t>
            </a:r>
            <a:r>
              <a:rPr lang="pl-PL" sz="1200" dirty="0" smtClean="0"/>
              <a:t>ciągłe</a:t>
            </a:r>
            <a:endParaRPr lang="pl-PL" sz="1200" dirty="0"/>
          </a:p>
        </p:txBody>
      </p:sp>
      <p:cxnSp>
        <p:nvCxnSpPr>
          <p:cNvPr id="87" name="Łącznik prosty ze strzałką 86"/>
          <p:cNvCxnSpPr/>
          <p:nvPr/>
        </p:nvCxnSpPr>
        <p:spPr>
          <a:xfrm flipV="1">
            <a:off x="5676813" y="3104887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/>
          <p:nvPr/>
        </p:nvCxnSpPr>
        <p:spPr>
          <a:xfrm>
            <a:off x="1736861" y="4834833"/>
            <a:ext cx="80501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>
            <a:off x="6492359" y="476625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>
            <a:off x="4861267" y="475802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>
            <a:off x="7307908" y="475802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>
            <a:off x="4045721" y="475802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>
            <a:off x="2414626" y="475802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>
            <a:off x="8939000" y="475802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7092429" y="4971980"/>
            <a:ext cx="37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/>
              <a:t> 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8723521" y="4971980"/>
            <a:ext cx="4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 smtClean="0"/>
              <a:t>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5461337" y="497198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99" name="pole tekstowe 98"/>
          <p:cNvSpPr txBox="1"/>
          <p:nvPr/>
        </p:nvSpPr>
        <p:spPr>
          <a:xfrm>
            <a:off x="3763237" y="4971980"/>
            <a:ext cx="469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 smtClean="0"/>
              <a:t>  -f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2199150" y="4971980"/>
            <a:ext cx="395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9482698" y="4903405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103" name="pole tekstowe 102"/>
          <p:cNvSpPr txBox="1"/>
          <p:nvPr/>
        </p:nvSpPr>
        <p:spPr>
          <a:xfrm>
            <a:off x="5744806" y="3070901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</a:t>
            </a:r>
            <a:r>
              <a:rPr lang="pl-PL" sz="1200" dirty="0" smtClean="0"/>
              <a:t>dyskretne</a:t>
            </a:r>
            <a:endParaRPr lang="pl-PL" sz="1200" dirty="0"/>
          </a:p>
        </p:txBody>
      </p:sp>
      <p:cxnSp>
        <p:nvCxnSpPr>
          <p:cNvPr id="104" name="Łącznik prosty 103"/>
          <p:cNvCxnSpPr/>
          <p:nvPr/>
        </p:nvCxnSpPr>
        <p:spPr>
          <a:xfrm>
            <a:off x="3231333" y="475802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>
            <a:off x="3231330" y="475802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>
            <a:off x="8124677" y="4758020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chemat blokowy: ręczne wprowadzanie danych 1"/>
          <p:cNvSpPr/>
          <p:nvPr/>
        </p:nvSpPr>
        <p:spPr>
          <a:xfrm>
            <a:off x="8943603" y="1359072"/>
            <a:ext cx="510686" cy="996950"/>
          </a:xfrm>
          <a:prstGeom prst="flowChartManualInpu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9" name="Łącznik prosty 108"/>
          <p:cNvCxnSpPr/>
          <p:nvPr/>
        </p:nvCxnSpPr>
        <p:spPr>
          <a:xfrm>
            <a:off x="9199535" y="2287448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chemat blokowy: ręczne wprowadzanie danych 109"/>
          <p:cNvSpPr/>
          <p:nvPr/>
        </p:nvSpPr>
        <p:spPr>
          <a:xfrm flipH="1">
            <a:off x="1896292" y="1354000"/>
            <a:ext cx="510686" cy="996950"/>
          </a:xfrm>
          <a:prstGeom prst="flowChartManualInpu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1" name="Łącznik prosty 110"/>
          <p:cNvCxnSpPr/>
          <p:nvPr/>
        </p:nvCxnSpPr>
        <p:spPr>
          <a:xfrm flipH="1">
            <a:off x="2151635" y="2287448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ole tekstowe 111"/>
          <p:cNvSpPr txBox="1"/>
          <p:nvPr/>
        </p:nvSpPr>
        <p:spPr>
          <a:xfrm>
            <a:off x="9027018" y="4973373"/>
            <a:ext cx="341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c</a:t>
            </a:r>
            <a:endParaRPr lang="pl-PL" sz="1200" i="1" dirty="0"/>
          </a:p>
        </p:txBody>
      </p:sp>
      <p:sp>
        <p:nvSpPr>
          <p:cNvPr id="113" name="pole tekstowe 112"/>
          <p:cNvSpPr txBox="1"/>
          <p:nvPr/>
        </p:nvSpPr>
        <p:spPr>
          <a:xfrm>
            <a:off x="1980097" y="4968300"/>
            <a:ext cx="318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-f</a:t>
            </a:r>
            <a:r>
              <a:rPr lang="pl-PL" sz="1200" i="1" baseline="-25000" dirty="0"/>
              <a:t>c</a:t>
            </a:r>
            <a:endParaRPr lang="pl-PL" sz="1200" i="1" dirty="0"/>
          </a:p>
        </p:txBody>
      </p:sp>
      <p:sp>
        <p:nvSpPr>
          <p:cNvPr id="114" name="Schemat blokowy: ręczne wprowadzanie danych 113"/>
          <p:cNvSpPr/>
          <p:nvPr/>
        </p:nvSpPr>
        <p:spPr>
          <a:xfrm>
            <a:off x="8942267" y="3837883"/>
            <a:ext cx="510686" cy="996950"/>
          </a:xfrm>
          <a:prstGeom prst="flowChartManualInpu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5" name="Łącznik prosty 114"/>
          <p:cNvCxnSpPr/>
          <p:nvPr/>
        </p:nvCxnSpPr>
        <p:spPr>
          <a:xfrm>
            <a:off x="9198199" y="476625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chemat blokowy: ręczne wprowadzanie danych 115"/>
          <p:cNvSpPr/>
          <p:nvPr/>
        </p:nvSpPr>
        <p:spPr>
          <a:xfrm flipH="1">
            <a:off x="1896292" y="3837883"/>
            <a:ext cx="510686" cy="996950"/>
          </a:xfrm>
          <a:prstGeom prst="flowChartManualInpu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7" name="Łącznik prosty 116"/>
          <p:cNvCxnSpPr/>
          <p:nvPr/>
        </p:nvCxnSpPr>
        <p:spPr>
          <a:xfrm flipH="1">
            <a:off x="2151210" y="4766259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chemat blokowy: ręczne wprowadzanie danych 118"/>
          <p:cNvSpPr/>
          <p:nvPr/>
        </p:nvSpPr>
        <p:spPr>
          <a:xfrm>
            <a:off x="5684462" y="3837883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Schemat blokowy: ręczne wprowadzanie danych 120"/>
          <p:cNvSpPr/>
          <p:nvPr/>
        </p:nvSpPr>
        <p:spPr>
          <a:xfrm>
            <a:off x="7309128" y="3837882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Schemat blokowy: ręczne wprowadzanie danych 122"/>
          <p:cNvSpPr/>
          <p:nvPr/>
        </p:nvSpPr>
        <p:spPr>
          <a:xfrm flipH="1">
            <a:off x="5153306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Schemat blokowy: ręczne wprowadzanie danych 123"/>
          <p:cNvSpPr/>
          <p:nvPr/>
        </p:nvSpPr>
        <p:spPr>
          <a:xfrm flipH="1">
            <a:off x="3535581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Schemat blokowy: ręczne wprowadzanie danych 127"/>
          <p:cNvSpPr/>
          <p:nvPr/>
        </p:nvSpPr>
        <p:spPr>
          <a:xfrm flipH="1">
            <a:off x="6790790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Schemat blokowy: ręczne wprowadzanie danych 128"/>
          <p:cNvSpPr/>
          <p:nvPr/>
        </p:nvSpPr>
        <p:spPr>
          <a:xfrm flipH="1">
            <a:off x="8415452" y="3837882"/>
            <a:ext cx="510686" cy="996950"/>
          </a:xfrm>
          <a:prstGeom prst="flowChartManualInpu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Schemat blokowy: ręczne wprowadzanie danych 130"/>
          <p:cNvSpPr/>
          <p:nvPr/>
        </p:nvSpPr>
        <p:spPr>
          <a:xfrm>
            <a:off x="4052151" y="3837882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Schemat blokowy: ręczne wprowadzanie danych 131"/>
          <p:cNvSpPr/>
          <p:nvPr/>
        </p:nvSpPr>
        <p:spPr>
          <a:xfrm>
            <a:off x="2415050" y="3837882"/>
            <a:ext cx="510686" cy="996950"/>
          </a:xfrm>
          <a:prstGeom prst="flowChartManualInpu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5" name="pole tekstowe 134"/>
          <p:cNvSpPr txBox="1"/>
          <p:nvPr/>
        </p:nvSpPr>
        <p:spPr>
          <a:xfrm>
            <a:off x="4592814" y="4963743"/>
            <a:ext cx="53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-f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136" name="pole tekstowe 135"/>
          <p:cNvSpPr txBox="1"/>
          <p:nvPr/>
        </p:nvSpPr>
        <p:spPr>
          <a:xfrm>
            <a:off x="6257945" y="4977165"/>
            <a:ext cx="468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</a:t>
            </a:r>
            <a:r>
              <a:rPr lang="pl-PL" sz="1200" i="1" dirty="0" smtClean="0"/>
              <a:t>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137" name="pole tekstowe 136"/>
          <p:cNvSpPr txBox="1"/>
          <p:nvPr/>
        </p:nvSpPr>
        <p:spPr>
          <a:xfrm>
            <a:off x="1892633" y="62092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(a)</a:t>
            </a:r>
            <a:endParaRPr lang="pl-PL" dirty="0"/>
          </a:p>
        </p:txBody>
      </p:sp>
      <p:sp>
        <p:nvSpPr>
          <p:cNvPr id="138" name="pole tekstowe 137"/>
          <p:cNvSpPr txBox="1"/>
          <p:nvPr/>
        </p:nvSpPr>
        <p:spPr>
          <a:xfrm>
            <a:off x="1892633" y="307159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(b)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679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Panoramiczny</PresentationFormat>
  <Paragraphs>18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5</cp:revision>
  <dcterms:created xsi:type="dcterms:W3CDTF">2019-03-21T15:27:20Z</dcterms:created>
  <dcterms:modified xsi:type="dcterms:W3CDTF">2019-04-06T07:59:48Z</dcterms:modified>
</cp:coreProperties>
</file>