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38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52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8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4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09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96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6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8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18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70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50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9D25-B856-4770-A064-2F29F2E54AE2}" type="datetimeFigureOut">
              <a:rPr lang="pl-PL" smtClean="0"/>
              <a:t>2019-03-21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E079-1C16-4782-A827-3F2D5F0CC4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3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ęciokąt 12"/>
          <p:cNvSpPr/>
          <p:nvPr/>
        </p:nvSpPr>
        <p:spPr>
          <a:xfrm rot="16200000">
            <a:off x="4057135" y="3233351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Łącznik prosty ze strzałką 4"/>
          <p:cNvCxnSpPr/>
          <p:nvPr/>
        </p:nvCxnSpPr>
        <p:spPr>
          <a:xfrm flipV="1">
            <a:off x="4679092" y="2669060"/>
            <a:ext cx="0" cy="1798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/>
          <p:nvPr/>
        </p:nvCxnSpPr>
        <p:spPr>
          <a:xfrm>
            <a:off x="739140" y="4399006"/>
            <a:ext cx="816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ęciokąt 16"/>
          <p:cNvSpPr/>
          <p:nvPr/>
        </p:nvSpPr>
        <p:spPr>
          <a:xfrm rot="16200000">
            <a:off x="5688230" y="3233349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/>
          <p:cNvCxnSpPr/>
          <p:nvPr/>
        </p:nvCxnSpPr>
        <p:spPr>
          <a:xfrm>
            <a:off x="5494638" y="433043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ęciokąt 23"/>
          <p:cNvSpPr/>
          <p:nvPr/>
        </p:nvSpPr>
        <p:spPr>
          <a:xfrm rot="16200000">
            <a:off x="7319322" y="3233350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ięciokąt 34"/>
          <p:cNvSpPr/>
          <p:nvPr/>
        </p:nvSpPr>
        <p:spPr>
          <a:xfrm rot="16200000">
            <a:off x="2426043" y="3233350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7" name="Łącznik prosty 36"/>
          <p:cNvCxnSpPr/>
          <p:nvPr/>
        </p:nvCxnSpPr>
        <p:spPr>
          <a:xfrm>
            <a:off x="3863546" y="4322195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ęciokąt 37"/>
          <p:cNvSpPr/>
          <p:nvPr/>
        </p:nvSpPr>
        <p:spPr>
          <a:xfrm rot="16200000">
            <a:off x="794948" y="3233349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ięciokąt 38"/>
          <p:cNvSpPr/>
          <p:nvPr/>
        </p:nvSpPr>
        <p:spPr>
          <a:xfrm rot="16200000">
            <a:off x="2426040" y="3233350"/>
            <a:ext cx="1243914" cy="1087395"/>
          </a:xfrm>
          <a:prstGeom prst="homePlate">
            <a:avLst>
              <a:gd name="adj" fmla="val 52445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40"/>
          <p:cNvCxnSpPr/>
          <p:nvPr/>
        </p:nvCxnSpPr>
        <p:spPr>
          <a:xfrm>
            <a:off x="4679092" y="4330432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>
            <a:off x="6310187" y="432219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>
            <a:off x="3048000" y="4322195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1416905" y="432219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>
            <a:off x="6310184" y="4330431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>
            <a:off x="7941279" y="432219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>
            <a:off x="4679092" y="4322194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3047997" y="4322193"/>
            <a:ext cx="0" cy="137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48"/>
          <p:cNvSpPr txBox="1"/>
          <p:nvPr/>
        </p:nvSpPr>
        <p:spPr>
          <a:xfrm>
            <a:off x="5279162" y="4536153"/>
            <a:ext cx="501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6094708" y="4536153"/>
            <a:ext cx="37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7725800" y="4536153"/>
            <a:ext cx="419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4463616" y="453615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 0</a:t>
            </a:r>
            <a:endParaRPr lang="pl-PL" sz="1200" i="1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2832521" y="4536153"/>
            <a:ext cx="387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  -f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3591695" y="4536153"/>
            <a:ext cx="533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 -f</a:t>
            </a:r>
            <a:r>
              <a:rPr lang="pl-PL" sz="1200" i="1" baseline="-25000" dirty="0" smtClean="0"/>
              <a:t>s </a:t>
            </a:r>
            <a:r>
              <a:rPr lang="pl-PL" sz="1200" i="1" dirty="0" smtClean="0"/>
              <a:t>/2</a:t>
            </a:r>
            <a:endParaRPr lang="pl-PL" sz="1200" i="1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1201429" y="4536153"/>
            <a:ext cx="395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i="1" dirty="0" smtClean="0"/>
              <a:t>-2f</a:t>
            </a:r>
            <a:r>
              <a:rPr lang="pl-PL" sz="1200" i="1" baseline="-25000" dirty="0" smtClean="0"/>
              <a:t>s</a:t>
            </a:r>
            <a:endParaRPr lang="pl-PL" sz="1200" i="1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8484977" y="4467578"/>
            <a:ext cx="1030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Częstotliwość</a:t>
            </a:r>
            <a:endParaRPr lang="pl-PL" sz="1200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4747085" y="2635074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Widmo dyskretne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35679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Panoramiczny</PresentationFormat>
  <Paragraphs>9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2</cp:revision>
  <dcterms:created xsi:type="dcterms:W3CDTF">2019-03-21T15:27:20Z</dcterms:created>
  <dcterms:modified xsi:type="dcterms:W3CDTF">2019-03-21T15:35:28Z</dcterms:modified>
</cp:coreProperties>
</file>