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7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6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6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5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29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695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3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6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0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63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6919-1C58-42EB-9489-02DF7B740058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6343-D4E4-4024-901F-83C03740AB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9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02" y="701890"/>
            <a:ext cx="1914525" cy="189547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257065" y="2597365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Okno prostokątne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75" y="701890"/>
            <a:ext cx="1914525" cy="189547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4312032" y="2597365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Okno Blackmana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148" y="701890"/>
            <a:ext cx="1914525" cy="1885950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312755" y="2597365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Okno Hamminga</a:t>
            </a:r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000" y="3848743"/>
            <a:ext cx="1914525" cy="1895475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672" y="3848743"/>
            <a:ext cx="1895475" cy="188595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623" y="3858268"/>
            <a:ext cx="1885950" cy="1885950"/>
          </a:xfrm>
          <a:prstGeom prst="rect">
            <a:avLst/>
          </a:prstGeom>
        </p:spPr>
      </p:pic>
      <p:sp>
        <p:nvSpPr>
          <p:cNvPr id="16" name="pole tekstowe 15"/>
          <p:cNvSpPr txBox="1"/>
          <p:nvPr/>
        </p:nvSpPr>
        <p:spPr>
          <a:xfrm>
            <a:off x="1257065" y="5734693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Okno prostokątne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352835" y="5734693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Okno Blackmana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7312755" y="5734693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Okno Hamminga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35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88" y="546914"/>
            <a:ext cx="1943100" cy="193357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35931" y="24804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/>
              <a:t>Δ</a:t>
            </a:r>
            <a:r>
              <a:rPr lang="pl-PL" i="1" dirty="0" smtClean="0"/>
              <a:t>f = </a:t>
            </a:r>
            <a:r>
              <a:rPr lang="pl-PL" dirty="0" smtClean="0"/>
              <a:t>0 Hz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162" y="527864"/>
            <a:ext cx="1962150" cy="195262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719309" y="2475899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/>
              <a:t>Δ</a:t>
            </a:r>
            <a:r>
              <a:rPr lang="pl-PL" i="1" dirty="0" smtClean="0"/>
              <a:t>f = </a:t>
            </a:r>
            <a:r>
              <a:rPr lang="pl-PL" dirty="0" smtClean="0"/>
              <a:t>563 Hz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85" y="551849"/>
            <a:ext cx="1924050" cy="192405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7910182" y="2475899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/>
              <a:t>Δ</a:t>
            </a:r>
            <a:r>
              <a:rPr lang="pl-PL" i="1" dirty="0" smtClean="0"/>
              <a:t>f = </a:t>
            </a:r>
            <a:r>
              <a:rPr lang="pl-PL" dirty="0" smtClean="0"/>
              <a:t>588 Hz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575" y="3588608"/>
            <a:ext cx="1914525" cy="1905000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1635931" y="548839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/>
              <a:t>Δ</a:t>
            </a:r>
            <a:r>
              <a:rPr lang="pl-PL" i="1" dirty="0" smtClean="0"/>
              <a:t>f = </a:t>
            </a:r>
            <a:r>
              <a:rPr lang="pl-PL" dirty="0" smtClean="0"/>
              <a:t>0 Hz</a:t>
            </a:r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211" y="3588608"/>
            <a:ext cx="1924050" cy="1914525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4719308" y="5503133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/>
              <a:t>Δ</a:t>
            </a:r>
            <a:r>
              <a:rPr lang="pl-PL" i="1" dirty="0" smtClean="0"/>
              <a:t>f = </a:t>
            </a:r>
            <a:r>
              <a:rPr lang="pl-PL" dirty="0" smtClean="0"/>
              <a:t>147 Hz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372" y="3588608"/>
            <a:ext cx="1952625" cy="1933575"/>
          </a:xfrm>
          <a:prstGeom prst="rect">
            <a:avLst/>
          </a:prstGeom>
        </p:spPr>
      </p:pic>
      <p:sp>
        <p:nvSpPr>
          <p:cNvPr id="15" name="pole tekstowe 14"/>
          <p:cNvSpPr txBox="1"/>
          <p:nvPr/>
        </p:nvSpPr>
        <p:spPr>
          <a:xfrm>
            <a:off x="7938756" y="5488394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/>
              <a:t>Δ</a:t>
            </a:r>
            <a:r>
              <a:rPr lang="pl-PL" i="1" dirty="0" smtClean="0"/>
              <a:t>f = </a:t>
            </a:r>
            <a:r>
              <a:rPr lang="pl-PL" dirty="0" smtClean="0"/>
              <a:t>148 Hz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2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42</Words>
  <Application>Microsoft Office PowerPoint</Application>
  <PresentationFormat>Panoramiczny</PresentationFormat>
  <Paragraphs>12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5</cp:revision>
  <dcterms:created xsi:type="dcterms:W3CDTF">2019-06-09T19:31:37Z</dcterms:created>
  <dcterms:modified xsi:type="dcterms:W3CDTF">2019-06-10T00:20:24Z</dcterms:modified>
</cp:coreProperties>
</file>