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75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1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455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37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1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37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60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4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88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3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F4E7-470C-4726-ABA3-F6852E900AC8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4F71-C1B2-45A1-A9EF-5ABD6E51EB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100137"/>
            <a:ext cx="11325225" cy="4657725"/>
          </a:xfrm>
          <a:prstGeom prst="rect">
            <a:avLst/>
          </a:prstGeom>
        </p:spPr>
      </p:pic>
      <p:cxnSp>
        <p:nvCxnSpPr>
          <p:cNvPr id="6" name="Łącznik prosty 5"/>
          <p:cNvCxnSpPr/>
          <p:nvPr/>
        </p:nvCxnSpPr>
        <p:spPr>
          <a:xfrm>
            <a:off x="3403600" y="1536700"/>
            <a:ext cx="0" cy="37909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>
            <a:off x="9207500" y="1536700"/>
            <a:ext cx="0" cy="37909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3733800" y="3724275"/>
            <a:ext cx="0" cy="160337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8886825" y="3724275"/>
            <a:ext cx="0" cy="160337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>
            <a:off x="9534525" y="3009900"/>
            <a:ext cx="0" cy="23177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3088005" y="3009900"/>
            <a:ext cx="0" cy="23177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2760345" y="4229100"/>
            <a:ext cx="0" cy="10985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9854565" y="4229100"/>
            <a:ext cx="0" cy="10985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>
            <a:off x="10182225" y="4655820"/>
            <a:ext cx="0" cy="6718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>
            <a:off x="4055745" y="4655820"/>
            <a:ext cx="0" cy="6718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/>
          <p:cNvCxnSpPr/>
          <p:nvPr/>
        </p:nvCxnSpPr>
        <p:spPr>
          <a:xfrm>
            <a:off x="8566785" y="4655820"/>
            <a:ext cx="0" cy="6718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>
            <a:off x="2440305" y="4655820"/>
            <a:ext cx="0" cy="6718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>
            <a:off x="2120265" y="5173980"/>
            <a:ext cx="0" cy="15367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>
            <a:off x="4383405" y="5173980"/>
            <a:ext cx="0" cy="15367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>
            <a:off x="8246745" y="5174615"/>
            <a:ext cx="0" cy="15367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>
            <a:off x="10502265" y="5174615"/>
            <a:ext cx="0" cy="15367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33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1</cp:revision>
  <dcterms:created xsi:type="dcterms:W3CDTF">2019-04-24T17:38:02Z</dcterms:created>
  <dcterms:modified xsi:type="dcterms:W3CDTF">2019-04-24T17:38:14Z</dcterms:modified>
</cp:coreProperties>
</file>