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>
        <p:scale>
          <a:sx n="100" d="100"/>
          <a:sy n="100" d="100"/>
        </p:scale>
        <p:origin x="96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E7ED-7C76-4F36-9662-B6ED2BEBD5F3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FD89-45BB-49C8-9AA2-2BA56400F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31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E7ED-7C76-4F36-9662-B6ED2BEBD5F3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FD89-45BB-49C8-9AA2-2BA56400F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324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E7ED-7C76-4F36-9662-B6ED2BEBD5F3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FD89-45BB-49C8-9AA2-2BA56400F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007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E7ED-7C76-4F36-9662-B6ED2BEBD5F3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FD89-45BB-49C8-9AA2-2BA56400F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787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E7ED-7C76-4F36-9662-B6ED2BEBD5F3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FD89-45BB-49C8-9AA2-2BA56400F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897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E7ED-7C76-4F36-9662-B6ED2BEBD5F3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FD89-45BB-49C8-9AA2-2BA56400F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874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E7ED-7C76-4F36-9662-B6ED2BEBD5F3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FD89-45BB-49C8-9AA2-2BA56400F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15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E7ED-7C76-4F36-9662-B6ED2BEBD5F3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FD89-45BB-49C8-9AA2-2BA56400F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27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E7ED-7C76-4F36-9662-B6ED2BEBD5F3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FD89-45BB-49C8-9AA2-2BA56400F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78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E7ED-7C76-4F36-9662-B6ED2BEBD5F3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FD89-45BB-49C8-9AA2-2BA56400F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93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E7ED-7C76-4F36-9662-B6ED2BEBD5F3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FD89-45BB-49C8-9AA2-2BA56400F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79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DE7ED-7C76-4F36-9662-B6ED2BEBD5F3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CFD89-45BB-49C8-9AA2-2BA56400F4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322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34"/>
            <a:ext cx="12192000" cy="6747332"/>
          </a:xfrm>
          <a:prstGeom prst="rect">
            <a:avLst/>
          </a:prstGeom>
        </p:spPr>
      </p:pic>
      <p:cxnSp>
        <p:nvCxnSpPr>
          <p:cNvPr id="8" name="Łącznik prosty 7"/>
          <p:cNvCxnSpPr/>
          <p:nvPr/>
        </p:nvCxnSpPr>
        <p:spPr>
          <a:xfrm flipV="1">
            <a:off x="828675" y="63611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 flipV="1">
            <a:off x="1319213" y="63611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 flipV="1">
            <a:off x="1319213" y="63611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/>
          <p:cNvCxnSpPr/>
          <p:nvPr/>
        </p:nvCxnSpPr>
        <p:spPr>
          <a:xfrm flipV="1">
            <a:off x="1809751" y="63611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/>
          <p:cNvCxnSpPr/>
          <p:nvPr/>
        </p:nvCxnSpPr>
        <p:spPr>
          <a:xfrm flipV="1">
            <a:off x="1809751" y="63611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/>
          <p:cNvCxnSpPr/>
          <p:nvPr/>
        </p:nvCxnSpPr>
        <p:spPr>
          <a:xfrm flipV="1">
            <a:off x="2300289" y="63611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/>
          <p:cNvCxnSpPr/>
          <p:nvPr/>
        </p:nvCxnSpPr>
        <p:spPr>
          <a:xfrm flipV="1">
            <a:off x="2300289" y="63611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/>
          <p:cNvCxnSpPr/>
          <p:nvPr/>
        </p:nvCxnSpPr>
        <p:spPr>
          <a:xfrm flipV="1">
            <a:off x="2790827" y="63611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/>
          <p:cNvCxnSpPr/>
          <p:nvPr/>
        </p:nvCxnSpPr>
        <p:spPr>
          <a:xfrm flipV="1">
            <a:off x="3281365" y="63611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/>
          <p:cNvCxnSpPr/>
          <p:nvPr/>
        </p:nvCxnSpPr>
        <p:spPr>
          <a:xfrm flipV="1">
            <a:off x="3767144" y="63611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/>
          <p:cNvCxnSpPr/>
          <p:nvPr/>
        </p:nvCxnSpPr>
        <p:spPr>
          <a:xfrm flipV="1">
            <a:off x="4248154" y="63611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/>
          <p:cNvCxnSpPr/>
          <p:nvPr/>
        </p:nvCxnSpPr>
        <p:spPr>
          <a:xfrm flipV="1">
            <a:off x="4738692" y="63611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27"/>
          <p:cNvCxnSpPr/>
          <p:nvPr/>
        </p:nvCxnSpPr>
        <p:spPr>
          <a:xfrm flipV="1">
            <a:off x="5229230" y="63611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/>
          <p:cNvCxnSpPr/>
          <p:nvPr/>
        </p:nvCxnSpPr>
        <p:spPr>
          <a:xfrm flipV="1">
            <a:off x="7419975" y="63611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29"/>
          <p:cNvCxnSpPr/>
          <p:nvPr/>
        </p:nvCxnSpPr>
        <p:spPr>
          <a:xfrm flipV="1">
            <a:off x="7910513" y="63611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30"/>
          <p:cNvCxnSpPr/>
          <p:nvPr/>
        </p:nvCxnSpPr>
        <p:spPr>
          <a:xfrm flipV="1">
            <a:off x="7910513" y="63611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/>
          <p:cNvCxnSpPr/>
          <p:nvPr/>
        </p:nvCxnSpPr>
        <p:spPr>
          <a:xfrm flipV="1">
            <a:off x="8401051" y="63611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32"/>
          <p:cNvCxnSpPr/>
          <p:nvPr/>
        </p:nvCxnSpPr>
        <p:spPr>
          <a:xfrm flipV="1">
            <a:off x="8401051" y="63611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33"/>
          <p:cNvCxnSpPr/>
          <p:nvPr/>
        </p:nvCxnSpPr>
        <p:spPr>
          <a:xfrm flipV="1">
            <a:off x="8891589" y="63611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34"/>
          <p:cNvCxnSpPr/>
          <p:nvPr/>
        </p:nvCxnSpPr>
        <p:spPr>
          <a:xfrm flipV="1">
            <a:off x="8891589" y="63611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35"/>
          <p:cNvCxnSpPr/>
          <p:nvPr/>
        </p:nvCxnSpPr>
        <p:spPr>
          <a:xfrm flipV="1">
            <a:off x="9382127" y="63611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36"/>
          <p:cNvCxnSpPr/>
          <p:nvPr/>
        </p:nvCxnSpPr>
        <p:spPr>
          <a:xfrm flipV="1">
            <a:off x="9872665" y="63611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37"/>
          <p:cNvCxnSpPr/>
          <p:nvPr/>
        </p:nvCxnSpPr>
        <p:spPr>
          <a:xfrm flipV="1">
            <a:off x="10363203" y="63611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39"/>
          <p:cNvCxnSpPr/>
          <p:nvPr/>
        </p:nvCxnSpPr>
        <p:spPr>
          <a:xfrm flipV="1">
            <a:off x="10839454" y="63611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40"/>
          <p:cNvCxnSpPr/>
          <p:nvPr/>
        </p:nvCxnSpPr>
        <p:spPr>
          <a:xfrm flipV="1">
            <a:off x="11329992" y="63611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41"/>
          <p:cNvCxnSpPr/>
          <p:nvPr/>
        </p:nvCxnSpPr>
        <p:spPr>
          <a:xfrm flipV="1">
            <a:off x="11820530" y="636111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prosty 56"/>
          <p:cNvCxnSpPr/>
          <p:nvPr/>
        </p:nvCxnSpPr>
        <p:spPr>
          <a:xfrm flipV="1">
            <a:off x="828675" y="27995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57"/>
          <p:cNvCxnSpPr/>
          <p:nvPr/>
        </p:nvCxnSpPr>
        <p:spPr>
          <a:xfrm flipV="1">
            <a:off x="1319213" y="27995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Łącznik prosty 58"/>
          <p:cNvCxnSpPr/>
          <p:nvPr/>
        </p:nvCxnSpPr>
        <p:spPr>
          <a:xfrm flipV="1">
            <a:off x="1319213" y="27995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y 59"/>
          <p:cNvCxnSpPr/>
          <p:nvPr/>
        </p:nvCxnSpPr>
        <p:spPr>
          <a:xfrm flipV="1">
            <a:off x="1809751" y="27995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Łącznik prosty 60"/>
          <p:cNvCxnSpPr/>
          <p:nvPr/>
        </p:nvCxnSpPr>
        <p:spPr>
          <a:xfrm flipV="1">
            <a:off x="1809751" y="27995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61"/>
          <p:cNvCxnSpPr/>
          <p:nvPr/>
        </p:nvCxnSpPr>
        <p:spPr>
          <a:xfrm flipV="1">
            <a:off x="2300289" y="27995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Łącznik prosty 62"/>
          <p:cNvCxnSpPr/>
          <p:nvPr/>
        </p:nvCxnSpPr>
        <p:spPr>
          <a:xfrm flipV="1">
            <a:off x="2300289" y="27995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Łącznik prosty 63"/>
          <p:cNvCxnSpPr/>
          <p:nvPr/>
        </p:nvCxnSpPr>
        <p:spPr>
          <a:xfrm flipV="1">
            <a:off x="2790827" y="27995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Łącznik prosty 64"/>
          <p:cNvCxnSpPr/>
          <p:nvPr/>
        </p:nvCxnSpPr>
        <p:spPr>
          <a:xfrm flipV="1">
            <a:off x="3281365" y="27995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prosty 66"/>
          <p:cNvCxnSpPr/>
          <p:nvPr/>
        </p:nvCxnSpPr>
        <p:spPr>
          <a:xfrm flipV="1">
            <a:off x="3757616" y="27995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Łącznik prosty 67"/>
          <p:cNvCxnSpPr/>
          <p:nvPr/>
        </p:nvCxnSpPr>
        <p:spPr>
          <a:xfrm flipV="1">
            <a:off x="4248154" y="27995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Łącznik prosty 68"/>
          <p:cNvCxnSpPr/>
          <p:nvPr/>
        </p:nvCxnSpPr>
        <p:spPr>
          <a:xfrm flipV="1">
            <a:off x="4738692" y="27995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y 69"/>
          <p:cNvCxnSpPr/>
          <p:nvPr/>
        </p:nvCxnSpPr>
        <p:spPr>
          <a:xfrm flipV="1">
            <a:off x="5229230" y="27995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Łącznik prosty 70"/>
          <p:cNvCxnSpPr/>
          <p:nvPr/>
        </p:nvCxnSpPr>
        <p:spPr>
          <a:xfrm flipV="1">
            <a:off x="7419975" y="27995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Łącznik prosty 71"/>
          <p:cNvCxnSpPr/>
          <p:nvPr/>
        </p:nvCxnSpPr>
        <p:spPr>
          <a:xfrm flipV="1">
            <a:off x="7910513" y="27995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Łącznik prosty 72"/>
          <p:cNvCxnSpPr/>
          <p:nvPr/>
        </p:nvCxnSpPr>
        <p:spPr>
          <a:xfrm flipV="1">
            <a:off x="7910513" y="27995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Łącznik prosty 73"/>
          <p:cNvCxnSpPr/>
          <p:nvPr/>
        </p:nvCxnSpPr>
        <p:spPr>
          <a:xfrm flipV="1">
            <a:off x="8401051" y="27995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Łącznik prosty 74"/>
          <p:cNvCxnSpPr/>
          <p:nvPr/>
        </p:nvCxnSpPr>
        <p:spPr>
          <a:xfrm flipV="1">
            <a:off x="8401051" y="27995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Łącznik prosty 75"/>
          <p:cNvCxnSpPr/>
          <p:nvPr/>
        </p:nvCxnSpPr>
        <p:spPr>
          <a:xfrm flipV="1">
            <a:off x="8891589" y="27995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Łącznik prosty 76"/>
          <p:cNvCxnSpPr/>
          <p:nvPr/>
        </p:nvCxnSpPr>
        <p:spPr>
          <a:xfrm flipV="1">
            <a:off x="8891589" y="27995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Łącznik prosty 77"/>
          <p:cNvCxnSpPr/>
          <p:nvPr/>
        </p:nvCxnSpPr>
        <p:spPr>
          <a:xfrm flipV="1">
            <a:off x="9382127" y="27995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Łącznik prosty 78"/>
          <p:cNvCxnSpPr/>
          <p:nvPr/>
        </p:nvCxnSpPr>
        <p:spPr>
          <a:xfrm flipV="1">
            <a:off x="9872665" y="27995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Łącznik prosty 79"/>
          <p:cNvCxnSpPr/>
          <p:nvPr/>
        </p:nvCxnSpPr>
        <p:spPr>
          <a:xfrm flipV="1">
            <a:off x="10363203" y="27995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Łącznik prosty 81"/>
          <p:cNvCxnSpPr/>
          <p:nvPr/>
        </p:nvCxnSpPr>
        <p:spPr>
          <a:xfrm flipV="1">
            <a:off x="10839454" y="27995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Łącznik prosty 82"/>
          <p:cNvCxnSpPr/>
          <p:nvPr/>
        </p:nvCxnSpPr>
        <p:spPr>
          <a:xfrm flipV="1">
            <a:off x="11329992" y="27995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Łącznik prosty 83"/>
          <p:cNvCxnSpPr/>
          <p:nvPr/>
        </p:nvCxnSpPr>
        <p:spPr>
          <a:xfrm flipV="1">
            <a:off x="11820530" y="27995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pole tekstowe 98"/>
          <p:cNvSpPr txBox="1"/>
          <p:nvPr/>
        </p:nvSpPr>
        <p:spPr>
          <a:xfrm>
            <a:off x="0" y="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a)</a:t>
            </a:r>
            <a:endParaRPr lang="pl-PL" dirty="0"/>
          </a:p>
        </p:txBody>
      </p:sp>
      <p:sp>
        <p:nvSpPr>
          <p:cNvPr id="100" name="pole tekstowe 99"/>
          <p:cNvSpPr txBox="1"/>
          <p:nvPr/>
        </p:nvSpPr>
        <p:spPr>
          <a:xfrm>
            <a:off x="6550116" y="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b)</a:t>
            </a:r>
            <a:endParaRPr lang="pl-PL" dirty="0"/>
          </a:p>
        </p:txBody>
      </p:sp>
      <p:sp>
        <p:nvSpPr>
          <p:cNvPr id="101" name="pole tekstowe 100"/>
          <p:cNvSpPr txBox="1"/>
          <p:nvPr/>
        </p:nvSpPr>
        <p:spPr>
          <a:xfrm>
            <a:off x="-11220" y="342900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c)</a:t>
            </a:r>
            <a:endParaRPr lang="pl-PL" dirty="0"/>
          </a:p>
        </p:txBody>
      </p:sp>
      <p:sp>
        <p:nvSpPr>
          <p:cNvPr id="102" name="pole tekstowe 101"/>
          <p:cNvSpPr txBox="1"/>
          <p:nvPr/>
        </p:nvSpPr>
        <p:spPr>
          <a:xfrm>
            <a:off x="6550116" y="3429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975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3"/>
            <a:ext cx="12192000" cy="6773333"/>
          </a:xfrm>
          <a:prstGeom prst="rect">
            <a:avLst/>
          </a:prstGeom>
        </p:spPr>
      </p:pic>
      <p:sp>
        <p:nvSpPr>
          <p:cNvPr id="62" name="pole tekstowe 61"/>
          <p:cNvSpPr txBox="1"/>
          <p:nvPr/>
        </p:nvSpPr>
        <p:spPr>
          <a:xfrm>
            <a:off x="6561336" y="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b)</a:t>
            </a:r>
            <a:endParaRPr lang="pl-PL" dirty="0"/>
          </a:p>
        </p:txBody>
      </p:sp>
      <p:sp>
        <p:nvSpPr>
          <p:cNvPr id="63" name="pole tekstowe 62"/>
          <p:cNvSpPr txBox="1"/>
          <p:nvPr/>
        </p:nvSpPr>
        <p:spPr>
          <a:xfrm>
            <a:off x="0" y="342900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c)</a:t>
            </a:r>
            <a:endParaRPr lang="pl-PL" dirty="0"/>
          </a:p>
        </p:txBody>
      </p:sp>
      <p:sp>
        <p:nvSpPr>
          <p:cNvPr id="64" name="pole tekstowe 63"/>
          <p:cNvSpPr txBox="1"/>
          <p:nvPr/>
        </p:nvSpPr>
        <p:spPr>
          <a:xfrm>
            <a:off x="6561336" y="3429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d)</a:t>
            </a:r>
            <a:endParaRPr lang="pl-PL" dirty="0"/>
          </a:p>
        </p:txBody>
      </p:sp>
      <p:sp>
        <p:nvSpPr>
          <p:cNvPr id="65" name="Prostokąt 64"/>
          <p:cNvSpPr/>
          <p:nvPr/>
        </p:nvSpPr>
        <p:spPr>
          <a:xfrm>
            <a:off x="-9483" y="-26084"/>
            <a:ext cx="362465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1" name="pole tekstowe 60"/>
          <p:cNvSpPr txBox="1"/>
          <p:nvPr/>
        </p:nvSpPr>
        <p:spPr>
          <a:xfrm>
            <a:off x="56420" y="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a)</a:t>
            </a:r>
            <a:endParaRPr lang="pl-PL" dirty="0"/>
          </a:p>
        </p:txBody>
      </p:sp>
      <p:cxnSp>
        <p:nvCxnSpPr>
          <p:cNvPr id="66" name="Łącznik prosty 65"/>
          <p:cNvCxnSpPr/>
          <p:nvPr/>
        </p:nvCxnSpPr>
        <p:spPr>
          <a:xfrm flipV="1">
            <a:off x="2728227" y="640794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prosty 66"/>
          <p:cNvCxnSpPr/>
          <p:nvPr/>
        </p:nvCxnSpPr>
        <p:spPr>
          <a:xfrm flipV="1">
            <a:off x="2485339" y="640794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Łącznik prosty 97"/>
          <p:cNvCxnSpPr/>
          <p:nvPr/>
        </p:nvCxnSpPr>
        <p:spPr>
          <a:xfrm flipV="1">
            <a:off x="2235308" y="640794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Łącznik prosty 98"/>
          <p:cNvCxnSpPr/>
          <p:nvPr/>
        </p:nvCxnSpPr>
        <p:spPr>
          <a:xfrm flipV="1">
            <a:off x="1992420" y="640794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Łącznik prosty 101"/>
          <p:cNvCxnSpPr/>
          <p:nvPr/>
        </p:nvCxnSpPr>
        <p:spPr>
          <a:xfrm flipV="1">
            <a:off x="1742390" y="640794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Łącznik prosty 102"/>
          <p:cNvCxnSpPr/>
          <p:nvPr/>
        </p:nvCxnSpPr>
        <p:spPr>
          <a:xfrm flipV="1">
            <a:off x="1494740" y="640793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Łącznik prosty 103"/>
          <p:cNvCxnSpPr/>
          <p:nvPr/>
        </p:nvCxnSpPr>
        <p:spPr>
          <a:xfrm flipV="1">
            <a:off x="1249471" y="640794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Łącznik prosty 104"/>
          <p:cNvCxnSpPr/>
          <p:nvPr/>
        </p:nvCxnSpPr>
        <p:spPr>
          <a:xfrm flipV="1">
            <a:off x="1006583" y="640793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Łącznik prosty 105"/>
          <p:cNvCxnSpPr/>
          <p:nvPr/>
        </p:nvCxnSpPr>
        <p:spPr>
          <a:xfrm flipV="1">
            <a:off x="751790" y="6407938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Łącznik prosty 106"/>
          <p:cNvCxnSpPr/>
          <p:nvPr/>
        </p:nvCxnSpPr>
        <p:spPr>
          <a:xfrm flipV="1">
            <a:off x="508902" y="6407937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Łącznik prosty 107"/>
          <p:cNvCxnSpPr/>
          <p:nvPr/>
        </p:nvCxnSpPr>
        <p:spPr>
          <a:xfrm flipV="1">
            <a:off x="5197583" y="640794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Łącznik prosty 108"/>
          <p:cNvCxnSpPr/>
          <p:nvPr/>
        </p:nvCxnSpPr>
        <p:spPr>
          <a:xfrm flipV="1">
            <a:off x="4954695" y="640794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Łącznik prosty 109"/>
          <p:cNvCxnSpPr/>
          <p:nvPr/>
        </p:nvCxnSpPr>
        <p:spPr>
          <a:xfrm flipV="1">
            <a:off x="4704664" y="640794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Łącznik prosty 110"/>
          <p:cNvCxnSpPr/>
          <p:nvPr/>
        </p:nvCxnSpPr>
        <p:spPr>
          <a:xfrm flipV="1">
            <a:off x="4461776" y="640794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Łącznik prosty 111"/>
          <p:cNvCxnSpPr/>
          <p:nvPr/>
        </p:nvCxnSpPr>
        <p:spPr>
          <a:xfrm flipV="1">
            <a:off x="4211746" y="640794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Łącznik prosty 112"/>
          <p:cNvCxnSpPr/>
          <p:nvPr/>
        </p:nvCxnSpPr>
        <p:spPr>
          <a:xfrm flipV="1">
            <a:off x="3964096" y="6407938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Łącznik prosty 113"/>
          <p:cNvCxnSpPr/>
          <p:nvPr/>
        </p:nvCxnSpPr>
        <p:spPr>
          <a:xfrm flipV="1">
            <a:off x="3718827" y="640793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Łącznik prosty 114"/>
          <p:cNvCxnSpPr/>
          <p:nvPr/>
        </p:nvCxnSpPr>
        <p:spPr>
          <a:xfrm flipV="1">
            <a:off x="3475939" y="6407938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Łącznik prosty 115"/>
          <p:cNvCxnSpPr/>
          <p:nvPr/>
        </p:nvCxnSpPr>
        <p:spPr>
          <a:xfrm flipV="1">
            <a:off x="3221146" y="6407937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Łącznik prosty 116"/>
          <p:cNvCxnSpPr/>
          <p:nvPr/>
        </p:nvCxnSpPr>
        <p:spPr>
          <a:xfrm flipV="1">
            <a:off x="2978258" y="640793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Łącznik prosty 117"/>
          <p:cNvCxnSpPr/>
          <p:nvPr/>
        </p:nvCxnSpPr>
        <p:spPr>
          <a:xfrm flipV="1">
            <a:off x="9387213" y="640793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Łącznik prosty 118"/>
          <p:cNvCxnSpPr/>
          <p:nvPr/>
        </p:nvCxnSpPr>
        <p:spPr>
          <a:xfrm flipV="1">
            <a:off x="9144325" y="6407938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Łącznik prosty 119"/>
          <p:cNvCxnSpPr/>
          <p:nvPr/>
        </p:nvCxnSpPr>
        <p:spPr>
          <a:xfrm flipV="1">
            <a:off x="8894294" y="6407938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Łącznik prosty 120"/>
          <p:cNvCxnSpPr/>
          <p:nvPr/>
        </p:nvCxnSpPr>
        <p:spPr>
          <a:xfrm flipV="1">
            <a:off x="8651406" y="6407937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Łącznik prosty 121"/>
          <p:cNvCxnSpPr/>
          <p:nvPr/>
        </p:nvCxnSpPr>
        <p:spPr>
          <a:xfrm flipV="1">
            <a:off x="8401376" y="640793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Łącznik prosty 122"/>
          <p:cNvCxnSpPr/>
          <p:nvPr/>
        </p:nvCxnSpPr>
        <p:spPr>
          <a:xfrm flipV="1">
            <a:off x="8153726" y="640793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Łącznik prosty 123"/>
          <p:cNvCxnSpPr/>
          <p:nvPr/>
        </p:nvCxnSpPr>
        <p:spPr>
          <a:xfrm flipV="1">
            <a:off x="7908457" y="6407935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Łącznik prosty 124"/>
          <p:cNvCxnSpPr/>
          <p:nvPr/>
        </p:nvCxnSpPr>
        <p:spPr>
          <a:xfrm flipV="1">
            <a:off x="7665569" y="640793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Łącznik prosty 125"/>
          <p:cNvCxnSpPr/>
          <p:nvPr/>
        </p:nvCxnSpPr>
        <p:spPr>
          <a:xfrm flipV="1">
            <a:off x="7410776" y="640793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Łącznik prosty 126"/>
          <p:cNvCxnSpPr/>
          <p:nvPr/>
        </p:nvCxnSpPr>
        <p:spPr>
          <a:xfrm flipV="1">
            <a:off x="7167888" y="640793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Łącznik prosty 127"/>
          <p:cNvCxnSpPr/>
          <p:nvPr/>
        </p:nvCxnSpPr>
        <p:spPr>
          <a:xfrm flipV="1">
            <a:off x="11856569" y="6407938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Łącznik prosty 128"/>
          <p:cNvCxnSpPr/>
          <p:nvPr/>
        </p:nvCxnSpPr>
        <p:spPr>
          <a:xfrm flipV="1">
            <a:off x="11613681" y="6407937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Łącznik prosty 129"/>
          <p:cNvCxnSpPr/>
          <p:nvPr/>
        </p:nvCxnSpPr>
        <p:spPr>
          <a:xfrm flipV="1">
            <a:off x="11363650" y="6407937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Łącznik prosty 130"/>
          <p:cNvCxnSpPr/>
          <p:nvPr/>
        </p:nvCxnSpPr>
        <p:spPr>
          <a:xfrm flipV="1">
            <a:off x="11120762" y="640793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Łącznik prosty 131"/>
          <p:cNvCxnSpPr/>
          <p:nvPr/>
        </p:nvCxnSpPr>
        <p:spPr>
          <a:xfrm flipV="1">
            <a:off x="10870732" y="6407935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Łącznik prosty 132"/>
          <p:cNvCxnSpPr/>
          <p:nvPr/>
        </p:nvCxnSpPr>
        <p:spPr>
          <a:xfrm flipV="1">
            <a:off x="10623082" y="640793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Łącznik prosty 133"/>
          <p:cNvCxnSpPr/>
          <p:nvPr/>
        </p:nvCxnSpPr>
        <p:spPr>
          <a:xfrm flipV="1">
            <a:off x="10377813" y="640793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Łącznik prosty 134"/>
          <p:cNvCxnSpPr/>
          <p:nvPr/>
        </p:nvCxnSpPr>
        <p:spPr>
          <a:xfrm flipV="1">
            <a:off x="10134925" y="640793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Łącznik prosty 135"/>
          <p:cNvCxnSpPr/>
          <p:nvPr/>
        </p:nvCxnSpPr>
        <p:spPr>
          <a:xfrm flipV="1">
            <a:off x="9880132" y="640793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Łącznik prosty 136"/>
          <p:cNvCxnSpPr/>
          <p:nvPr/>
        </p:nvCxnSpPr>
        <p:spPr>
          <a:xfrm flipV="1">
            <a:off x="9637244" y="640793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Łącznik prosty 137"/>
          <p:cNvCxnSpPr/>
          <p:nvPr/>
        </p:nvCxnSpPr>
        <p:spPr>
          <a:xfrm flipV="1">
            <a:off x="2728227" y="28122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Łącznik prosty 138"/>
          <p:cNvCxnSpPr/>
          <p:nvPr/>
        </p:nvCxnSpPr>
        <p:spPr>
          <a:xfrm flipV="1">
            <a:off x="2485339" y="2812255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Łącznik prosty 139"/>
          <p:cNvCxnSpPr/>
          <p:nvPr/>
        </p:nvCxnSpPr>
        <p:spPr>
          <a:xfrm flipV="1">
            <a:off x="2235308" y="2812255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Łącznik prosty 140"/>
          <p:cNvCxnSpPr/>
          <p:nvPr/>
        </p:nvCxnSpPr>
        <p:spPr>
          <a:xfrm flipV="1">
            <a:off x="1992420" y="281225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Łącznik prosty 141"/>
          <p:cNvCxnSpPr/>
          <p:nvPr/>
        </p:nvCxnSpPr>
        <p:spPr>
          <a:xfrm flipV="1">
            <a:off x="1742390" y="281225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Łącznik prosty 142"/>
          <p:cNvCxnSpPr/>
          <p:nvPr/>
        </p:nvCxnSpPr>
        <p:spPr>
          <a:xfrm flipV="1">
            <a:off x="1494740" y="28122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Łącznik prosty 143"/>
          <p:cNvCxnSpPr/>
          <p:nvPr/>
        </p:nvCxnSpPr>
        <p:spPr>
          <a:xfrm flipV="1">
            <a:off x="1249471" y="28122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Łącznik prosty 144"/>
          <p:cNvCxnSpPr/>
          <p:nvPr/>
        </p:nvCxnSpPr>
        <p:spPr>
          <a:xfrm flipV="1">
            <a:off x="1006583" y="28122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Łącznik prosty 145"/>
          <p:cNvCxnSpPr/>
          <p:nvPr/>
        </p:nvCxnSpPr>
        <p:spPr>
          <a:xfrm flipV="1">
            <a:off x="751790" y="28122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Łącznik prosty 146"/>
          <p:cNvCxnSpPr/>
          <p:nvPr/>
        </p:nvCxnSpPr>
        <p:spPr>
          <a:xfrm flipV="1">
            <a:off x="508902" y="281224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Łącznik prosty 147"/>
          <p:cNvCxnSpPr/>
          <p:nvPr/>
        </p:nvCxnSpPr>
        <p:spPr>
          <a:xfrm flipV="1">
            <a:off x="5197583" y="2812255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Łącznik prosty 148"/>
          <p:cNvCxnSpPr/>
          <p:nvPr/>
        </p:nvCxnSpPr>
        <p:spPr>
          <a:xfrm flipV="1">
            <a:off x="4954695" y="281225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Łącznik prosty 149"/>
          <p:cNvCxnSpPr/>
          <p:nvPr/>
        </p:nvCxnSpPr>
        <p:spPr>
          <a:xfrm flipV="1">
            <a:off x="4704664" y="281225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Łącznik prosty 150"/>
          <p:cNvCxnSpPr/>
          <p:nvPr/>
        </p:nvCxnSpPr>
        <p:spPr>
          <a:xfrm flipV="1">
            <a:off x="4461776" y="281225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Łącznik prosty 151"/>
          <p:cNvCxnSpPr/>
          <p:nvPr/>
        </p:nvCxnSpPr>
        <p:spPr>
          <a:xfrm flipV="1">
            <a:off x="4211746" y="28122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Łącznik prosty 152"/>
          <p:cNvCxnSpPr/>
          <p:nvPr/>
        </p:nvCxnSpPr>
        <p:spPr>
          <a:xfrm flipV="1">
            <a:off x="3964096" y="28122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Łącznik prosty 153"/>
          <p:cNvCxnSpPr/>
          <p:nvPr/>
        </p:nvCxnSpPr>
        <p:spPr>
          <a:xfrm flipV="1">
            <a:off x="3718827" y="28122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Łącznik prosty 154"/>
          <p:cNvCxnSpPr/>
          <p:nvPr/>
        </p:nvCxnSpPr>
        <p:spPr>
          <a:xfrm flipV="1">
            <a:off x="3475939" y="28122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Łącznik prosty 155"/>
          <p:cNvCxnSpPr/>
          <p:nvPr/>
        </p:nvCxnSpPr>
        <p:spPr>
          <a:xfrm flipV="1">
            <a:off x="3221146" y="281224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Łącznik prosty 156"/>
          <p:cNvCxnSpPr/>
          <p:nvPr/>
        </p:nvCxnSpPr>
        <p:spPr>
          <a:xfrm flipV="1">
            <a:off x="2978258" y="2812248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Łącznik prosty 157"/>
          <p:cNvCxnSpPr/>
          <p:nvPr/>
        </p:nvCxnSpPr>
        <p:spPr>
          <a:xfrm flipV="1">
            <a:off x="9387213" y="28122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Łącznik prosty 158"/>
          <p:cNvCxnSpPr/>
          <p:nvPr/>
        </p:nvCxnSpPr>
        <p:spPr>
          <a:xfrm flipV="1">
            <a:off x="9144325" y="2812255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Łącznik prosty 159"/>
          <p:cNvCxnSpPr/>
          <p:nvPr/>
        </p:nvCxnSpPr>
        <p:spPr>
          <a:xfrm flipV="1">
            <a:off x="8894294" y="2812255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Łącznik prosty 160"/>
          <p:cNvCxnSpPr/>
          <p:nvPr/>
        </p:nvCxnSpPr>
        <p:spPr>
          <a:xfrm flipV="1">
            <a:off x="8651406" y="281225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Łącznik prosty 161"/>
          <p:cNvCxnSpPr/>
          <p:nvPr/>
        </p:nvCxnSpPr>
        <p:spPr>
          <a:xfrm flipV="1">
            <a:off x="8401376" y="281225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Łącznik prosty 162"/>
          <p:cNvCxnSpPr/>
          <p:nvPr/>
        </p:nvCxnSpPr>
        <p:spPr>
          <a:xfrm flipV="1">
            <a:off x="8153726" y="28122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Łącznik prosty 163"/>
          <p:cNvCxnSpPr/>
          <p:nvPr/>
        </p:nvCxnSpPr>
        <p:spPr>
          <a:xfrm flipV="1">
            <a:off x="7908457" y="28122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Łącznik prosty 164"/>
          <p:cNvCxnSpPr/>
          <p:nvPr/>
        </p:nvCxnSpPr>
        <p:spPr>
          <a:xfrm flipV="1">
            <a:off x="7665569" y="28122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Łącznik prosty 165"/>
          <p:cNvCxnSpPr/>
          <p:nvPr/>
        </p:nvCxnSpPr>
        <p:spPr>
          <a:xfrm flipV="1">
            <a:off x="7410776" y="28122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Łącznik prosty 166"/>
          <p:cNvCxnSpPr/>
          <p:nvPr/>
        </p:nvCxnSpPr>
        <p:spPr>
          <a:xfrm flipV="1">
            <a:off x="7167888" y="281224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Łącznik prosty 167"/>
          <p:cNvCxnSpPr/>
          <p:nvPr/>
        </p:nvCxnSpPr>
        <p:spPr>
          <a:xfrm flipV="1">
            <a:off x="11856569" y="2812255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Łącznik prosty 168"/>
          <p:cNvCxnSpPr/>
          <p:nvPr/>
        </p:nvCxnSpPr>
        <p:spPr>
          <a:xfrm flipV="1">
            <a:off x="11613681" y="281225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Łącznik prosty 169"/>
          <p:cNvCxnSpPr/>
          <p:nvPr/>
        </p:nvCxnSpPr>
        <p:spPr>
          <a:xfrm flipV="1">
            <a:off x="11363650" y="281225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Łącznik prosty 170"/>
          <p:cNvCxnSpPr/>
          <p:nvPr/>
        </p:nvCxnSpPr>
        <p:spPr>
          <a:xfrm flipV="1">
            <a:off x="11120762" y="281225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Łącznik prosty 171"/>
          <p:cNvCxnSpPr/>
          <p:nvPr/>
        </p:nvCxnSpPr>
        <p:spPr>
          <a:xfrm flipV="1">
            <a:off x="10870732" y="28122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Łącznik prosty 172"/>
          <p:cNvCxnSpPr/>
          <p:nvPr/>
        </p:nvCxnSpPr>
        <p:spPr>
          <a:xfrm flipV="1">
            <a:off x="10623082" y="28122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Łącznik prosty 173"/>
          <p:cNvCxnSpPr/>
          <p:nvPr/>
        </p:nvCxnSpPr>
        <p:spPr>
          <a:xfrm flipV="1">
            <a:off x="10377813" y="28122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Łącznik prosty 174"/>
          <p:cNvCxnSpPr/>
          <p:nvPr/>
        </p:nvCxnSpPr>
        <p:spPr>
          <a:xfrm flipV="1">
            <a:off x="10134925" y="28122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Łącznik prosty 175"/>
          <p:cNvCxnSpPr/>
          <p:nvPr/>
        </p:nvCxnSpPr>
        <p:spPr>
          <a:xfrm flipV="1">
            <a:off x="9880132" y="281224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Łącznik prosty 176"/>
          <p:cNvCxnSpPr/>
          <p:nvPr/>
        </p:nvCxnSpPr>
        <p:spPr>
          <a:xfrm flipV="1">
            <a:off x="9637244" y="2812248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43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11"/>
            <a:ext cx="12192000" cy="6794377"/>
          </a:xfrm>
          <a:prstGeom prst="rect">
            <a:avLst/>
          </a:prstGeom>
        </p:spPr>
      </p:pic>
      <p:cxnSp>
        <p:nvCxnSpPr>
          <p:cNvPr id="14" name="Łącznik prosty 13"/>
          <p:cNvCxnSpPr/>
          <p:nvPr/>
        </p:nvCxnSpPr>
        <p:spPr>
          <a:xfrm flipV="1">
            <a:off x="7147827" y="642222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>
          <a:xfrm flipV="1">
            <a:off x="7271652" y="642222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/>
          <p:cNvCxnSpPr/>
          <p:nvPr/>
        </p:nvCxnSpPr>
        <p:spPr>
          <a:xfrm flipV="1">
            <a:off x="7395476" y="642222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/>
          <p:cNvCxnSpPr/>
          <p:nvPr/>
        </p:nvCxnSpPr>
        <p:spPr>
          <a:xfrm flipV="1">
            <a:off x="7519301" y="642222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/>
          <p:cNvCxnSpPr/>
          <p:nvPr/>
        </p:nvCxnSpPr>
        <p:spPr>
          <a:xfrm flipV="1">
            <a:off x="7643127" y="642222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27"/>
          <p:cNvCxnSpPr/>
          <p:nvPr/>
        </p:nvCxnSpPr>
        <p:spPr>
          <a:xfrm flipV="1">
            <a:off x="7766952" y="642222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/>
          <p:cNvCxnSpPr/>
          <p:nvPr/>
        </p:nvCxnSpPr>
        <p:spPr>
          <a:xfrm flipV="1">
            <a:off x="7890776" y="642222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29"/>
          <p:cNvCxnSpPr/>
          <p:nvPr/>
        </p:nvCxnSpPr>
        <p:spPr>
          <a:xfrm flipV="1">
            <a:off x="8014601" y="642222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30"/>
          <p:cNvCxnSpPr/>
          <p:nvPr/>
        </p:nvCxnSpPr>
        <p:spPr>
          <a:xfrm flipV="1">
            <a:off x="8138427" y="642222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/>
          <p:cNvCxnSpPr/>
          <p:nvPr/>
        </p:nvCxnSpPr>
        <p:spPr>
          <a:xfrm flipV="1">
            <a:off x="8262252" y="642222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32"/>
          <p:cNvCxnSpPr/>
          <p:nvPr/>
        </p:nvCxnSpPr>
        <p:spPr>
          <a:xfrm flipV="1">
            <a:off x="8386076" y="642222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33"/>
          <p:cNvCxnSpPr/>
          <p:nvPr/>
        </p:nvCxnSpPr>
        <p:spPr>
          <a:xfrm flipV="1">
            <a:off x="8509901" y="642222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34"/>
          <p:cNvCxnSpPr/>
          <p:nvPr/>
        </p:nvCxnSpPr>
        <p:spPr>
          <a:xfrm flipV="1">
            <a:off x="8633727" y="642222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35"/>
          <p:cNvCxnSpPr/>
          <p:nvPr/>
        </p:nvCxnSpPr>
        <p:spPr>
          <a:xfrm flipV="1">
            <a:off x="8757552" y="642222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36"/>
          <p:cNvCxnSpPr/>
          <p:nvPr/>
        </p:nvCxnSpPr>
        <p:spPr>
          <a:xfrm flipV="1">
            <a:off x="8881376" y="642222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37"/>
          <p:cNvCxnSpPr/>
          <p:nvPr/>
        </p:nvCxnSpPr>
        <p:spPr>
          <a:xfrm flipV="1">
            <a:off x="9005201" y="642222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38"/>
          <p:cNvCxnSpPr/>
          <p:nvPr/>
        </p:nvCxnSpPr>
        <p:spPr>
          <a:xfrm flipV="1">
            <a:off x="9129027" y="642222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39"/>
          <p:cNvCxnSpPr/>
          <p:nvPr/>
        </p:nvCxnSpPr>
        <p:spPr>
          <a:xfrm flipV="1">
            <a:off x="9252852" y="642222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40"/>
          <p:cNvCxnSpPr/>
          <p:nvPr/>
        </p:nvCxnSpPr>
        <p:spPr>
          <a:xfrm flipV="1">
            <a:off x="9376676" y="642222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41"/>
          <p:cNvCxnSpPr/>
          <p:nvPr/>
        </p:nvCxnSpPr>
        <p:spPr>
          <a:xfrm flipV="1">
            <a:off x="9500501" y="642222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42"/>
          <p:cNvCxnSpPr/>
          <p:nvPr/>
        </p:nvCxnSpPr>
        <p:spPr>
          <a:xfrm flipV="1">
            <a:off x="9624327" y="642222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/>
          <p:cNvCxnSpPr/>
          <p:nvPr/>
        </p:nvCxnSpPr>
        <p:spPr>
          <a:xfrm flipV="1">
            <a:off x="9748152" y="642222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44"/>
          <p:cNvCxnSpPr/>
          <p:nvPr/>
        </p:nvCxnSpPr>
        <p:spPr>
          <a:xfrm flipV="1">
            <a:off x="9871976" y="642222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45"/>
          <p:cNvCxnSpPr/>
          <p:nvPr/>
        </p:nvCxnSpPr>
        <p:spPr>
          <a:xfrm flipV="1">
            <a:off x="9995801" y="642222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46"/>
          <p:cNvCxnSpPr/>
          <p:nvPr/>
        </p:nvCxnSpPr>
        <p:spPr>
          <a:xfrm flipV="1">
            <a:off x="10122009" y="642222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47"/>
          <p:cNvCxnSpPr/>
          <p:nvPr/>
        </p:nvCxnSpPr>
        <p:spPr>
          <a:xfrm flipV="1">
            <a:off x="10245834" y="642222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48"/>
          <p:cNvCxnSpPr/>
          <p:nvPr/>
        </p:nvCxnSpPr>
        <p:spPr>
          <a:xfrm flipV="1">
            <a:off x="10369658" y="642222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y 49"/>
          <p:cNvCxnSpPr/>
          <p:nvPr/>
        </p:nvCxnSpPr>
        <p:spPr>
          <a:xfrm flipV="1">
            <a:off x="10493483" y="642222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50"/>
          <p:cNvCxnSpPr/>
          <p:nvPr/>
        </p:nvCxnSpPr>
        <p:spPr>
          <a:xfrm flipV="1">
            <a:off x="10617309" y="642222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51"/>
          <p:cNvCxnSpPr/>
          <p:nvPr/>
        </p:nvCxnSpPr>
        <p:spPr>
          <a:xfrm flipV="1">
            <a:off x="10741134" y="642222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y 52"/>
          <p:cNvCxnSpPr/>
          <p:nvPr/>
        </p:nvCxnSpPr>
        <p:spPr>
          <a:xfrm flipV="1">
            <a:off x="10864958" y="642222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Łącznik prosty 53"/>
          <p:cNvCxnSpPr/>
          <p:nvPr/>
        </p:nvCxnSpPr>
        <p:spPr>
          <a:xfrm flipV="1">
            <a:off x="10988783" y="642222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54"/>
          <p:cNvCxnSpPr/>
          <p:nvPr/>
        </p:nvCxnSpPr>
        <p:spPr>
          <a:xfrm flipV="1">
            <a:off x="11112609" y="642222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 prosty 55"/>
          <p:cNvCxnSpPr/>
          <p:nvPr/>
        </p:nvCxnSpPr>
        <p:spPr>
          <a:xfrm flipV="1">
            <a:off x="11236434" y="642222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prosty 56"/>
          <p:cNvCxnSpPr/>
          <p:nvPr/>
        </p:nvCxnSpPr>
        <p:spPr>
          <a:xfrm flipV="1">
            <a:off x="11360258" y="642222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57"/>
          <p:cNvCxnSpPr/>
          <p:nvPr/>
        </p:nvCxnSpPr>
        <p:spPr>
          <a:xfrm flipV="1">
            <a:off x="11484083" y="642222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Łącznik prosty 58"/>
          <p:cNvCxnSpPr/>
          <p:nvPr/>
        </p:nvCxnSpPr>
        <p:spPr>
          <a:xfrm flipV="1">
            <a:off x="11607909" y="642222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y 59"/>
          <p:cNvCxnSpPr/>
          <p:nvPr/>
        </p:nvCxnSpPr>
        <p:spPr>
          <a:xfrm flipV="1">
            <a:off x="11731734" y="642222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Łącznik prosty 60"/>
          <p:cNvCxnSpPr/>
          <p:nvPr/>
        </p:nvCxnSpPr>
        <p:spPr>
          <a:xfrm flipV="1">
            <a:off x="11855558" y="642222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61"/>
          <p:cNvCxnSpPr/>
          <p:nvPr/>
        </p:nvCxnSpPr>
        <p:spPr>
          <a:xfrm flipV="1">
            <a:off x="11979383" y="642222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Łącznik prosty 62"/>
          <p:cNvCxnSpPr/>
          <p:nvPr/>
        </p:nvCxnSpPr>
        <p:spPr>
          <a:xfrm flipV="1">
            <a:off x="475564" y="642222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Łącznik prosty 63"/>
          <p:cNvCxnSpPr/>
          <p:nvPr/>
        </p:nvCxnSpPr>
        <p:spPr>
          <a:xfrm flipV="1">
            <a:off x="599389" y="642222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Łącznik prosty 64"/>
          <p:cNvCxnSpPr/>
          <p:nvPr/>
        </p:nvCxnSpPr>
        <p:spPr>
          <a:xfrm flipV="1">
            <a:off x="723213" y="642222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Łącznik prosty 65"/>
          <p:cNvCxnSpPr/>
          <p:nvPr/>
        </p:nvCxnSpPr>
        <p:spPr>
          <a:xfrm flipV="1">
            <a:off x="847038" y="642222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prosty 66"/>
          <p:cNvCxnSpPr/>
          <p:nvPr/>
        </p:nvCxnSpPr>
        <p:spPr>
          <a:xfrm flipV="1">
            <a:off x="970864" y="642222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Łącznik prosty 67"/>
          <p:cNvCxnSpPr/>
          <p:nvPr/>
        </p:nvCxnSpPr>
        <p:spPr>
          <a:xfrm flipV="1">
            <a:off x="1094689" y="642222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Łącznik prosty 68"/>
          <p:cNvCxnSpPr/>
          <p:nvPr/>
        </p:nvCxnSpPr>
        <p:spPr>
          <a:xfrm flipV="1">
            <a:off x="1218513" y="642222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y 69"/>
          <p:cNvCxnSpPr/>
          <p:nvPr/>
        </p:nvCxnSpPr>
        <p:spPr>
          <a:xfrm flipV="1">
            <a:off x="1342338" y="642222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Łącznik prosty 70"/>
          <p:cNvCxnSpPr/>
          <p:nvPr/>
        </p:nvCxnSpPr>
        <p:spPr>
          <a:xfrm flipV="1">
            <a:off x="1466164" y="642222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Łącznik prosty 71"/>
          <p:cNvCxnSpPr/>
          <p:nvPr/>
        </p:nvCxnSpPr>
        <p:spPr>
          <a:xfrm flipV="1">
            <a:off x="1589989" y="642222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Łącznik prosty 72"/>
          <p:cNvCxnSpPr/>
          <p:nvPr/>
        </p:nvCxnSpPr>
        <p:spPr>
          <a:xfrm flipV="1">
            <a:off x="1713813" y="642222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Łącznik prosty 73"/>
          <p:cNvCxnSpPr/>
          <p:nvPr/>
        </p:nvCxnSpPr>
        <p:spPr>
          <a:xfrm flipV="1">
            <a:off x="1837638" y="642222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Łącznik prosty 74"/>
          <p:cNvCxnSpPr/>
          <p:nvPr/>
        </p:nvCxnSpPr>
        <p:spPr>
          <a:xfrm flipV="1">
            <a:off x="1961464" y="642222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Łącznik prosty 75"/>
          <p:cNvCxnSpPr/>
          <p:nvPr/>
        </p:nvCxnSpPr>
        <p:spPr>
          <a:xfrm flipV="1">
            <a:off x="2085289" y="642222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Łącznik prosty 76"/>
          <p:cNvCxnSpPr/>
          <p:nvPr/>
        </p:nvCxnSpPr>
        <p:spPr>
          <a:xfrm flipV="1">
            <a:off x="2209113" y="642222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Łącznik prosty 77"/>
          <p:cNvCxnSpPr/>
          <p:nvPr/>
        </p:nvCxnSpPr>
        <p:spPr>
          <a:xfrm flipV="1">
            <a:off x="2332938" y="642222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Łącznik prosty 78"/>
          <p:cNvCxnSpPr/>
          <p:nvPr/>
        </p:nvCxnSpPr>
        <p:spPr>
          <a:xfrm flipV="1">
            <a:off x="2456764" y="642222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Łącznik prosty 79"/>
          <p:cNvCxnSpPr/>
          <p:nvPr/>
        </p:nvCxnSpPr>
        <p:spPr>
          <a:xfrm flipV="1">
            <a:off x="2580589" y="642222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Łącznik prosty 80"/>
          <p:cNvCxnSpPr/>
          <p:nvPr/>
        </p:nvCxnSpPr>
        <p:spPr>
          <a:xfrm flipV="1">
            <a:off x="2704413" y="642222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Łącznik prosty 81"/>
          <p:cNvCxnSpPr/>
          <p:nvPr/>
        </p:nvCxnSpPr>
        <p:spPr>
          <a:xfrm flipV="1">
            <a:off x="2828238" y="642222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Łącznik prosty 82"/>
          <p:cNvCxnSpPr/>
          <p:nvPr/>
        </p:nvCxnSpPr>
        <p:spPr>
          <a:xfrm flipV="1">
            <a:off x="2952064" y="642222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Łącznik prosty 83"/>
          <p:cNvCxnSpPr/>
          <p:nvPr/>
        </p:nvCxnSpPr>
        <p:spPr>
          <a:xfrm flipV="1">
            <a:off x="3075889" y="642222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Łącznik prosty 84"/>
          <p:cNvCxnSpPr/>
          <p:nvPr/>
        </p:nvCxnSpPr>
        <p:spPr>
          <a:xfrm flipV="1">
            <a:off x="3199713" y="642222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Łącznik prosty 85"/>
          <p:cNvCxnSpPr/>
          <p:nvPr/>
        </p:nvCxnSpPr>
        <p:spPr>
          <a:xfrm flipV="1">
            <a:off x="3323538" y="642222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Łącznik prosty 86"/>
          <p:cNvCxnSpPr/>
          <p:nvPr/>
        </p:nvCxnSpPr>
        <p:spPr>
          <a:xfrm flipV="1">
            <a:off x="3449746" y="642222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Łącznik prosty 87"/>
          <p:cNvCxnSpPr/>
          <p:nvPr/>
        </p:nvCxnSpPr>
        <p:spPr>
          <a:xfrm flipV="1">
            <a:off x="3573571" y="642222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Łącznik prosty 88"/>
          <p:cNvCxnSpPr/>
          <p:nvPr/>
        </p:nvCxnSpPr>
        <p:spPr>
          <a:xfrm flipV="1">
            <a:off x="3697395" y="642222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Łącznik prosty 89"/>
          <p:cNvCxnSpPr/>
          <p:nvPr/>
        </p:nvCxnSpPr>
        <p:spPr>
          <a:xfrm flipV="1">
            <a:off x="3821220" y="642222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Łącznik prosty 90"/>
          <p:cNvCxnSpPr/>
          <p:nvPr/>
        </p:nvCxnSpPr>
        <p:spPr>
          <a:xfrm flipV="1">
            <a:off x="3945046" y="642222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Łącznik prosty 91"/>
          <p:cNvCxnSpPr/>
          <p:nvPr/>
        </p:nvCxnSpPr>
        <p:spPr>
          <a:xfrm flipV="1">
            <a:off x="4068871" y="642222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Łącznik prosty 92"/>
          <p:cNvCxnSpPr/>
          <p:nvPr/>
        </p:nvCxnSpPr>
        <p:spPr>
          <a:xfrm flipV="1">
            <a:off x="4192695" y="642222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Łącznik prosty 93"/>
          <p:cNvCxnSpPr/>
          <p:nvPr/>
        </p:nvCxnSpPr>
        <p:spPr>
          <a:xfrm flipV="1">
            <a:off x="4316520" y="642222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Łącznik prosty 94"/>
          <p:cNvCxnSpPr/>
          <p:nvPr/>
        </p:nvCxnSpPr>
        <p:spPr>
          <a:xfrm flipV="1">
            <a:off x="4440346" y="642222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Łącznik prosty 95"/>
          <p:cNvCxnSpPr/>
          <p:nvPr/>
        </p:nvCxnSpPr>
        <p:spPr>
          <a:xfrm flipV="1">
            <a:off x="4564171" y="642222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Łącznik prosty 96"/>
          <p:cNvCxnSpPr/>
          <p:nvPr/>
        </p:nvCxnSpPr>
        <p:spPr>
          <a:xfrm flipV="1">
            <a:off x="4687995" y="642222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Łącznik prosty 97"/>
          <p:cNvCxnSpPr/>
          <p:nvPr/>
        </p:nvCxnSpPr>
        <p:spPr>
          <a:xfrm flipV="1">
            <a:off x="4811820" y="642222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Łącznik prosty 98"/>
          <p:cNvCxnSpPr/>
          <p:nvPr/>
        </p:nvCxnSpPr>
        <p:spPr>
          <a:xfrm flipV="1">
            <a:off x="4935646" y="642222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Łącznik prosty 99"/>
          <p:cNvCxnSpPr/>
          <p:nvPr/>
        </p:nvCxnSpPr>
        <p:spPr>
          <a:xfrm flipV="1">
            <a:off x="5059471" y="642222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Łącznik prosty 100"/>
          <p:cNvCxnSpPr/>
          <p:nvPr/>
        </p:nvCxnSpPr>
        <p:spPr>
          <a:xfrm flipV="1">
            <a:off x="5183295" y="642222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Łącznik prosty 101"/>
          <p:cNvCxnSpPr/>
          <p:nvPr/>
        </p:nvCxnSpPr>
        <p:spPr>
          <a:xfrm flipV="1">
            <a:off x="5307120" y="642222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Łącznik prosty 142"/>
          <p:cNvCxnSpPr/>
          <p:nvPr/>
        </p:nvCxnSpPr>
        <p:spPr>
          <a:xfrm flipV="1">
            <a:off x="475564" y="2812245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Łącznik prosty 143"/>
          <p:cNvCxnSpPr/>
          <p:nvPr/>
        </p:nvCxnSpPr>
        <p:spPr>
          <a:xfrm flipV="1">
            <a:off x="599389" y="2812245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Łącznik prosty 144"/>
          <p:cNvCxnSpPr/>
          <p:nvPr/>
        </p:nvCxnSpPr>
        <p:spPr>
          <a:xfrm flipV="1">
            <a:off x="723213" y="2812245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Łącznik prosty 145"/>
          <p:cNvCxnSpPr/>
          <p:nvPr/>
        </p:nvCxnSpPr>
        <p:spPr>
          <a:xfrm flipV="1">
            <a:off x="847038" y="2812245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Łącznik prosty 146"/>
          <p:cNvCxnSpPr/>
          <p:nvPr/>
        </p:nvCxnSpPr>
        <p:spPr>
          <a:xfrm flipV="1">
            <a:off x="970864" y="2812245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Łącznik prosty 147"/>
          <p:cNvCxnSpPr/>
          <p:nvPr/>
        </p:nvCxnSpPr>
        <p:spPr>
          <a:xfrm flipV="1">
            <a:off x="1094689" y="2812245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Łącznik prosty 148"/>
          <p:cNvCxnSpPr/>
          <p:nvPr/>
        </p:nvCxnSpPr>
        <p:spPr>
          <a:xfrm flipV="1">
            <a:off x="1218513" y="2812245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Łącznik prosty 149"/>
          <p:cNvCxnSpPr/>
          <p:nvPr/>
        </p:nvCxnSpPr>
        <p:spPr>
          <a:xfrm flipV="1">
            <a:off x="1342338" y="2812245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Łącznik prosty 150"/>
          <p:cNvCxnSpPr/>
          <p:nvPr/>
        </p:nvCxnSpPr>
        <p:spPr>
          <a:xfrm flipV="1">
            <a:off x="1466164" y="2812245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Łącznik prosty 151"/>
          <p:cNvCxnSpPr/>
          <p:nvPr/>
        </p:nvCxnSpPr>
        <p:spPr>
          <a:xfrm flipV="1">
            <a:off x="1589989" y="2812245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Łącznik prosty 152"/>
          <p:cNvCxnSpPr/>
          <p:nvPr/>
        </p:nvCxnSpPr>
        <p:spPr>
          <a:xfrm flipV="1">
            <a:off x="1713813" y="2812245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Łącznik prosty 153"/>
          <p:cNvCxnSpPr/>
          <p:nvPr/>
        </p:nvCxnSpPr>
        <p:spPr>
          <a:xfrm flipV="1">
            <a:off x="1837638" y="2812245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Łącznik prosty 154"/>
          <p:cNvCxnSpPr/>
          <p:nvPr/>
        </p:nvCxnSpPr>
        <p:spPr>
          <a:xfrm flipV="1">
            <a:off x="1961464" y="2812245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Łącznik prosty 155"/>
          <p:cNvCxnSpPr/>
          <p:nvPr/>
        </p:nvCxnSpPr>
        <p:spPr>
          <a:xfrm flipV="1">
            <a:off x="2085289" y="2812245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Łącznik prosty 156"/>
          <p:cNvCxnSpPr/>
          <p:nvPr/>
        </p:nvCxnSpPr>
        <p:spPr>
          <a:xfrm flipV="1">
            <a:off x="2209113" y="2812245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Łącznik prosty 157"/>
          <p:cNvCxnSpPr/>
          <p:nvPr/>
        </p:nvCxnSpPr>
        <p:spPr>
          <a:xfrm flipV="1">
            <a:off x="2332938" y="2812245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Łącznik prosty 158"/>
          <p:cNvCxnSpPr/>
          <p:nvPr/>
        </p:nvCxnSpPr>
        <p:spPr>
          <a:xfrm flipV="1">
            <a:off x="2456764" y="2812245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Łącznik prosty 159"/>
          <p:cNvCxnSpPr/>
          <p:nvPr/>
        </p:nvCxnSpPr>
        <p:spPr>
          <a:xfrm flipV="1">
            <a:off x="2580589" y="2812245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Łącznik prosty 160"/>
          <p:cNvCxnSpPr/>
          <p:nvPr/>
        </p:nvCxnSpPr>
        <p:spPr>
          <a:xfrm flipV="1">
            <a:off x="2704413" y="2812245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Łącznik prosty 161"/>
          <p:cNvCxnSpPr/>
          <p:nvPr/>
        </p:nvCxnSpPr>
        <p:spPr>
          <a:xfrm flipV="1">
            <a:off x="2828238" y="2812245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Łącznik prosty 162"/>
          <p:cNvCxnSpPr/>
          <p:nvPr/>
        </p:nvCxnSpPr>
        <p:spPr>
          <a:xfrm flipV="1">
            <a:off x="2952064" y="2812245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Łącznik prosty 163"/>
          <p:cNvCxnSpPr/>
          <p:nvPr/>
        </p:nvCxnSpPr>
        <p:spPr>
          <a:xfrm flipV="1">
            <a:off x="3075889" y="2812245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Łącznik prosty 164"/>
          <p:cNvCxnSpPr/>
          <p:nvPr/>
        </p:nvCxnSpPr>
        <p:spPr>
          <a:xfrm flipV="1">
            <a:off x="3199713" y="2812245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Łącznik prosty 165"/>
          <p:cNvCxnSpPr/>
          <p:nvPr/>
        </p:nvCxnSpPr>
        <p:spPr>
          <a:xfrm flipV="1">
            <a:off x="3323538" y="2812245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Łącznik prosty 166"/>
          <p:cNvCxnSpPr/>
          <p:nvPr/>
        </p:nvCxnSpPr>
        <p:spPr>
          <a:xfrm flipV="1">
            <a:off x="3449746" y="281224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Łącznik prosty 167"/>
          <p:cNvCxnSpPr/>
          <p:nvPr/>
        </p:nvCxnSpPr>
        <p:spPr>
          <a:xfrm flipV="1">
            <a:off x="3573571" y="281224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Łącznik prosty 168"/>
          <p:cNvCxnSpPr/>
          <p:nvPr/>
        </p:nvCxnSpPr>
        <p:spPr>
          <a:xfrm flipV="1">
            <a:off x="3697395" y="281224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Łącznik prosty 169"/>
          <p:cNvCxnSpPr/>
          <p:nvPr/>
        </p:nvCxnSpPr>
        <p:spPr>
          <a:xfrm flipV="1">
            <a:off x="3821220" y="281224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Łącznik prosty 170"/>
          <p:cNvCxnSpPr/>
          <p:nvPr/>
        </p:nvCxnSpPr>
        <p:spPr>
          <a:xfrm flipV="1">
            <a:off x="3945046" y="281224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Łącznik prosty 171"/>
          <p:cNvCxnSpPr/>
          <p:nvPr/>
        </p:nvCxnSpPr>
        <p:spPr>
          <a:xfrm flipV="1">
            <a:off x="4068871" y="281224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Łącznik prosty 172"/>
          <p:cNvCxnSpPr/>
          <p:nvPr/>
        </p:nvCxnSpPr>
        <p:spPr>
          <a:xfrm flipV="1">
            <a:off x="4192695" y="281224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Łącznik prosty 173"/>
          <p:cNvCxnSpPr/>
          <p:nvPr/>
        </p:nvCxnSpPr>
        <p:spPr>
          <a:xfrm flipV="1">
            <a:off x="4316520" y="281224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Łącznik prosty 174"/>
          <p:cNvCxnSpPr/>
          <p:nvPr/>
        </p:nvCxnSpPr>
        <p:spPr>
          <a:xfrm flipV="1">
            <a:off x="4440346" y="281224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Łącznik prosty 175"/>
          <p:cNvCxnSpPr/>
          <p:nvPr/>
        </p:nvCxnSpPr>
        <p:spPr>
          <a:xfrm flipV="1">
            <a:off x="4564171" y="281224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Łącznik prosty 176"/>
          <p:cNvCxnSpPr/>
          <p:nvPr/>
        </p:nvCxnSpPr>
        <p:spPr>
          <a:xfrm flipV="1">
            <a:off x="4687995" y="281224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Łącznik prosty 177"/>
          <p:cNvCxnSpPr/>
          <p:nvPr/>
        </p:nvCxnSpPr>
        <p:spPr>
          <a:xfrm flipV="1">
            <a:off x="4811820" y="281224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Łącznik prosty 178"/>
          <p:cNvCxnSpPr/>
          <p:nvPr/>
        </p:nvCxnSpPr>
        <p:spPr>
          <a:xfrm flipV="1">
            <a:off x="4935646" y="281224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Łącznik prosty 179"/>
          <p:cNvCxnSpPr/>
          <p:nvPr/>
        </p:nvCxnSpPr>
        <p:spPr>
          <a:xfrm flipV="1">
            <a:off x="5059471" y="281224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Łącznik prosty 180"/>
          <p:cNvCxnSpPr/>
          <p:nvPr/>
        </p:nvCxnSpPr>
        <p:spPr>
          <a:xfrm flipV="1">
            <a:off x="5183295" y="281224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Łącznik prosty 181"/>
          <p:cNvCxnSpPr/>
          <p:nvPr/>
        </p:nvCxnSpPr>
        <p:spPr>
          <a:xfrm flipV="1">
            <a:off x="5307120" y="281224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Łącznik prosty 182"/>
          <p:cNvCxnSpPr/>
          <p:nvPr/>
        </p:nvCxnSpPr>
        <p:spPr>
          <a:xfrm flipV="1">
            <a:off x="7147827" y="280747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Łącznik prosty 183"/>
          <p:cNvCxnSpPr/>
          <p:nvPr/>
        </p:nvCxnSpPr>
        <p:spPr>
          <a:xfrm flipV="1">
            <a:off x="7271652" y="280747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Łącznik prosty 184"/>
          <p:cNvCxnSpPr/>
          <p:nvPr/>
        </p:nvCxnSpPr>
        <p:spPr>
          <a:xfrm flipV="1">
            <a:off x="7395476" y="280747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Łącznik prosty 185"/>
          <p:cNvCxnSpPr/>
          <p:nvPr/>
        </p:nvCxnSpPr>
        <p:spPr>
          <a:xfrm flipV="1">
            <a:off x="7519301" y="280747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Łącznik prosty 186"/>
          <p:cNvCxnSpPr/>
          <p:nvPr/>
        </p:nvCxnSpPr>
        <p:spPr>
          <a:xfrm flipV="1">
            <a:off x="7643127" y="280747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Łącznik prosty 187"/>
          <p:cNvCxnSpPr/>
          <p:nvPr/>
        </p:nvCxnSpPr>
        <p:spPr>
          <a:xfrm flipV="1">
            <a:off x="7766952" y="280747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Łącznik prosty 188"/>
          <p:cNvCxnSpPr/>
          <p:nvPr/>
        </p:nvCxnSpPr>
        <p:spPr>
          <a:xfrm flipV="1">
            <a:off x="7890776" y="280747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Łącznik prosty 189"/>
          <p:cNvCxnSpPr/>
          <p:nvPr/>
        </p:nvCxnSpPr>
        <p:spPr>
          <a:xfrm flipV="1">
            <a:off x="8014601" y="280747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Łącznik prosty 190"/>
          <p:cNvCxnSpPr/>
          <p:nvPr/>
        </p:nvCxnSpPr>
        <p:spPr>
          <a:xfrm flipV="1">
            <a:off x="8138427" y="280747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Łącznik prosty 191"/>
          <p:cNvCxnSpPr/>
          <p:nvPr/>
        </p:nvCxnSpPr>
        <p:spPr>
          <a:xfrm flipV="1">
            <a:off x="8262252" y="280747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Łącznik prosty 192"/>
          <p:cNvCxnSpPr/>
          <p:nvPr/>
        </p:nvCxnSpPr>
        <p:spPr>
          <a:xfrm flipV="1">
            <a:off x="8386076" y="280747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Łącznik prosty 193"/>
          <p:cNvCxnSpPr/>
          <p:nvPr/>
        </p:nvCxnSpPr>
        <p:spPr>
          <a:xfrm flipV="1">
            <a:off x="8509901" y="280747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Łącznik prosty 194"/>
          <p:cNvCxnSpPr/>
          <p:nvPr/>
        </p:nvCxnSpPr>
        <p:spPr>
          <a:xfrm flipV="1">
            <a:off x="8633727" y="280747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Łącznik prosty 195"/>
          <p:cNvCxnSpPr/>
          <p:nvPr/>
        </p:nvCxnSpPr>
        <p:spPr>
          <a:xfrm flipV="1">
            <a:off x="8757552" y="280747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Łącznik prosty 196"/>
          <p:cNvCxnSpPr/>
          <p:nvPr/>
        </p:nvCxnSpPr>
        <p:spPr>
          <a:xfrm flipV="1">
            <a:off x="8881376" y="280747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Łącznik prosty 197"/>
          <p:cNvCxnSpPr/>
          <p:nvPr/>
        </p:nvCxnSpPr>
        <p:spPr>
          <a:xfrm flipV="1">
            <a:off x="9005201" y="280747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Łącznik prosty 198"/>
          <p:cNvCxnSpPr/>
          <p:nvPr/>
        </p:nvCxnSpPr>
        <p:spPr>
          <a:xfrm flipV="1">
            <a:off x="9129027" y="280747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Łącznik prosty 199"/>
          <p:cNvCxnSpPr/>
          <p:nvPr/>
        </p:nvCxnSpPr>
        <p:spPr>
          <a:xfrm flipV="1">
            <a:off x="9252852" y="280747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Łącznik prosty 200"/>
          <p:cNvCxnSpPr/>
          <p:nvPr/>
        </p:nvCxnSpPr>
        <p:spPr>
          <a:xfrm flipV="1">
            <a:off x="9376676" y="280747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Łącznik prosty 201"/>
          <p:cNvCxnSpPr/>
          <p:nvPr/>
        </p:nvCxnSpPr>
        <p:spPr>
          <a:xfrm flipV="1">
            <a:off x="9500501" y="280747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Łącznik prosty 202"/>
          <p:cNvCxnSpPr/>
          <p:nvPr/>
        </p:nvCxnSpPr>
        <p:spPr>
          <a:xfrm flipV="1">
            <a:off x="9624327" y="280747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Łącznik prosty 203"/>
          <p:cNvCxnSpPr/>
          <p:nvPr/>
        </p:nvCxnSpPr>
        <p:spPr>
          <a:xfrm flipV="1">
            <a:off x="9748152" y="280747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Łącznik prosty 204"/>
          <p:cNvCxnSpPr/>
          <p:nvPr/>
        </p:nvCxnSpPr>
        <p:spPr>
          <a:xfrm flipV="1">
            <a:off x="9871976" y="280747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Łącznik prosty 205"/>
          <p:cNvCxnSpPr/>
          <p:nvPr/>
        </p:nvCxnSpPr>
        <p:spPr>
          <a:xfrm flipV="1">
            <a:off x="9995801" y="280747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Łącznik prosty 206"/>
          <p:cNvCxnSpPr/>
          <p:nvPr/>
        </p:nvCxnSpPr>
        <p:spPr>
          <a:xfrm flipV="1">
            <a:off x="10122009" y="280746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Łącznik prosty 207"/>
          <p:cNvCxnSpPr/>
          <p:nvPr/>
        </p:nvCxnSpPr>
        <p:spPr>
          <a:xfrm flipV="1">
            <a:off x="10245834" y="280746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Łącznik prosty 208"/>
          <p:cNvCxnSpPr/>
          <p:nvPr/>
        </p:nvCxnSpPr>
        <p:spPr>
          <a:xfrm flipV="1">
            <a:off x="10369658" y="280746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Łącznik prosty 209"/>
          <p:cNvCxnSpPr/>
          <p:nvPr/>
        </p:nvCxnSpPr>
        <p:spPr>
          <a:xfrm flipV="1">
            <a:off x="10493483" y="280746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Łącznik prosty 210"/>
          <p:cNvCxnSpPr/>
          <p:nvPr/>
        </p:nvCxnSpPr>
        <p:spPr>
          <a:xfrm flipV="1">
            <a:off x="10617309" y="280746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Łącznik prosty 211"/>
          <p:cNvCxnSpPr/>
          <p:nvPr/>
        </p:nvCxnSpPr>
        <p:spPr>
          <a:xfrm flipV="1">
            <a:off x="10741134" y="280746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Łącznik prosty 212"/>
          <p:cNvCxnSpPr/>
          <p:nvPr/>
        </p:nvCxnSpPr>
        <p:spPr>
          <a:xfrm flipV="1">
            <a:off x="10864958" y="280746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Łącznik prosty 213"/>
          <p:cNvCxnSpPr/>
          <p:nvPr/>
        </p:nvCxnSpPr>
        <p:spPr>
          <a:xfrm flipV="1">
            <a:off x="10988783" y="280746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Łącznik prosty 214"/>
          <p:cNvCxnSpPr/>
          <p:nvPr/>
        </p:nvCxnSpPr>
        <p:spPr>
          <a:xfrm flipV="1">
            <a:off x="11112609" y="280746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Łącznik prosty 215"/>
          <p:cNvCxnSpPr/>
          <p:nvPr/>
        </p:nvCxnSpPr>
        <p:spPr>
          <a:xfrm flipV="1">
            <a:off x="11236434" y="280746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Łącznik prosty 216"/>
          <p:cNvCxnSpPr/>
          <p:nvPr/>
        </p:nvCxnSpPr>
        <p:spPr>
          <a:xfrm flipV="1">
            <a:off x="11360258" y="280746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Łącznik prosty 217"/>
          <p:cNvCxnSpPr/>
          <p:nvPr/>
        </p:nvCxnSpPr>
        <p:spPr>
          <a:xfrm flipV="1">
            <a:off x="11484083" y="280746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Łącznik prosty 218"/>
          <p:cNvCxnSpPr/>
          <p:nvPr/>
        </p:nvCxnSpPr>
        <p:spPr>
          <a:xfrm flipV="1">
            <a:off x="11607909" y="280746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Łącznik prosty 219"/>
          <p:cNvCxnSpPr/>
          <p:nvPr/>
        </p:nvCxnSpPr>
        <p:spPr>
          <a:xfrm flipV="1">
            <a:off x="11731734" y="280746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Łącznik prosty 220"/>
          <p:cNvCxnSpPr/>
          <p:nvPr/>
        </p:nvCxnSpPr>
        <p:spPr>
          <a:xfrm flipV="1">
            <a:off x="11855558" y="280746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Łącznik prosty 221"/>
          <p:cNvCxnSpPr/>
          <p:nvPr/>
        </p:nvCxnSpPr>
        <p:spPr>
          <a:xfrm flipV="1">
            <a:off x="11979383" y="280746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pole tekstowe 222"/>
          <p:cNvSpPr txBox="1"/>
          <p:nvPr/>
        </p:nvSpPr>
        <p:spPr>
          <a:xfrm>
            <a:off x="6561336" y="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b)</a:t>
            </a:r>
            <a:endParaRPr lang="pl-PL" dirty="0"/>
          </a:p>
        </p:txBody>
      </p:sp>
      <p:sp>
        <p:nvSpPr>
          <p:cNvPr id="224" name="pole tekstowe 223"/>
          <p:cNvSpPr txBox="1"/>
          <p:nvPr/>
        </p:nvSpPr>
        <p:spPr>
          <a:xfrm>
            <a:off x="0" y="342900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c)</a:t>
            </a:r>
            <a:endParaRPr lang="pl-PL" dirty="0"/>
          </a:p>
        </p:txBody>
      </p:sp>
      <p:sp>
        <p:nvSpPr>
          <p:cNvPr id="225" name="pole tekstowe 224"/>
          <p:cNvSpPr txBox="1"/>
          <p:nvPr/>
        </p:nvSpPr>
        <p:spPr>
          <a:xfrm>
            <a:off x="6561336" y="3429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d)</a:t>
            </a:r>
            <a:endParaRPr lang="pl-PL" dirty="0"/>
          </a:p>
        </p:txBody>
      </p:sp>
      <p:sp>
        <p:nvSpPr>
          <p:cNvPr id="227" name="Prostokąt 226"/>
          <p:cNvSpPr/>
          <p:nvPr/>
        </p:nvSpPr>
        <p:spPr>
          <a:xfrm>
            <a:off x="-9483" y="-26084"/>
            <a:ext cx="362465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26" name="pole tekstowe 225"/>
          <p:cNvSpPr txBox="1"/>
          <p:nvPr/>
        </p:nvSpPr>
        <p:spPr>
          <a:xfrm>
            <a:off x="56420" y="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3969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08"/>
            <a:ext cx="12192000" cy="6782984"/>
          </a:xfrm>
          <a:prstGeom prst="rect">
            <a:avLst/>
          </a:prstGeom>
        </p:spPr>
      </p:pic>
      <p:cxnSp>
        <p:nvCxnSpPr>
          <p:cNvPr id="5" name="Łącznik prosty 4"/>
          <p:cNvCxnSpPr/>
          <p:nvPr/>
        </p:nvCxnSpPr>
        <p:spPr>
          <a:xfrm flipV="1">
            <a:off x="7126395" y="642460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flipV="1">
            <a:off x="7250220" y="642460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374044" y="642460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 flipV="1">
            <a:off x="7497869" y="642460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7621695" y="642460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 flipV="1">
            <a:off x="7745520" y="642460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 flipV="1">
            <a:off x="7869344" y="642460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 flipV="1">
            <a:off x="7993169" y="642460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/>
          <p:cNvCxnSpPr/>
          <p:nvPr/>
        </p:nvCxnSpPr>
        <p:spPr>
          <a:xfrm flipV="1">
            <a:off x="8116995" y="642460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/>
          <p:cNvCxnSpPr/>
          <p:nvPr/>
        </p:nvCxnSpPr>
        <p:spPr>
          <a:xfrm flipV="1">
            <a:off x="8240820" y="642460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>
          <a:xfrm flipV="1">
            <a:off x="8364644" y="642460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>
          <a:xfrm flipV="1">
            <a:off x="8488469" y="642460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 flipV="1">
            <a:off x="8612295" y="642460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/>
          <p:cNvCxnSpPr/>
          <p:nvPr/>
        </p:nvCxnSpPr>
        <p:spPr>
          <a:xfrm flipV="1">
            <a:off x="8736120" y="642460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/>
          <p:cNvCxnSpPr/>
          <p:nvPr/>
        </p:nvCxnSpPr>
        <p:spPr>
          <a:xfrm flipV="1">
            <a:off x="8859944" y="642460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/>
          <p:cNvCxnSpPr/>
          <p:nvPr/>
        </p:nvCxnSpPr>
        <p:spPr>
          <a:xfrm flipV="1">
            <a:off x="8983769" y="642460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/>
          <p:cNvCxnSpPr/>
          <p:nvPr/>
        </p:nvCxnSpPr>
        <p:spPr>
          <a:xfrm flipV="1">
            <a:off x="9107595" y="642460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/>
          <p:cNvCxnSpPr/>
          <p:nvPr/>
        </p:nvCxnSpPr>
        <p:spPr>
          <a:xfrm flipV="1">
            <a:off x="9231420" y="642460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/>
          <p:cNvCxnSpPr/>
          <p:nvPr/>
        </p:nvCxnSpPr>
        <p:spPr>
          <a:xfrm flipV="1">
            <a:off x="9355244" y="642460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23"/>
          <p:cNvCxnSpPr/>
          <p:nvPr/>
        </p:nvCxnSpPr>
        <p:spPr>
          <a:xfrm flipV="1">
            <a:off x="9479069" y="642460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/>
          <p:cNvCxnSpPr/>
          <p:nvPr/>
        </p:nvCxnSpPr>
        <p:spPr>
          <a:xfrm flipV="1">
            <a:off x="9602895" y="642460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/>
          <p:cNvCxnSpPr/>
          <p:nvPr/>
        </p:nvCxnSpPr>
        <p:spPr>
          <a:xfrm flipV="1">
            <a:off x="9726720" y="642460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/>
          <p:cNvCxnSpPr/>
          <p:nvPr/>
        </p:nvCxnSpPr>
        <p:spPr>
          <a:xfrm flipV="1">
            <a:off x="9850544" y="642460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27"/>
          <p:cNvCxnSpPr/>
          <p:nvPr/>
        </p:nvCxnSpPr>
        <p:spPr>
          <a:xfrm flipV="1">
            <a:off x="9974369" y="642460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/>
          <p:cNvCxnSpPr/>
          <p:nvPr/>
        </p:nvCxnSpPr>
        <p:spPr>
          <a:xfrm flipV="1">
            <a:off x="10100577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29"/>
          <p:cNvCxnSpPr/>
          <p:nvPr/>
        </p:nvCxnSpPr>
        <p:spPr>
          <a:xfrm flipV="1">
            <a:off x="10224402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30"/>
          <p:cNvCxnSpPr/>
          <p:nvPr/>
        </p:nvCxnSpPr>
        <p:spPr>
          <a:xfrm flipV="1">
            <a:off x="10348226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/>
          <p:cNvCxnSpPr/>
          <p:nvPr/>
        </p:nvCxnSpPr>
        <p:spPr>
          <a:xfrm flipV="1">
            <a:off x="10472051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32"/>
          <p:cNvCxnSpPr/>
          <p:nvPr/>
        </p:nvCxnSpPr>
        <p:spPr>
          <a:xfrm flipV="1">
            <a:off x="10595877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33"/>
          <p:cNvCxnSpPr/>
          <p:nvPr/>
        </p:nvCxnSpPr>
        <p:spPr>
          <a:xfrm flipV="1">
            <a:off x="10719702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34"/>
          <p:cNvCxnSpPr/>
          <p:nvPr/>
        </p:nvCxnSpPr>
        <p:spPr>
          <a:xfrm flipV="1">
            <a:off x="10843526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35"/>
          <p:cNvCxnSpPr/>
          <p:nvPr/>
        </p:nvCxnSpPr>
        <p:spPr>
          <a:xfrm flipV="1">
            <a:off x="10967351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36"/>
          <p:cNvCxnSpPr/>
          <p:nvPr/>
        </p:nvCxnSpPr>
        <p:spPr>
          <a:xfrm flipV="1">
            <a:off x="11091177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37"/>
          <p:cNvCxnSpPr/>
          <p:nvPr/>
        </p:nvCxnSpPr>
        <p:spPr>
          <a:xfrm flipV="1">
            <a:off x="11215002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38"/>
          <p:cNvCxnSpPr/>
          <p:nvPr/>
        </p:nvCxnSpPr>
        <p:spPr>
          <a:xfrm flipV="1">
            <a:off x="11338826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39"/>
          <p:cNvCxnSpPr/>
          <p:nvPr/>
        </p:nvCxnSpPr>
        <p:spPr>
          <a:xfrm flipV="1">
            <a:off x="11462651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40"/>
          <p:cNvCxnSpPr/>
          <p:nvPr/>
        </p:nvCxnSpPr>
        <p:spPr>
          <a:xfrm flipV="1">
            <a:off x="11586477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41"/>
          <p:cNvCxnSpPr/>
          <p:nvPr/>
        </p:nvCxnSpPr>
        <p:spPr>
          <a:xfrm flipV="1">
            <a:off x="11710302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42"/>
          <p:cNvCxnSpPr/>
          <p:nvPr/>
        </p:nvCxnSpPr>
        <p:spPr>
          <a:xfrm flipV="1">
            <a:off x="11834126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/>
          <p:cNvCxnSpPr/>
          <p:nvPr/>
        </p:nvCxnSpPr>
        <p:spPr>
          <a:xfrm flipV="1">
            <a:off x="11957951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Łącznik prosty 84"/>
          <p:cNvCxnSpPr/>
          <p:nvPr/>
        </p:nvCxnSpPr>
        <p:spPr>
          <a:xfrm flipV="1">
            <a:off x="7188307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Łącznik prosty 85"/>
          <p:cNvCxnSpPr/>
          <p:nvPr/>
        </p:nvCxnSpPr>
        <p:spPr>
          <a:xfrm flipV="1">
            <a:off x="7312132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Łącznik prosty 86"/>
          <p:cNvCxnSpPr/>
          <p:nvPr/>
        </p:nvCxnSpPr>
        <p:spPr>
          <a:xfrm flipV="1">
            <a:off x="7435956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Łącznik prosty 87"/>
          <p:cNvCxnSpPr/>
          <p:nvPr/>
        </p:nvCxnSpPr>
        <p:spPr>
          <a:xfrm flipV="1">
            <a:off x="7559781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Łącznik prosty 88"/>
          <p:cNvCxnSpPr/>
          <p:nvPr/>
        </p:nvCxnSpPr>
        <p:spPr>
          <a:xfrm flipV="1">
            <a:off x="7683607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Łącznik prosty 89"/>
          <p:cNvCxnSpPr/>
          <p:nvPr/>
        </p:nvCxnSpPr>
        <p:spPr>
          <a:xfrm flipV="1">
            <a:off x="7807432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Łącznik prosty 90"/>
          <p:cNvCxnSpPr/>
          <p:nvPr/>
        </p:nvCxnSpPr>
        <p:spPr>
          <a:xfrm flipV="1">
            <a:off x="7931256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Łącznik prosty 91"/>
          <p:cNvCxnSpPr/>
          <p:nvPr/>
        </p:nvCxnSpPr>
        <p:spPr>
          <a:xfrm flipV="1">
            <a:off x="8055081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Łącznik prosty 92"/>
          <p:cNvCxnSpPr/>
          <p:nvPr/>
        </p:nvCxnSpPr>
        <p:spPr>
          <a:xfrm flipV="1">
            <a:off x="8178907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Łącznik prosty 93"/>
          <p:cNvCxnSpPr/>
          <p:nvPr/>
        </p:nvCxnSpPr>
        <p:spPr>
          <a:xfrm flipV="1">
            <a:off x="8302732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Łącznik prosty 94"/>
          <p:cNvCxnSpPr/>
          <p:nvPr/>
        </p:nvCxnSpPr>
        <p:spPr>
          <a:xfrm flipV="1">
            <a:off x="8426556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Łącznik prosty 95"/>
          <p:cNvCxnSpPr/>
          <p:nvPr/>
        </p:nvCxnSpPr>
        <p:spPr>
          <a:xfrm flipV="1">
            <a:off x="8550381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Łącznik prosty 96"/>
          <p:cNvCxnSpPr/>
          <p:nvPr/>
        </p:nvCxnSpPr>
        <p:spPr>
          <a:xfrm flipV="1">
            <a:off x="8674207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Łącznik prosty 97"/>
          <p:cNvCxnSpPr/>
          <p:nvPr/>
        </p:nvCxnSpPr>
        <p:spPr>
          <a:xfrm flipV="1">
            <a:off x="8798032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Łącznik prosty 98"/>
          <p:cNvCxnSpPr/>
          <p:nvPr/>
        </p:nvCxnSpPr>
        <p:spPr>
          <a:xfrm flipV="1">
            <a:off x="8921856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Łącznik prosty 99"/>
          <p:cNvCxnSpPr/>
          <p:nvPr/>
        </p:nvCxnSpPr>
        <p:spPr>
          <a:xfrm flipV="1">
            <a:off x="9045681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Łącznik prosty 100"/>
          <p:cNvCxnSpPr/>
          <p:nvPr/>
        </p:nvCxnSpPr>
        <p:spPr>
          <a:xfrm flipV="1">
            <a:off x="9169507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Łącznik prosty 101"/>
          <p:cNvCxnSpPr/>
          <p:nvPr/>
        </p:nvCxnSpPr>
        <p:spPr>
          <a:xfrm flipV="1">
            <a:off x="9293332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Łącznik prosty 102"/>
          <p:cNvCxnSpPr/>
          <p:nvPr/>
        </p:nvCxnSpPr>
        <p:spPr>
          <a:xfrm flipV="1">
            <a:off x="9417156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Łącznik prosty 103"/>
          <p:cNvCxnSpPr/>
          <p:nvPr/>
        </p:nvCxnSpPr>
        <p:spPr>
          <a:xfrm flipV="1">
            <a:off x="9540981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Łącznik prosty 104"/>
          <p:cNvCxnSpPr/>
          <p:nvPr/>
        </p:nvCxnSpPr>
        <p:spPr>
          <a:xfrm flipV="1">
            <a:off x="9664807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Łącznik prosty 105"/>
          <p:cNvCxnSpPr/>
          <p:nvPr/>
        </p:nvCxnSpPr>
        <p:spPr>
          <a:xfrm flipV="1">
            <a:off x="9788632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Łącznik prosty 106"/>
          <p:cNvCxnSpPr/>
          <p:nvPr/>
        </p:nvCxnSpPr>
        <p:spPr>
          <a:xfrm flipV="1">
            <a:off x="9912456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Łącznik prosty 107"/>
          <p:cNvCxnSpPr/>
          <p:nvPr/>
        </p:nvCxnSpPr>
        <p:spPr>
          <a:xfrm flipV="1">
            <a:off x="10036281" y="642460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Łącznik prosty 108"/>
          <p:cNvCxnSpPr/>
          <p:nvPr/>
        </p:nvCxnSpPr>
        <p:spPr>
          <a:xfrm flipV="1">
            <a:off x="10162489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Łącznik prosty 109"/>
          <p:cNvCxnSpPr/>
          <p:nvPr/>
        </p:nvCxnSpPr>
        <p:spPr>
          <a:xfrm flipV="1">
            <a:off x="10286314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Łącznik prosty 110"/>
          <p:cNvCxnSpPr/>
          <p:nvPr/>
        </p:nvCxnSpPr>
        <p:spPr>
          <a:xfrm flipV="1">
            <a:off x="10410138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Łącznik prosty 111"/>
          <p:cNvCxnSpPr/>
          <p:nvPr/>
        </p:nvCxnSpPr>
        <p:spPr>
          <a:xfrm flipV="1">
            <a:off x="10533963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Łącznik prosty 112"/>
          <p:cNvCxnSpPr/>
          <p:nvPr/>
        </p:nvCxnSpPr>
        <p:spPr>
          <a:xfrm flipV="1">
            <a:off x="10657789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Łącznik prosty 113"/>
          <p:cNvCxnSpPr/>
          <p:nvPr/>
        </p:nvCxnSpPr>
        <p:spPr>
          <a:xfrm flipV="1">
            <a:off x="10781614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Łącznik prosty 114"/>
          <p:cNvCxnSpPr/>
          <p:nvPr/>
        </p:nvCxnSpPr>
        <p:spPr>
          <a:xfrm flipV="1">
            <a:off x="10905438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Łącznik prosty 115"/>
          <p:cNvCxnSpPr/>
          <p:nvPr/>
        </p:nvCxnSpPr>
        <p:spPr>
          <a:xfrm flipV="1">
            <a:off x="11029263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Łącznik prosty 116"/>
          <p:cNvCxnSpPr/>
          <p:nvPr/>
        </p:nvCxnSpPr>
        <p:spPr>
          <a:xfrm flipV="1">
            <a:off x="11153089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Łącznik prosty 117"/>
          <p:cNvCxnSpPr/>
          <p:nvPr/>
        </p:nvCxnSpPr>
        <p:spPr>
          <a:xfrm flipV="1">
            <a:off x="11276914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Łącznik prosty 118"/>
          <p:cNvCxnSpPr/>
          <p:nvPr/>
        </p:nvCxnSpPr>
        <p:spPr>
          <a:xfrm flipV="1">
            <a:off x="11400738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Łącznik prosty 119"/>
          <p:cNvCxnSpPr/>
          <p:nvPr/>
        </p:nvCxnSpPr>
        <p:spPr>
          <a:xfrm flipV="1">
            <a:off x="11524563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Łącznik prosty 120"/>
          <p:cNvCxnSpPr/>
          <p:nvPr/>
        </p:nvCxnSpPr>
        <p:spPr>
          <a:xfrm flipV="1">
            <a:off x="11648389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Łącznik prosty 121"/>
          <p:cNvCxnSpPr/>
          <p:nvPr/>
        </p:nvCxnSpPr>
        <p:spPr>
          <a:xfrm flipV="1">
            <a:off x="11772214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Łącznik prosty 122"/>
          <p:cNvCxnSpPr/>
          <p:nvPr/>
        </p:nvCxnSpPr>
        <p:spPr>
          <a:xfrm flipV="1">
            <a:off x="11896038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Łącznik prosty 123"/>
          <p:cNvCxnSpPr/>
          <p:nvPr/>
        </p:nvCxnSpPr>
        <p:spPr>
          <a:xfrm flipV="1">
            <a:off x="12019863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Łącznik prosty 124"/>
          <p:cNvCxnSpPr/>
          <p:nvPr/>
        </p:nvCxnSpPr>
        <p:spPr>
          <a:xfrm flipV="1">
            <a:off x="452759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Łącznik prosty 125"/>
          <p:cNvCxnSpPr/>
          <p:nvPr/>
        </p:nvCxnSpPr>
        <p:spPr>
          <a:xfrm flipV="1">
            <a:off x="576584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Łącznik prosty 126"/>
          <p:cNvCxnSpPr/>
          <p:nvPr/>
        </p:nvCxnSpPr>
        <p:spPr>
          <a:xfrm flipV="1">
            <a:off x="700408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Łącznik prosty 127"/>
          <p:cNvCxnSpPr/>
          <p:nvPr/>
        </p:nvCxnSpPr>
        <p:spPr>
          <a:xfrm flipV="1">
            <a:off x="824233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Łącznik prosty 128"/>
          <p:cNvCxnSpPr/>
          <p:nvPr/>
        </p:nvCxnSpPr>
        <p:spPr>
          <a:xfrm flipV="1">
            <a:off x="948059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Łącznik prosty 129"/>
          <p:cNvCxnSpPr/>
          <p:nvPr/>
        </p:nvCxnSpPr>
        <p:spPr>
          <a:xfrm flipV="1">
            <a:off x="1071884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Łącznik prosty 130"/>
          <p:cNvCxnSpPr/>
          <p:nvPr/>
        </p:nvCxnSpPr>
        <p:spPr>
          <a:xfrm flipV="1">
            <a:off x="1195708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Łącznik prosty 131"/>
          <p:cNvCxnSpPr/>
          <p:nvPr/>
        </p:nvCxnSpPr>
        <p:spPr>
          <a:xfrm flipV="1">
            <a:off x="1319533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Łącznik prosty 132"/>
          <p:cNvCxnSpPr/>
          <p:nvPr/>
        </p:nvCxnSpPr>
        <p:spPr>
          <a:xfrm flipV="1">
            <a:off x="1443359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Łącznik prosty 133"/>
          <p:cNvCxnSpPr/>
          <p:nvPr/>
        </p:nvCxnSpPr>
        <p:spPr>
          <a:xfrm flipV="1">
            <a:off x="1567184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Łącznik prosty 134"/>
          <p:cNvCxnSpPr/>
          <p:nvPr/>
        </p:nvCxnSpPr>
        <p:spPr>
          <a:xfrm flipV="1">
            <a:off x="1691008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Łącznik prosty 135"/>
          <p:cNvCxnSpPr/>
          <p:nvPr/>
        </p:nvCxnSpPr>
        <p:spPr>
          <a:xfrm flipV="1">
            <a:off x="1814833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Łącznik prosty 136"/>
          <p:cNvCxnSpPr/>
          <p:nvPr/>
        </p:nvCxnSpPr>
        <p:spPr>
          <a:xfrm flipV="1">
            <a:off x="1938659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Łącznik prosty 137"/>
          <p:cNvCxnSpPr/>
          <p:nvPr/>
        </p:nvCxnSpPr>
        <p:spPr>
          <a:xfrm flipV="1">
            <a:off x="2062484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Łącznik prosty 138"/>
          <p:cNvCxnSpPr/>
          <p:nvPr/>
        </p:nvCxnSpPr>
        <p:spPr>
          <a:xfrm flipV="1">
            <a:off x="2186308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Łącznik prosty 139"/>
          <p:cNvCxnSpPr/>
          <p:nvPr/>
        </p:nvCxnSpPr>
        <p:spPr>
          <a:xfrm flipV="1">
            <a:off x="2310133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Łącznik prosty 140"/>
          <p:cNvCxnSpPr/>
          <p:nvPr/>
        </p:nvCxnSpPr>
        <p:spPr>
          <a:xfrm flipV="1">
            <a:off x="2433959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Łącznik prosty 141"/>
          <p:cNvCxnSpPr/>
          <p:nvPr/>
        </p:nvCxnSpPr>
        <p:spPr>
          <a:xfrm flipV="1">
            <a:off x="2557784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Łącznik prosty 142"/>
          <p:cNvCxnSpPr/>
          <p:nvPr/>
        </p:nvCxnSpPr>
        <p:spPr>
          <a:xfrm flipV="1">
            <a:off x="2681608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Łącznik prosty 143"/>
          <p:cNvCxnSpPr/>
          <p:nvPr/>
        </p:nvCxnSpPr>
        <p:spPr>
          <a:xfrm flipV="1">
            <a:off x="2805433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Łącznik prosty 144"/>
          <p:cNvCxnSpPr/>
          <p:nvPr/>
        </p:nvCxnSpPr>
        <p:spPr>
          <a:xfrm flipV="1">
            <a:off x="2929259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Łącznik prosty 145"/>
          <p:cNvCxnSpPr/>
          <p:nvPr/>
        </p:nvCxnSpPr>
        <p:spPr>
          <a:xfrm flipV="1">
            <a:off x="3053084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Łącznik prosty 146"/>
          <p:cNvCxnSpPr/>
          <p:nvPr/>
        </p:nvCxnSpPr>
        <p:spPr>
          <a:xfrm flipV="1">
            <a:off x="3176908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Łącznik prosty 147"/>
          <p:cNvCxnSpPr/>
          <p:nvPr/>
        </p:nvCxnSpPr>
        <p:spPr>
          <a:xfrm flipV="1">
            <a:off x="3300733" y="642460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Łącznik prosty 148"/>
          <p:cNvCxnSpPr/>
          <p:nvPr/>
        </p:nvCxnSpPr>
        <p:spPr>
          <a:xfrm flipV="1">
            <a:off x="3426941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Łącznik prosty 149"/>
          <p:cNvCxnSpPr/>
          <p:nvPr/>
        </p:nvCxnSpPr>
        <p:spPr>
          <a:xfrm flipV="1">
            <a:off x="3550766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Łącznik prosty 150"/>
          <p:cNvCxnSpPr/>
          <p:nvPr/>
        </p:nvCxnSpPr>
        <p:spPr>
          <a:xfrm flipV="1">
            <a:off x="3674590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Łącznik prosty 151"/>
          <p:cNvCxnSpPr/>
          <p:nvPr/>
        </p:nvCxnSpPr>
        <p:spPr>
          <a:xfrm flipV="1">
            <a:off x="3798415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Łącznik prosty 152"/>
          <p:cNvCxnSpPr/>
          <p:nvPr/>
        </p:nvCxnSpPr>
        <p:spPr>
          <a:xfrm flipV="1">
            <a:off x="3922241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Łącznik prosty 153"/>
          <p:cNvCxnSpPr/>
          <p:nvPr/>
        </p:nvCxnSpPr>
        <p:spPr>
          <a:xfrm flipV="1">
            <a:off x="4046066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Łącznik prosty 154"/>
          <p:cNvCxnSpPr/>
          <p:nvPr/>
        </p:nvCxnSpPr>
        <p:spPr>
          <a:xfrm flipV="1">
            <a:off x="4169890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Łącznik prosty 155"/>
          <p:cNvCxnSpPr/>
          <p:nvPr/>
        </p:nvCxnSpPr>
        <p:spPr>
          <a:xfrm flipV="1">
            <a:off x="4293715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Łącznik prosty 156"/>
          <p:cNvCxnSpPr/>
          <p:nvPr/>
        </p:nvCxnSpPr>
        <p:spPr>
          <a:xfrm flipV="1">
            <a:off x="4417541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Łącznik prosty 157"/>
          <p:cNvCxnSpPr/>
          <p:nvPr/>
        </p:nvCxnSpPr>
        <p:spPr>
          <a:xfrm flipV="1">
            <a:off x="4541366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Łącznik prosty 158"/>
          <p:cNvCxnSpPr/>
          <p:nvPr/>
        </p:nvCxnSpPr>
        <p:spPr>
          <a:xfrm flipV="1">
            <a:off x="4665190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Łącznik prosty 159"/>
          <p:cNvCxnSpPr/>
          <p:nvPr/>
        </p:nvCxnSpPr>
        <p:spPr>
          <a:xfrm flipV="1">
            <a:off x="4789015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Łącznik prosty 160"/>
          <p:cNvCxnSpPr/>
          <p:nvPr/>
        </p:nvCxnSpPr>
        <p:spPr>
          <a:xfrm flipV="1">
            <a:off x="4912841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Łącznik prosty 161"/>
          <p:cNvCxnSpPr/>
          <p:nvPr/>
        </p:nvCxnSpPr>
        <p:spPr>
          <a:xfrm flipV="1">
            <a:off x="5036666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Łącznik prosty 162"/>
          <p:cNvCxnSpPr/>
          <p:nvPr/>
        </p:nvCxnSpPr>
        <p:spPr>
          <a:xfrm flipV="1">
            <a:off x="5160490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Łącznik prosty 163"/>
          <p:cNvCxnSpPr/>
          <p:nvPr/>
        </p:nvCxnSpPr>
        <p:spPr>
          <a:xfrm flipV="1">
            <a:off x="5284315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Łącznik prosty 164"/>
          <p:cNvCxnSpPr/>
          <p:nvPr/>
        </p:nvCxnSpPr>
        <p:spPr>
          <a:xfrm flipV="1">
            <a:off x="514671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Łącznik prosty 165"/>
          <p:cNvCxnSpPr/>
          <p:nvPr/>
        </p:nvCxnSpPr>
        <p:spPr>
          <a:xfrm flipV="1">
            <a:off x="638496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Łącznik prosty 166"/>
          <p:cNvCxnSpPr/>
          <p:nvPr/>
        </p:nvCxnSpPr>
        <p:spPr>
          <a:xfrm flipV="1">
            <a:off x="762320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Łącznik prosty 167"/>
          <p:cNvCxnSpPr/>
          <p:nvPr/>
        </p:nvCxnSpPr>
        <p:spPr>
          <a:xfrm flipV="1">
            <a:off x="886145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Łącznik prosty 168"/>
          <p:cNvCxnSpPr/>
          <p:nvPr/>
        </p:nvCxnSpPr>
        <p:spPr>
          <a:xfrm flipV="1">
            <a:off x="1009971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Łącznik prosty 169"/>
          <p:cNvCxnSpPr/>
          <p:nvPr/>
        </p:nvCxnSpPr>
        <p:spPr>
          <a:xfrm flipV="1">
            <a:off x="1133796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Łącznik prosty 170"/>
          <p:cNvCxnSpPr/>
          <p:nvPr/>
        </p:nvCxnSpPr>
        <p:spPr>
          <a:xfrm flipV="1">
            <a:off x="1257620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Łącznik prosty 171"/>
          <p:cNvCxnSpPr/>
          <p:nvPr/>
        </p:nvCxnSpPr>
        <p:spPr>
          <a:xfrm flipV="1">
            <a:off x="1381445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Łącznik prosty 172"/>
          <p:cNvCxnSpPr/>
          <p:nvPr/>
        </p:nvCxnSpPr>
        <p:spPr>
          <a:xfrm flipV="1">
            <a:off x="1505271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Łącznik prosty 173"/>
          <p:cNvCxnSpPr/>
          <p:nvPr/>
        </p:nvCxnSpPr>
        <p:spPr>
          <a:xfrm flipV="1">
            <a:off x="1629096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Łącznik prosty 174"/>
          <p:cNvCxnSpPr/>
          <p:nvPr/>
        </p:nvCxnSpPr>
        <p:spPr>
          <a:xfrm flipV="1">
            <a:off x="1752920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Łącznik prosty 175"/>
          <p:cNvCxnSpPr/>
          <p:nvPr/>
        </p:nvCxnSpPr>
        <p:spPr>
          <a:xfrm flipV="1">
            <a:off x="1876745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Łącznik prosty 176"/>
          <p:cNvCxnSpPr/>
          <p:nvPr/>
        </p:nvCxnSpPr>
        <p:spPr>
          <a:xfrm flipV="1">
            <a:off x="2000571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Łącznik prosty 177"/>
          <p:cNvCxnSpPr/>
          <p:nvPr/>
        </p:nvCxnSpPr>
        <p:spPr>
          <a:xfrm flipV="1">
            <a:off x="2124396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Łącznik prosty 178"/>
          <p:cNvCxnSpPr/>
          <p:nvPr/>
        </p:nvCxnSpPr>
        <p:spPr>
          <a:xfrm flipV="1">
            <a:off x="2248220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Łącznik prosty 179"/>
          <p:cNvCxnSpPr/>
          <p:nvPr/>
        </p:nvCxnSpPr>
        <p:spPr>
          <a:xfrm flipV="1">
            <a:off x="2372045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Łącznik prosty 180"/>
          <p:cNvCxnSpPr/>
          <p:nvPr/>
        </p:nvCxnSpPr>
        <p:spPr>
          <a:xfrm flipV="1">
            <a:off x="2495871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Łącznik prosty 181"/>
          <p:cNvCxnSpPr/>
          <p:nvPr/>
        </p:nvCxnSpPr>
        <p:spPr>
          <a:xfrm flipV="1">
            <a:off x="2619696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Łącznik prosty 182"/>
          <p:cNvCxnSpPr/>
          <p:nvPr/>
        </p:nvCxnSpPr>
        <p:spPr>
          <a:xfrm flipV="1">
            <a:off x="2743520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Łącznik prosty 183"/>
          <p:cNvCxnSpPr/>
          <p:nvPr/>
        </p:nvCxnSpPr>
        <p:spPr>
          <a:xfrm flipV="1">
            <a:off x="2867345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Łącznik prosty 184"/>
          <p:cNvCxnSpPr/>
          <p:nvPr/>
        </p:nvCxnSpPr>
        <p:spPr>
          <a:xfrm flipV="1">
            <a:off x="2991171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Łącznik prosty 185"/>
          <p:cNvCxnSpPr/>
          <p:nvPr/>
        </p:nvCxnSpPr>
        <p:spPr>
          <a:xfrm flipV="1">
            <a:off x="3114996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Łącznik prosty 186"/>
          <p:cNvCxnSpPr/>
          <p:nvPr/>
        </p:nvCxnSpPr>
        <p:spPr>
          <a:xfrm flipV="1">
            <a:off x="3238820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Łącznik prosty 187"/>
          <p:cNvCxnSpPr/>
          <p:nvPr/>
        </p:nvCxnSpPr>
        <p:spPr>
          <a:xfrm flipV="1">
            <a:off x="3362645" y="642460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Łącznik prosty 188"/>
          <p:cNvCxnSpPr/>
          <p:nvPr/>
        </p:nvCxnSpPr>
        <p:spPr>
          <a:xfrm flipV="1">
            <a:off x="3488853" y="642459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Łącznik prosty 189"/>
          <p:cNvCxnSpPr/>
          <p:nvPr/>
        </p:nvCxnSpPr>
        <p:spPr>
          <a:xfrm flipV="1">
            <a:off x="3612678" y="642459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Łącznik prosty 190"/>
          <p:cNvCxnSpPr/>
          <p:nvPr/>
        </p:nvCxnSpPr>
        <p:spPr>
          <a:xfrm flipV="1">
            <a:off x="3736502" y="642459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Łącznik prosty 191"/>
          <p:cNvCxnSpPr/>
          <p:nvPr/>
        </p:nvCxnSpPr>
        <p:spPr>
          <a:xfrm flipV="1">
            <a:off x="3860327" y="642459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Łącznik prosty 192"/>
          <p:cNvCxnSpPr/>
          <p:nvPr/>
        </p:nvCxnSpPr>
        <p:spPr>
          <a:xfrm flipV="1">
            <a:off x="3984153" y="642459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Łącznik prosty 193"/>
          <p:cNvCxnSpPr/>
          <p:nvPr/>
        </p:nvCxnSpPr>
        <p:spPr>
          <a:xfrm flipV="1">
            <a:off x="4107978" y="642459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Łącznik prosty 194"/>
          <p:cNvCxnSpPr/>
          <p:nvPr/>
        </p:nvCxnSpPr>
        <p:spPr>
          <a:xfrm flipV="1">
            <a:off x="4231802" y="642459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Łącznik prosty 195"/>
          <p:cNvCxnSpPr/>
          <p:nvPr/>
        </p:nvCxnSpPr>
        <p:spPr>
          <a:xfrm flipV="1">
            <a:off x="4355627" y="642459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Łącznik prosty 196"/>
          <p:cNvCxnSpPr/>
          <p:nvPr/>
        </p:nvCxnSpPr>
        <p:spPr>
          <a:xfrm flipV="1">
            <a:off x="4479453" y="642459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Łącznik prosty 197"/>
          <p:cNvCxnSpPr/>
          <p:nvPr/>
        </p:nvCxnSpPr>
        <p:spPr>
          <a:xfrm flipV="1">
            <a:off x="4603278" y="642459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Łącznik prosty 198"/>
          <p:cNvCxnSpPr/>
          <p:nvPr/>
        </p:nvCxnSpPr>
        <p:spPr>
          <a:xfrm flipV="1">
            <a:off x="4727102" y="642459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Łącznik prosty 199"/>
          <p:cNvCxnSpPr/>
          <p:nvPr/>
        </p:nvCxnSpPr>
        <p:spPr>
          <a:xfrm flipV="1">
            <a:off x="4850927" y="642459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Łącznik prosty 200"/>
          <p:cNvCxnSpPr/>
          <p:nvPr/>
        </p:nvCxnSpPr>
        <p:spPr>
          <a:xfrm flipV="1">
            <a:off x="4974753" y="642459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Łącznik prosty 201"/>
          <p:cNvCxnSpPr/>
          <p:nvPr/>
        </p:nvCxnSpPr>
        <p:spPr>
          <a:xfrm flipV="1">
            <a:off x="5098578" y="642459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Łącznik prosty 202"/>
          <p:cNvCxnSpPr/>
          <p:nvPr/>
        </p:nvCxnSpPr>
        <p:spPr>
          <a:xfrm flipV="1">
            <a:off x="5222402" y="642459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Łącznik prosty 203"/>
          <p:cNvCxnSpPr/>
          <p:nvPr/>
        </p:nvCxnSpPr>
        <p:spPr>
          <a:xfrm flipV="1">
            <a:off x="5346227" y="642459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Łącznik prosty 204"/>
          <p:cNvCxnSpPr/>
          <p:nvPr/>
        </p:nvCxnSpPr>
        <p:spPr>
          <a:xfrm flipV="1">
            <a:off x="7126395" y="282415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Łącznik prosty 205"/>
          <p:cNvCxnSpPr/>
          <p:nvPr/>
        </p:nvCxnSpPr>
        <p:spPr>
          <a:xfrm flipV="1">
            <a:off x="7250220" y="282415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Łącznik prosty 206"/>
          <p:cNvCxnSpPr/>
          <p:nvPr/>
        </p:nvCxnSpPr>
        <p:spPr>
          <a:xfrm flipV="1">
            <a:off x="7374044" y="282415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Łącznik prosty 207"/>
          <p:cNvCxnSpPr/>
          <p:nvPr/>
        </p:nvCxnSpPr>
        <p:spPr>
          <a:xfrm flipV="1">
            <a:off x="7497869" y="282415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Łącznik prosty 208"/>
          <p:cNvCxnSpPr/>
          <p:nvPr/>
        </p:nvCxnSpPr>
        <p:spPr>
          <a:xfrm flipV="1">
            <a:off x="7621695" y="282415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Łącznik prosty 209"/>
          <p:cNvCxnSpPr/>
          <p:nvPr/>
        </p:nvCxnSpPr>
        <p:spPr>
          <a:xfrm flipV="1">
            <a:off x="7745520" y="282415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Łącznik prosty 210"/>
          <p:cNvCxnSpPr/>
          <p:nvPr/>
        </p:nvCxnSpPr>
        <p:spPr>
          <a:xfrm flipV="1">
            <a:off x="7869344" y="282415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Łącznik prosty 211"/>
          <p:cNvCxnSpPr/>
          <p:nvPr/>
        </p:nvCxnSpPr>
        <p:spPr>
          <a:xfrm flipV="1">
            <a:off x="7993169" y="282415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Łącznik prosty 212"/>
          <p:cNvCxnSpPr/>
          <p:nvPr/>
        </p:nvCxnSpPr>
        <p:spPr>
          <a:xfrm flipV="1">
            <a:off x="8116995" y="282415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Łącznik prosty 213"/>
          <p:cNvCxnSpPr/>
          <p:nvPr/>
        </p:nvCxnSpPr>
        <p:spPr>
          <a:xfrm flipV="1">
            <a:off x="8240820" y="282415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Łącznik prosty 214"/>
          <p:cNvCxnSpPr/>
          <p:nvPr/>
        </p:nvCxnSpPr>
        <p:spPr>
          <a:xfrm flipV="1">
            <a:off x="8364644" y="282415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Łącznik prosty 215"/>
          <p:cNvCxnSpPr/>
          <p:nvPr/>
        </p:nvCxnSpPr>
        <p:spPr>
          <a:xfrm flipV="1">
            <a:off x="8488469" y="282415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Łącznik prosty 216"/>
          <p:cNvCxnSpPr/>
          <p:nvPr/>
        </p:nvCxnSpPr>
        <p:spPr>
          <a:xfrm flipV="1">
            <a:off x="8612295" y="282415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Łącznik prosty 217"/>
          <p:cNvCxnSpPr/>
          <p:nvPr/>
        </p:nvCxnSpPr>
        <p:spPr>
          <a:xfrm flipV="1">
            <a:off x="8736120" y="282415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Łącznik prosty 218"/>
          <p:cNvCxnSpPr/>
          <p:nvPr/>
        </p:nvCxnSpPr>
        <p:spPr>
          <a:xfrm flipV="1">
            <a:off x="8859944" y="282415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Łącznik prosty 219"/>
          <p:cNvCxnSpPr/>
          <p:nvPr/>
        </p:nvCxnSpPr>
        <p:spPr>
          <a:xfrm flipV="1">
            <a:off x="8983769" y="282415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Łącznik prosty 220"/>
          <p:cNvCxnSpPr/>
          <p:nvPr/>
        </p:nvCxnSpPr>
        <p:spPr>
          <a:xfrm flipV="1">
            <a:off x="9107595" y="282415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Łącznik prosty 221"/>
          <p:cNvCxnSpPr/>
          <p:nvPr/>
        </p:nvCxnSpPr>
        <p:spPr>
          <a:xfrm flipV="1">
            <a:off x="9231420" y="282415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Łącznik prosty 222"/>
          <p:cNvCxnSpPr/>
          <p:nvPr/>
        </p:nvCxnSpPr>
        <p:spPr>
          <a:xfrm flipV="1">
            <a:off x="9355244" y="282415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Łącznik prosty 223"/>
          <p:cNvCxnSpPr/>
          <p:nvPr/>
        </p:nvCxnSpPr>
        <p:spPr>
          <a:xfrm flipV="1">
            <a:off x="9479069" y="282415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Łącznik prosty 224"/>
          <p:cNvCxnSpPr/>
          <p:nvPr/>
        </p:nvCxnSpPr>
        <p:spPr>
          <a:xfrm flipV="1">
            <a:off x="9602895" y="282415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Łącznik prosty 225"/>
          <p:cNvCxnSpPr/>
          <p:nvPr/>
        </p:nvCxnSpPr>
        <p:spPr>
          <a:xfrm flipV="1">
            <a:off x="9726720" y="282415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Łącznik prosty 226"/>
          <p:cNvCxnSpPr/>
          <p:nvPr/>
        </p:nvCxnSpPr>
        <p:spPr>
          <a:xfrm flipV="1">
            <a:off x="9850544" y="282415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Łącznik prosty 227"/>
          <p:cNvCxnSpPr/>
          <p:nvPr/>
        </p:nvCxnSpPr>
        <p:spPr>
          <a:xfrm flipV="1">
            <a:off x="9974369" y="282415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Łącznik prosty 228"/>
          <p:cNvCxnSpPr/>
          <p:nvPr/>
        </p:nvCxnSpPr>
        <p:spPr>
          <a:xfrm flipV="1">
            <a:off x="10100577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Łącznik prosty 229"/>
          <p:cNvCxnSpPr/>
          <p:nvPr/>
        </p:nvCxnSpPr>
        <p:spPr>
          <a:xfrm flipV="1">
            <a:off x="10224402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Łącznik prosty 230"/>
          <p:cNvCxnSpPr/>
          <p:nvPr/>
        </p:nvCxnSpPr>
        <p:spPr>
          <a:xfrm flipV="1">
            <a:off x="10348226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Łącznik prosty 231"/>
          <p:cNvCxnSpPr/>
          <p:nvPr/>
        </p:nvCxnSpPr>
        <p:spPr>
          <a:xfrm flipV="1">
            <a:off x="10472051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Łącznik prosty 232"/>
          <p:cNvCxnSpPr/>
          <p:nvPr/>
        </p:nvCxnSpPr>
        <p:spPr>
          <a:xfrm flipV="1">
            <a:off x="10595877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Łącznik prosty 233"/>
          <p:cNvCxnSpPr/>
          <p:nvPr/>
        </p:nvCxnSpPr>
        <p:spPr>
          <a:xfrm flipV="1">
            <a:off x="10719702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Łącznik prosty 234"/>
          <p:cNvCxnSpPr/>
          <p:nvPr/>
        </p:nvCxnSpPr>
        <p:spPr>
          <a:xfrm flipV="1">
            <a:off x="10843526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Łącznik prosty 235"/>
          <p:cNvCxnSpPr/>
          <p:nvPr/>
        </p:nvCxnSpPr>
        <p:spPr>
          <a:xfrm flipV="1">
            <a:off x="10967351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Łącznik prosty 236"/>
          <p:cNvCxnSpPr/>
          <p:nvPr/>
        </p:nvCxnSpPr>
        <p:spPr>
          <a:xfrm flipV="1">
            <a:off x="11091177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Łącznik prosty 237"/>
          <p:cNvCxnSpPr/>
          <p:nvPr/>
        </p:nvCxnSpPr>
        <p:spPr>
          <a:xfrm flipV="1">
            <a:off x="11215002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Łącznik prosty 238"/>
          <p:cNvCxnSpPr/>
          <p:nvPr/>
        </p:nvCxnSpPr>
        <p:spPr>
          <a:xfrm flipV="1">
            <a:off x="11338826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Łącznik prosty 239"/>
          <p:cNvCxnSpPr/>
          <p:nvPr/>
        </p:nvCxnSpPr>
        <p:spPr>
          <a:xfrm flipV="1">
            <a:off x="11462651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Łącznik prosty 240"/>
          <p:cNvCxnSpPr/>
          <p:nvPr/>
        </p:nvCxnSpPr>
        <p:spPr>
          <a:xfrm flipV="1">
            <a:off x="11586477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Łącznik prosty 241"/>
          <p:cNvCxnSpPr/>
          <p:nvPr/>
        </p:nvCxnSpPr>
        <p:spPr>
          <a:xfrm flipV="1">
            <a:off x="11710302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Łącznik prosty 242"/>
          <p:cNvCxnSpPr/>
          <p:nvPr/>
        </p:nvCxnSpPr>
        <p:spPr>
          <a:xfrm flipV="1">
            <a:off x="11834126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Łącznik prosty 243"/>
          <p:cNvCxnSpPr/>
          <p:nvPr/>
        </p:nvCxnSpPr>
        <p:spPr>
          <a:xfrm flipV="1">
            <a:off x="11957951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Łącznik prosty 244"/>
          <p:cNvCxnSpPr/>
          <p:nvPr/>
        </p:nvCxnSpPr>
        <p:spPr>
          <a:xfrm flipV="1">
            <a:off x="7188307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Łącznik prosty 245"/>
          <p:cNvCxnSpPr/>
          <p:nvPr/>
        </p:nvCxnSpPr>
        <p:spPr>
          <a:xfrm flipV="1">
            <a:off x="7312132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Łącznik prosty 246"/>
          <p:cNvCxnSpPr/>
          <p:nvPr/>
        </p:nvCxnSpPr>
        <p:spPr>
          <a:xfrm flipV="1">
            <a:off x="7435956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Łącznik prosty 247"/>
          <p:cNvCxnSpPr/>
          <p:nvPr/>
        </p:nvCxnSpPr>
        <p:spPr>
          <a:xfrm flipV="1">
            <a:off x="7559781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Łącznik prosty 248"/>
          <p:cNvCxnSpPr/>
          <p:nvPr/>
        </p:nvCxnSpPr>
        <p:spPr>
          <a:xfrm flipV="1">
            <a:off x="7683607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Łącznik prosty 249"/>
          <p:cNvCxnSpPr/>
          <p:nvPr/>
        </p:nvCxnSpPr>
        <p:spPr>
          <a:xfrm flipV="1">
            <a:off x="7807432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Łącznik prosty 250"/>
          <p:cNvCxnSpPr/>
          <p:nvPr/>
        </p:nvCxnSpPr>
        <p:spPr>
          <a:xfrm flipV="1">
            <a:off x="7931256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Łącznik prosty 251"/>
          <p:cNvCxnSpPr/>
          <p:nvPr/>
        </p:nvCxnSpPr>
        <p:spPr>
          <a:xfrm flipV="1">
            <a:off x="8055081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Łącznik prosty 252"/>
          <p:cNvCxnSpPr/>
          <p:nvPr/>
        </p:nvCxnSpPr>
        <p:spPr>
          <a:xfrm flipV="1">
            <a:off x="8178907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Łącznik prosty 253"/>
          <p:cNvCxnSpPr/>
          <p:nvPr/>
        </p:nvCxnSpPr>
        <p:spPr>
          <a:xfrm flipV="1">
            <a:off x="8302732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Łącznik prosty 254"/>
          <p:cNvCxnSpPr/>
          <p:nvPr/>
        </p:nvCxnSpPr>
        <p:spPr>
          <a:xfrm flipV="1">
            <a:off x="8426556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Łącznik prosty 255"/>
          <p:cNvCxnSpPr/>
          <p:nvPr/>
        </p:nvCxnSpPr>
        <p:spPr>
          <a:xfrm flipV="1">
            <a:off x="8550381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Łącznik prosty 256"/>
          <p:cNvCxnSpPr/>
          <p:nvPr/>
        </p:nvCxnSpPr>
        <p:spPr>
          <a:xfrm flipV="1">
            <a:off x="8674207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Łącznik prosty 257"/>
          <p:cNvCxnSpPr/>
          <p:nvPr/>
        </p:nvCxnSpPr>
        <p:spPr>
          <a:xfrm flipV="1">
            <a:off x="8798032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Łącznik prosty 258"/>
          <p:cNvCxnSpPr/>
          <p:nvPr/>
        </p:nvCxnSpPr>
        <p:spPr>
          <a:xfrm flipV="1">
            <a:off x="8921856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Łącznik prosty 259"/>
          <p:cNvCxnSpPr/>
          <p:nvPr/>
        </p:nvCxnSpPr>
        <p:spPr>
          <a:xfrm flipV="1">
            <a:off x="9045681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Łącznik prosty 260"/>
          <p:cNvCxnSpPr/>
          <p:nvPr/>
        </p:nvCxnSpPr>
        <p:spPr>
          <a:xfrm flipV="1">
            <a:off x="9169507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Łącznik prosty 261"/>
          <p:cNvCxnSpPr/>
          <p:nvPr/>
        </p:nvCxnSpPr>
        <p:spPr>
          <a:xfrm flipV="1">
            <a:off x="9293332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Łącznik prosty 262"/>
          <p:cNvCxnSpPr/>
          <p:nvPr/>
        </p:nvCxnSpPr>
        <p:spPr>
          <a:xfrm flipV="1">
            <a:off x="9417156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Łącznik prosty 263"/>
          <p:cNvCxnSpPr/>
          <p:nvPr/>
        </p:nvCxnSpPr>
        <p:spPr>
          <a:xfrm flipV="1">
            <a:off x="9540981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Łącznik prosty 264"/>
          <p:cNvCxnSpPr/>
          <p:nvPr/>
        </p:nvCxnSpPr>
        <p:spPr>
          <a:xfrm flipV="1">
            <a:off x="9664807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Łącznik prosty 265"/>
          <p:cNvCxnSpPr/>
          <p:nvPr/>
        </p:nvCxnSpPr>
        <p:spPr>
          <a:xfrm flipV="1">
            <a:off x="9788632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Łącznik prosty 266"/>
          <p:cNvCxnSpPr/>
          <p:nvPr/>
        </p:nvCxnSpPr>
        <p:spPr>
          <a:xfrm flipV="1">
            <a:off x="9912456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Łącznik prosty 267"/>
          <p:cNvCxnSpPr/>
          <p:nvPr/>
        </p:nvCxnSpPr>
        <p:spPr>
          <a:xfrm flipV="1">
            <a:off x="10036281" y="28241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Łącznik prosty 268"/>
          <p:cNvCxnSpPr/>
          <p:nvPr/>
        </p:nvCxnSpPr>
        <p:spPr>
          <a:xfrm flipV="1">
            <a:off x="10162489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Łącznik prosty 269"/>
          <p:cNvCxnSpPr/>
          <p:nvPr/>
        </p:nvCxnSpPr>
        <p:spPr>
          <a:xfrm flipV="1">
            <a:off x="10286314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Łącznik prosty 270"/>
          <p:cNvCxnSpPr/>
          <p:nvPr/>
        </p:nvCxnSpPr>
        <p:spPr>
          <a:xfrm flipV="1">
            <a:off x="10410138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Łącznik prosty 271"/>
          <p:cNvCxnSpPr/>
          <p:nvPr/>
        </p:nvCxnSpPr>
        <p:spPr>
          <a:xfrm flipV="1">
            <a:off x="10533963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Łącznik prosty 272"/>
          <p:cNvCxnSpPr/>
          <p:nvPr/>
        </p:nvCxnSpPr>
        <p:spPr>
          <a:xfrm flipV="1">
            <a:off x="10657789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Łącznik prosty 273"/>
          <p:cNvCxnSpPr/>
          <p:nvPr/>
        </p:nvCxnSpPr>
        <p:spPr>
          <a:xfrm flipV="1">
            <a:off x="10781614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Łącznik prosty 274"/>
          <p:cNvCxnSpPr/>
          <p:nvPr/>
        </p:nvCxnSpPr>
        <p:spPr>
          <a:xfrm flipV="1">
            <a:off x="10905438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Łącznik prosty 275"/>
          <p:cNvCxnSpPr/>
          <p:nvPr/>
        </p:nvCxnSpPr>
        <p:spPr>
          <a:xfrm flipV="1">
            <a:off x="11029263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Łącznik prosty 276"/>
          <p:cNvCxnSpPr/>
          <p:nvPr/>
        </p:nvCxnSpPr>
        <p:spPr>
          <a:xfrm flipV="1">
            <a:off x="11153089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Łącznik prosty 277"/>
          <p:cNvCxnSpPr/>
          <p:nvPr/>
        </p:nvCxnSpPr>
        <p:spPr>
          <a:xfrm flipV="1">
            <a:off x="11276914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Łącznik prosty 278"/>
          <p:cNvCxnSpPr/>
          <p:nvPr/>
        </p:nvCxnSpPr>
        <p:spPr>
          <a:xfrm flipV="1">
            <a:off x="11400738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Łącznik prosty 279"/>
          <p:cNvCxnSpPr/>
          <p:nvPr/>
        </p:nvCxnSpPr>
        <p:spPr>
          <a:xfrm flipV="1">
            <a:off x="11524563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Łącznik prosty 280"/>
          <p:cNvCxnSpPr/>
          <p:nvPr/>
        </p:nvCxnSpPr>
        <p:spPr>
          <a:xfrm flipV="1">
            <a:off x="11648389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Łącznik prosty 281"/>
          <p:cNvCxnSpPr/>
          <p:nvPr/>
        </p:nvCxnSpPr>
        <p:spPr>
          <a:xfrm flipV="1">
            <a:off x="11772214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Łącznik prosty 282"/>
          <p:cNvCxnSpPr/>
          <p:nvPr/>
        </p:nvCxnSpPr>
        <p:spPr>
          <a:xfrm flipV="1">
            <a:off x="11896038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Łącznik prosty 283"/>
          <p:cNvCxnSpPr/>
          <p:nvPr/>
        </p:nvCxnSpPr>
        <p:spPr>
          <a:xfrm flipV="1">
            <a:off x="12019863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Łącznik prosty 284"/>
          <p:cNvCxnSpPr/>
          <p:nvPr/>
        </p:nvCxnSpPr>
        <p:spPr>
          <a:xfrm flipV="1">
            <a:off x="452759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Łącznik prosty 285"/>
          <p:cNvCxnSpPr/>
          <p:nvPr/>
        </p:nvCxnSpPr>
        <p:spPr>
          <a:xfrm flipV="1">
            <a:off x="576584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Łącznik prosty 286"/>
          <p:cNvCxnSpPr/>
          <p:nvPr/>
        </p:nvCxnSpPr>
        <p:spPr>
          <a:xfrm flipV="1">
            <a:off x="700408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Łącznik prosty 287"/>
          <p:cNvCxnSpPr/>
          <p:nvPr/>
        </p:nvCxnSpPr>
        <p:spPr>
          <a:xfrm flipV="1">
            <a:off x="824233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Łącznik prosty 288"/>
          <p:cNvCxnSpPr/>
          <p:nvPr/>
        </p:nvCxnSpPr>
        <p:spPr>
          <a:xfrm flipV="1">
            <a:off x="948059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Łącznik prosty 289"/>
          <p:cNvCxnSpPr/>
          <p:nvPr/>
        </p:nvCxnSpPr>
        <p:spPr>
          <a:xfrm flipV="1">
            <a:off x="1071884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Łącznik prosty 290"/>
          <p:cNvCxnSpPr/>
          <p:nvPr/>
        </p:nvCxnSpPr>
        <p:spPr>
          <a:xfrm flipV="1">
            <a:off x="1195708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Łącznik prosty 291"/>
          <p:cNvCxnSpPr/>
          <p:nvPr/>
        </p:nvCxnSpPr>
        <p:spPr>
          <a:xfrm flipV="1">
            <a:off x="1319533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Łącznik prosty 292"/>
          <p:cNvCxnSpPr/>
          <p:nvPr/>
        </p:nvCxnSpPr>
        <p:spPr>
          <a:xfrm flipV="1">
            <a:off x="1443359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Łącznik prosty 293"/>
          <p:cNvCxnSpPr/>
          <p:nvPr/>
        </p:nvCxnSpPr>
        <p:spPr>
          <a:xfrm flipV="1">
            <a:off x="1567184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Łącznik prosty 294"/>
          <p:cNvCxnSpPr/>
          <p:nvPr/>
        </p:nvCxnSpPr>
        <p:spPr>
          <a:xfrm flipV="1">
            <a:off x="1691008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Łącznik prosty 295"/>
          <p:cNvCxnSpPr/>
          <p:nvPr/>
        </p:nvCxnSpPr>
        <p:spPr>
          <a:xfrm flipV="1">
            <a:off x="1814833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Łącznik prosty 296"/>
          <p:cNvCxnSpPr/>
          <p:nvPr/>
        </p:nvCxnSpPr>
        <p:spPr>
          <a:xfrm flipV="1">
            <a:off x="1938659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Łącznik prosty 297"/>
          <p:cNvCxnSpPr/>
          <p:nvPr/>
        </p:nvCxnSpPr>
        <p:spPr>
          <a:xfrm flipV="1">
            <a:off x="2062484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Łącznik prosty 298"/>
          <p:cNvCxnSpPr/>
          <p:nvPr/>
        </p:nvCxnSpPr>
        <p:spPr>
          <a:xfrm flipV="1">
            <a:off x="2186308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Łącznik prosty 299"/>
          <p:cNvCxnSpPr/>
          <p:nvPr/>
        </p:nvCxnSpPr>
        <p:spPr>
          <a:xfrm flipV="1">
            <a:off x="2310133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Łącznik prosty 300"/>
          <p:cNvCxnSpPr/>
          <p:nvPr/>
        </p:nvCxnSpPr>
        <p:spPr>
          <a:xfrm flipV="1">
            <a:off x="2433959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Łącznik prosty 301"/>
          <p:cNvCxnSpPr/>
          <p:nvPr/>
        </p:nvCxnSpPr>
        <p:spPr>
          <a:xfrm flipV="1">
            <a:off x="2557784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Łącznik prosty 302"/>
          <p:cNvCxnSpPr/>
          <p:nvPr/>
        </p:nvCxnSpPr>
        <p:spPr>
          <a:xfrm flipV="1">
            <a:off x="2681608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Łącznik prosty 303"/>
          <p:cNvCxnSpPr/>
          <p:nvPr/>
        </p:nvCxnSpPr>
        <p:spPr>
          <a:xfrm flipV="1">
            <a:off x="2805433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Łącznik prosty 304"/>
          <p:cNvCxnSpPr/>
          <p:nvPr/>
        </p:nvCxnSpPr>
        <p:spPr>
          <a:xfrm flipV="1">
            <a:off x="2929259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Łącznik prosty 305"/>
          <p:cNvCxnSpPr/>
          <p:nvPr/>
        </p:nvCxnSpPr>
        <p:spPr>
          <a:xfrm flipV="1">
            <a:off x="3053084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Łącznik prosty 306"/>
          <p:cNvCxnSpPr/>
          <p:nvPr/>
        </p:nvCxnSpPr>
        <p:spPr>
          <a:xfrm flipV="1">
            <a:off x="3176908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Łącznik prosty 307"/>
          <p:cNvCxnSpPr/>
          <p:nvPr/>
        </p:nvCxnSpPr>
        <p:spPr>
          <a:xfrm flipV="1">
            <a:off x="3300733" y="2824151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Łącznik prosty 308"/>
          <p:cNvCxnSpPr/>
          <p:nvPr/>
        </p:nvCxnSpPr>
        <p:spPr>
          <a:xfrm flipV="1">
            <a:off x="3426941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Łącznik prosty 309"/>
          <p:cNvCxnSpPr/>
          <p:nvPr/>
        </p:nvCxnSpPr>
        <p:spPr>
          <a:xfrm flipV="1">
            <a:off x="3550766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Łącznik prosty 310"/>
          <p:cNvCxnSpPr/>
          <p:nvPr/>
        </p:nvCxnSpPr>
        <p:spPr>
          <a:xfrm flipV="1">
            <a:off x="3674590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Łącznik prosty 311"/>
          <p:cNvCxnSpPr/>
          <p:nvPr/>
        </p:nvCxnSpPr>
        <p:spPr>
          <a:xfrm flipV="1">
            <a:off x="3798415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Łącznik prosty 312"/>
          <p:cNvCxnSpPr/>
          <p:nvPr/>
        </p:nvCxnSpPr>
        <p:spPr>
          <a:xfrm flipV="1">
            <a:off x="3922241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Łącznik prosty 313"/>
          <p:cNvCxnSpPr/>
          <p:nvPr/>
        </p:nvCxnSpPr>
        <p:spPr>
          <a:xfrm flipV="1">
            <a:off x="4046066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Łącznik prosty 314"/>
          <p:cNvCxnSpPr/>
          <p:nvPr/>
        </p:nvCxnSpPr>
        <p:spPr>
          <a:xfrm flipV="1">
            <a:off x="4169890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Łącznik prosty 315"/>
          <p:cNvCxnSpPr/>
          <p:nvPr/>
        </p:nvCxnSpPr>
        <p:spPr>
          <a:xfrm flipV="1">
            <a:off x="4293715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Łącznik prosty 316"/>
          <p:cNvCxnSpPr/>
          <p:nvPr/>
        </p:nvCxnSpPr>
        <p:spPr>
          <a:xfrm flipV="1">
            <a:off x="4417541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Łącznik prosty 317"/>
          <p:cNvCxnSpPr/>
          <p:nvPr/>
        </p:nvCxnSpPr>
        <p:spPr>
          <a:xfrm flipV="1">
            <a:off x="4541366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Łącznik prosty 318"/>
          <p:cNvCxnSpPr/>
          <p:nvPr/>
        </p:nvCxnSpPr>
        <p:spPr>
          <a:xfrm flipV="1">
            <a:off x="4665190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Łącznik prosty 319"/>
          <p:cNvCxnSpPr/>
          <p:nvPr/>
        </p:nvCxnSpPr>
        <p:spPr>
          <a:xfrm flipV="1">
            <a:off x="4789015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Łącznik prosty 320"/>
          <p:cNvCxnSpPr/>
          <p:nvPr/>
        </p:nvCxnSpPr>
        <p:spPr>
          <a:xfrm flipV="1">
            <a:off x="4912841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Łącznik prosty 321"/>
          <p:cNvCxnSpPr/>
          <p:nvPr/>
        </p:nvCxnSpPr>
        <p:spPr>
          <a:xfrm flipV="1">
            <a:off x="5036666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Łącznik prosty 322"/>
          <p:cNvCxnSpPr/>
          <p:nvPr/>
        </p:nvCxnSpPr>
        <p:spPr>
          <a:xfrm flipV="1">
            <a:off x="5160490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Łącznik prosty 323"/>
          <p:cNvCxnSpPr/>
          <p:nvPr/>
        </p:nvCxnSpPr>
        <p:spPr>
          <a:xfrm flipV="1">
            <a:off x="5284315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Łącznik prosty 324"/>
          <p:cNvCxnSpPr/>
          <p:nvPr/>
        </p:nvCxnSpPr>
        <p:spPr>
          <a:xfrm flipV="1">
            <a:off x="514671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Łącznik prosty 325"/>
          <p:cNvCxnSpPr/>
          <p:nvPr/>
        </p:nvCxnSpPr>
        <p:spPr>
          <a:xfrm flipV="1">
            <a:off x="638496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Łącznik prosty 326"/>
          <p:cNvCxnSpPr/>
          <p:nvPr/>
        </p:nvCxnSpPr>
        <p:spPr>
          <a:xfrm flipV="1">
            <a:off x="762320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Łącznik prosty 327"/>
          <p:cNvCxnSpPr/>
          <p:nvPr/>
        </p:nvCxnSpPr>
        <p:spPr>
          <a:xfrm flipV="1">
            <a:off x="886145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Łącznik prosty 328"/>
          <p:cNvCxnSpPr/>
          <p:nvPr/>
        </p:nvCxnSpPr>
        <p:spPr>
          <a:xfrm flipV="1">
            <a:off x="1009971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Łącznik prosty 329"/>
          <p:cNvCxnSpPr/>
          <p:nvPr/>
        </p:nvCxnSpPr>
        <p:spPr>
          <a:xfrm flipV="1">
            <a:off x="1133796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Łącznik prosty 330"/>
          <p:cNvCxnSpPr/>
          <p:nvPr/>
        </p:nvCxnSpPr>
        <p:spPr>
          <a:xfrm flipV="1">
            <a:off x="1257620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Łącznik prosty 331"/>
          <p:cNvCxnSpPr/>
          <p:nvPr/>
        </p:nvCxnSpPr>
        <p:spPr>
          <a:xfrm flipV="1">
            <a:off x="1381445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Łącznik prosty 332"/>
          <p:cNvCxnSpPr/>
          <p:nvPr/>
        </p:nvCxnSpPr>
        <p:spPr>
          <a:xfrm flipV="1">
            <a:off x="1505271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Łącznik prosty 333"/>
          <p:cNvCxnSpPr/>
          <p:nvPr/>
        </p:nvCxnSpPr>
        <p:spPr>
          <a:xfrm flipV="1">
            <a:off x="1629096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Łącznik prosty 334"/>
          <p:cNvCxnSpPr/>
          <p:nvPr/>
        </p:nvCxnSpPr>
        <p:spPr>
          <a:xfrm flipV="1">
            <a:off x="1752920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Łącznik prosty 335"/>
          <p:cNvCxnSpPr/>
          <p:nvPr/>
        </p:nvCxnSpPr>
        <p:spPr>
          <a:xfrm flipV="1">
            <a:off x="1876745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Łącznik prosty 336"/>
          <p:cNvCxnSpPr/>
          <p:nvPr/>
        </p:nvCxnSpPr>
        <p:spPr>
          <a:xfrm flipV="1">
            <a:off x="2000571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Łącznik prosty 337"/>
          <p:cNvCxnSpPr/>
          <p:nvPr/>
        </p:nvCxnSpPr>
        <p:spPr>
          <a:xfrm flipV="1">
            <a:off x="2124396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Łącznik prosty 338"/>
          <p:cNvCxnSpPr/>
          <p:nvPr/>
        </p:nvCxnSpPr>
        <p:spPr>
          <a:xfrm flipV="1">
            <a:off x="2248220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Łącznik prosty 339"/>
          <p:cNvCxnSpPr/>
          <p:nvPr/>
        </p:nvCxnSpPr>
        <p:spPr>
          <a:xfrm flipV="1">
            <a:off x="2372045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Łącznik prosty 340"/>
          <p:cNvCxnSpPr/>
          <p:nvPr/>
        </p:nvCxnSpPr>
        <p:spPr>
          <a:xfrm flipV="1">
            <a:off x="2495871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Łącznik prosty 341"/>
          <p:cNvCxnSpPr/>
          <p:nvPr/>
        </p:nvCxnSpPr>
        <p:spPr>
          <a:xfrm flipV="1">
            <a:off x="2619696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Łącznik prosty 342"/>
          <p:cNvCxnSpPr/>
          <p:nvPr/>
        </p:nvCxnSpPr>
        <p:spPr>
          <a:xfrm flipV="1">
            <a:off x="2743520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Łącznik prosty 343"/>
          <p:cNvCxnSpPr/>
          <p:nvPr/>
        </p:nvCxnSpPr>
        <p:spPr>
          <a:xfrm flipV="1">
            <a:off x="2867345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Łącznik prosty 344"/>
          <p:cNvCxnSpPr/>
          <p:nvPr/>
        </p:nvCxnSpPr>
        <p:spPr>
          <a:xfrm flipV="1">
            <a:off x="2991171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Łącznik prosty 345"/>
          <p:cNvCxnSpPr/>
          <p:nvPr/>
        </p:nvCxnSpPr>
        <p:spPr>
          <a:xfrm flipV="1">
            <a:off x="3114996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Łącznik prosty 346"/>
          <p:cNvCxnSpPr/>
          <p:nvPr/>
        </p:nvCxnSpPr>
        <p:spPr>
          <a:xfrm flipV="1">
            <a:off x="3238820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Łącznik prosty 347"/>
          <p:cNvCxnSpPr/>
          <p:nvPr/>
        </p:nvCxnSpPr>
        <p:spPr>
          <a:xfrm flipV="1">
            <a:off x="3362645" y="282415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Łącznik prosty 348"/>
          <p:cNvCxnSpPr/>
          <p:nvPr/>
        </p:nvCxnSpPr>
        <p:spPr>
          <a:xfrm flipV="1">
            <a:off x="3488853" y="282414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Łącznik prosty 349"/>
          <p:cNvCxnSpPr/>
          <p:nvPr/>
        </p:nvCxnSpPr>
        <p:spPr>
          <a:xfrm flipV="1">
            <a:off x="3612678" y="282414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Łącznik prosty 350"/>
          <p:cNvCxnSpPr/>
          <p:nvPr/>
        </p:nvCxnSpPr>
        <p:spPr>
          <a:xfrm flipV="1">
            <a:off x="3736502" y="282414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Łącznik prosty 351"/>
          <p:cNvCxnSpPr/>
          <p:nvPr/>
        </p:nvCxnSpPr>
        <p:spPr>
          <a:xfrm flipV="1">
            <a:off x="3860327" y="282414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Łącznik prosty 352"/>
          <p:cNvCxnSpPr/>
          <p:nvPr/>
        </p:nvCxnSpPr>
        <p:spPr>
          <a:xfrm flipV="1">
            <a:off x="3984153" y="282414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Łącznik prosty 353"/>
          <p:cNvCxnSpPr/>
          <p:nvPr/>
        </p:nvCxnSpPr>
        <p:spPr>
          <a:xfrm flipV="1">
            <a:off x="4107978" y="282414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Łącznik prosty 354"/>
          <p:cNvCxnSpPr/>
          <p:nvPr/>
        </p:nvCxnSpPr>
        <p:spPr>
          <a:xfrm flipV="1">
            <a:off x="4231802" y="282414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Łącznik prosty 355"/>
          <p:cNvCxnSpPr/>
          <p:nvPr/>
        </p:nvCxnSpPr>
        <p:spPr>
          <a:xfrm flipV="1">
            <a:off x="4355627" y="282414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Łącznik prosty 356"/>
          <p:cNvCxnSpPr/>
          <p:nvPr/>
        </p:nvCxnSpPr>
        <p:spPr>
          <a:xfrm flipV="1">
            <a:off x="4479453" y="282414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Łącznik prosty 357"/>
          <p:cNvCxnSpPr/>
          <p:nvPr/>
        </p:nvCxnSpPr>
        <p:spPr>
          <a:xfrm flipV="1">
            <a:off x="4603278" y="282414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Łącznik prosty 358"/>
          <p:cNvCxnSpPr/>
          <p:nvPr/>
        </p:nvCxnSpPr>
        <p:spPr>
          <a:xfrm flipV="1">
            <a:off x="4727102" y="282414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Łącznik prosty 359"/>
          <p:cNvCxnSpPr/>
          <p:nvPr/>
        </p:nvCxnSpPr>
        <p:spPr>
          <a:xfrm flipV="1">
            <a:off x="4850927" y="282414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Łącznik prosty 360"/>
          <p:cNvCxnSpPr/>
          <p:nvPr/>
        </p:nvCxnSpPr>
        <p:spPr>
          <a:xfrm flipV="1">
            <a:off x="4974753" y="282414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Łącznik prosty 361"/>
          <p:cNvCxnSpPr/>
          <p:nvPr/>
        </p:nvCxnSpPr>
        <p:spPr>
          <a:xfrm flipV="1">
            <a:off x="5098578" y="282414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Łącznik prosty 362"/>
          <p:cNvCxnSpPr/>
          <p:nvPr/>
        </p:nvCxnSpPr>
        <p:spPr>
          <a:xfrm flipV="1">
            <a:off x="5222402" y="282414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Łącznik prosty 363"/>
          <p:cNvCxnSpPr/>
          <p:nvPr/>
        </p:nvCxnSpPr>
        <p:spPr>
          <a:xfrm flipV="1">
            <a:off x="5346227" y="282414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pole tekstowe 364"/>
          <p:cNvSpPr txBox="1"/>
          <p:nvPr/>
        </p:nvSpPr>
        <p:spPr>
          <a:xfrm>
            <a:off x="6561336" y="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b)</a:t>
            </a:r>
            <a:endParaRPr lang="pl-PL" dirty="0"/>
          </a:p>
        </p:txBody>
      </p:sp>
      <p:sp>
        <p:nvSpPr>
          <p:cNvPr id="366" name="pole tekstowe 365"/>
          <p:cNvSpPr txBox="1"/>
          <p:nvPr/>
        </p:nvSpPr>
        <p:spPr>
          <a:xfrm>
            <a:off x="0" y="342900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c)</a:t>
            </a:r>
            <a:endParaRPr lang="pl-PL" dirty="0"/>
          </a:p>
        </p:txBody>
      </p:sp>
      <p:sp>
        <p:nvSpPr>
          <p:cNvPr id="367" name="pole tekstowe 366"/>
          <p:cNvSpPr txBox="1"/>
          <p:nvPr/>
        </p:nvSpPr>
        <p:spPr>
          <a:xfrm>
            <a:off x="6561336" y="3429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d)</a:t>
            </a:r>
            <a:endParaRPr lang="pl-PL" dirty="0"/>
          </a:p>
        </p:txBody>
      </p:sp>
      <p:sp>
        <p:nvSpPr>
          <p:cNvPr id="368" name="pole tekstowe 367"/>
          <p:cNvSpPr txBox="1"/>
          <p:nvPr/>
        </p:nvSpPr>
        <p:spPr>
          <a:xfrm>
            <a:off x="56420" y="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91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Obraz 3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22"/>
            <a:ext cx="12192000" cy="6805755"/>
          </a:xfrm>
          <a:prstGeom prst="rect">
            <a:avLst/>
          </a:prstGeom>
        </p:spPr>
      </p:pic>
      <p:cxnSp>
        <p:nvCxnSpPr>
          <p:cNvPr id="406" name="Łącznik prosty 405"/>
          <p:cNvCxnSpPr/>
          <p:nvPr/>
        </p:nvCxnSpPr>
        <p:spPr>
          <a:xfrm flipV="1">
            <a:off x="552770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Łącznik prosty 408"/>
          <p:cNvCxnSpPr/>
          <p:nvPr/>
        </p:nvCxnSpPr>
        <p:spPr>
          <a:xfrm flipV="1">
            <a:off x="614683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Łącznik prosty 409"/>
          <p:cNvCxnSpPr/>
          <p:nvPr/>
        </p:nvCxnSpPr>
        <p:spPr>
          <a:xfrm flipV="1">
            <a:off x="676595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Łącznik prosty 410"/>
          <p:cNvCxnSpPr/>
          <p:nvPr/>
        </p:nvCxnSpPr>
        <p:spPr>
          <a:xfrm flipV="1">
            <a:off x="738508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Łącznik prosty 411"/>
          <p:cNvCxnSpPr/>
          <p:nvPr/>
        </p:nvCxnSpPr>
        <p:spPr>
          <a:xfrm flipV="1">
            <a:off x="798039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Łącznik prosty 412"/>
          <p:cNvCxnSpPr/>
          <p:nvPr/>
        </p:nvCxnSpPr>
        <p:spPr>
          <a:xfrm flipV="1">
            <a:off x="859952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Łącznik prosty 413"/>
          <p:cNvCxnSpPr/>
          <p:nvPr/>
        </p:nvCxnSpPr>
        <p:spPr>
          <a:xfrm flipV="1">
            <a:off x="921864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Łącznik prosty 414"/>
          <p:cNvCxnSpPr/>
          <p:nvPr/>
        </p:nvCxnSpPr>
        <p:spPr>
          <a:xfrm flipV="1">
            <a:off x="983777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Łącznik prosty 415"/>
          <p:cNvCxnSpPr/>
          <p:nvPr/>
        </p:nvCxnSpPr>
        <p:spPr>
          <a:xfrm flipV="1">
            <a:off x="1045688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Łącznik prosty 416"/>
          <p:cNvCxnSpPr/>
          <p:nvPr/>
        </p:nvCxnSpPr>
        <p:spPr>
          <a:xfrm flipV="1">
            <a:off x="1107601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Łącznik prosty 417"/>
          <p:cNvCxnSpPr/>
          <p:nvPr/>
        </p:nvCxnSpPr>
        <p:spPr>
          <a:xfrm flipV="1">
            <a:off x="1169513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Łącznik prosty 418"/>
          <p:cNvCxnSpPr/>
          <p:nvPr/>
        </p:nvCxnSpPr>
        <p:spPr>
          <a:xfrm flipV="1">
            <a:off x="1231426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Łącznik prosty 419"/>
          <p:cNvCxnSpPr/>
          <p:nvPr/>
        </p:nvCxnSpPr>
        <p:spPr>
          <a:xfrm flipV="1">
            <a:off x="1290957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Łącznik prosty 420"/>
          <p:cNvCxnSpPr/>
          <p:nvPr/>
        </p:nvCxnSpPr>
        <p:spPr>
          <a:xfrm flipV="1">
            <a:off x="1352870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Łącznik prosty 421"/>
          <p:cNvCxnSpPr/>
          <p:nvPr/>
        </p:nvCxnSpPr>
        <p:spPr>
          <a:xfrm flipV="1">
            <a:off x="1414782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Łącznik prosty 422"/>
          <p:cNvCxnSpPr/>
          <p:nvPr/>
        </p:nvCxnSpPr>
        <p:spPr>
          <a:xfrm flipV="1">
            <a:off x="1476695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Łącznik prosty 423"/>
          <p:cNvCxnSpPr/>
          <p:nvPr/>
        </p:nvCxnSpPr>
        <p:spPr>
          <a:xfrm flipV="1">
            <a:off x="1540989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Łącznik prosty 424"/>
          <p:cNvCxnSpPr/>
          <p:nvPr/>
        </p:nvCxnSpPr>
        <p:spPr>
          <a:xfrm flipV="1">
            <a:off x="1602902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Łącznik prosty 425"/>
          <p:cNvCxnSpPr/>
          <p:nvPr/>
        </p:nvCxnSpPr>
        <p:spPr>
          <a:xfrm flipV="1">
            <a:off x="1664814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Łącznik prosty 426"/>
          <p:cNvCxnSpPr/>
          <p:nvPr/>
        </p:nvCxnSpPr>
        <p:spPr>
          <a:xfrm flipV="1">
            <a:off x="1726727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Łącznik prosty 427"/>
          <p:cNvCxnSpPr/>
          <p:nvPr/>
        </p:nvCxnSpPr>
        <p:spPr>
          <a:xfrm flipV="1">
            <a:off x="1786258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Łącznik prosty 428"/>
          <p:cNvCxnSpPr/>
          <p:nvPr/>
        </p:nvCxnSpPr>
        <p:spPr>
          <a:xfrm flipV="1">
            <a:off x="1848171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Łącznik prosty 429"/>
          <p:cNvCxnSpPr/>
          <p:nvPr/>
        </p:nvCxnSpPr>
        <p:spPr>
          <a:xfrm flipV="1">
            <a:off x="1910083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Łącznik prosty 430"/>
          <p:cNvCxnSpPr/>
          <p:nvPr/>
        </p:nvCxnSpPr>
        <p:spPr>
          <a:xfrm flipV="1">
            <a:off x="1971996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Łącznik prosty 431"/>
          <p:cNvCxnSpPr/>
          <p:nvPr/>
        </p:nvCxnSpPr>
        <p:spPr>
          <a:xfrm flipV="1">
            <a:off x="490858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Łącznik prosty 432"/>
          <p:cNvCxnSpPr/>
          <p:nvPr/>
        </p:nvCxnSpPr>
        <p:spPr>
          <a:xfrm flipV="1">
            <a:off x="2098201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Łącznik prosty 433"/>
          <p:cNvCxnSpPr/>
          <p:nvPr/>
        </p:nvCxnSpPr>
        <p:spPr>
          <a:xfrm flipV="1">
            <a:off x="2160114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Łącznik prosty 434"/>
          <p:cNvCxnSpPr/>
          <p:nvPr/>
        </p:nvCxnSpPr>
        <p:spPr>
          <a:xfrm flipV="1">
            <a:off x="2222026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Łącznik prosty 435"/>
          <p:cNvCxnSpPr/>
          <p:nvPr/>
        </p:nvCxnSpPr>
        <p:spPr>
          <a:xfrm flipV="1">
            <a:off x="2283939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Łącznik prosty 436"/>
          <p:cNvCxnSpPr/>
          <p:nvPr/>
        </p:nvCxnSpPr>
        <p:spPr>
          <a:xfrm flipV="1">
            <a:off x="2343470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Łącznik prosty 437"/>
          <p:cNvCxnSpPr/>
          <p:nvPr/>
        </p:nvCxnSpPr>
        <p:spPr>
          <a:xfrm flipV="1">
            <a:off x="2405383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Łącznik prosty 438"/>
          <p:cNvCxnSpPr/>
          <p:nvPr/>
        </p:nvCxnSpPr>
        <p:spPr>
          <a:xfrm flipV="1">
            <a:off x="2467295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Łącznik prosty 439"/>
          <p:cNvCxnSpPr/>
          <p:nvPr/>
        </p:nvCxnSpPr>
        <p:spPr>
          <a:xfrm flipV="1">
            <a:off x="2529208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Łącznik prosty 440"/>
          <p:cNvCxnSpPr/>
          <p:nvPr/>
        </p:nvCxnSpPr>
        <p:spPr>
          <a:xfrm flipV="1">
            <a:off x="2591119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Łącznik prosty 441"/>
          <p:cNvCxnSpPr/>
          <p:nvPr/>
        </p:nvCxnSpPr>
        <p:spPr>
          <a:xfrm flipV="1">
            <a:off x="2653032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Łącznik prosty 442"/>
          <p:cNvCxnSpPr/>
          <p:nvPr/>
        </p:nvCxnSpPr>
        <p:spPr>
          <a:xfrm flipV="1">
            <a:off x="2714944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Łącznik prosty 443"/>
          <p:cNvCxnSpPr/>
          <p:nvPr/>
        </p:nvCxnSpPr>
        <p:spPr>
          <a:xfrm flipV="1">
            <a:off x="2776857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Łącznik prosty 444"/>
          <p:cNvCxnSpPr/>
          <p:nvPr/>
        </p:nvCxnSpPr>
        <p:spPr>
          <a:xfrm flipV="1">
            <a:off x="2836388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Łącznik prosty 445"/>
          <p:cNvCxnSpPr/>
          <p:nvPr/>
        </p:nvCxnSpPr>
        <p:spPr>
          <a:xfrm flipV="1">
            <a:off x="2898301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Łącznik prosty 446"/>
          <p:cNvCxnSpPr/>
          <p:nvPr/>
        </p:nvCxnSpPr>
        <p:spPr>
          <a:xfrm flipV="1">
            <a:off x="2960213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Łącznik prosty 447"/>
          <p:cNvCxnSpPr/>
          <p:nvPr/>
        </p:nvCxnSpPr>
        <p:spPr>
          <a:xfrm flipV="1">
            <a:off x="3022126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Łącznik prosty 448"/>
          <p:cNvCxnSpPr/>
          <p:nvPr/>
        </p:nvCxnSpPr>
        <p:spPr>
          <a:xfrm flipV="1">
            <a:off x="3086420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Łącznik prosty 449"/>
          <p:cNvCxnSpPr/>
          <p:nvPr/>
        </p:nvCxnSpPr>
        <p:spPr>
          <a:xfrm flipV="1">
            <a:off x="3148333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Łącznik prosty 450"/>
          <p:cNvCxnSpPr/>
          <p:nvPr/>
        </p:nvCxnSpPr>
        <p:spPr>
          <a:xfrm flipV="1">
            <a:off x="3210245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Łącznik prosty 451"/>
          <p:cNvCxnSpPr/>
          <p:nvPr/>
        </p:nvCxnSpPr>
        <p:spPr>
          <a:xfrm flipV="1">
            <a:off x="3272158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Łącznik prosty 452"/>
          <p:cNvCxnSpPr/>
          <p:nvPr/>
        </p:nvCxnSpPr>
        <p:spPr>
          <a:xfrm flipV="1">
            <a:off x="3331689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Łącznik prosty 453"/>
          <p:cNvCxnSpPr/>
          <p:nvPr/>
        </p:nvCxnSpPr>
        <p:spPr>
          <a:xfrm flipV="1">
            <a:off x="3393602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Łącznik prosty 454"/>
          <p:cNvCxnSpPr/>
          <p:nvPr/>
        </p:nvCxnSpPr>
        <p:spPr>
          <a:xfrm flipV="1">
            <a:off x="3455514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Łącznik prosty 455"/>
          <p:cNvCxnSpPr/>
          <p:nvPr/>
        </p:nvCxnSpPr>
        <p:spPr>
          <a:xfrm flipV="1">
            <a:off x="3517427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Łącznik prosty 456"/>
          <p:cNvCxnSpPr/>
          <p:nvPr/>
        </p:nvCxnSpPr>
        <p:spPr>
          <a:xfrm flipV="1">
            <a:off x="2036289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Łącznik prosty 457"/>
          <p:cNvCxnSpPr/>
          <p:nvPr/>
        </p:nvCxnSpPr>
        <p:spPr>
          <a:xfrm flipV="1">
            <a:off x="3643632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Łącznik prosty 458"/>
          <p:cNvCxnSpPr/>
          <p:nvPr/>
        </p:nvCxnSpPr>
        <p:spPr>
          <a:xfrm flipV="1">
            <a:off x="3705545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Łącznik prosty 459"/>
          <p:cNvCxnSpPr/>
          <p:nvPr/>
        </p:nvCxnSpPr>
        <p:spPr>
          <a:xfrm flipV="1">
            <a:off x="3767457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Łącznik prosty 460"/>
          <p:cNvCxnSpPr/>
          <p:nvPr/>
        </p:nvCxnSpPr>
        <p:spPr>
          <a:xfrm flipV="1">
            <a:off x="3829370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Łącznik prosty 461"/>
          <p:cNvCxnSpPr/>
          <p:nvPr/>
        </p:nvCxnSpPr>
        <p:spPr>
          <a:xfrm flipV="1">
            <a:off x="3888901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Łącznik prosty 462"/>
          <p:cNvCxnSpPr/>
          <p:nvPr/>
        </p:nvCxnSpPr>
        <p:spPr>
          <a:xfrm flipV="1">
            <a:off x="3950814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Łącznik prosty 463"/>
          <p:cNvCxnSpPr/>
          <p:nvPr/>
        </p:nvCxnSpPr>
        <p:spPr>
          <a:xfrm flipV="1">
            <a:off x="4012726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Łącznik prosty 464"/>
          <p:cNvCxnSpPr/>
          <p:nvPr/>
        </p:nvCxnSpPr>
        <p:spPr>
          <a:xfrm flipV="1">
            <a:off x="4074639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Łącznik prosty 465"/>
          <p:cNvCxnSpPr/>
          <p:nvPr/>
        </p:nvCxnSpPr>
        <p:spPr>
          <a:xfrm flipV="1">
            <a:off x="4136550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Łącznik prosty 466"/>
          <p:cNvCxnSpPr/>
          <p:nvPr/>
        </p:nvCxnSpPr>
        <p:spPr>
          <a:xfrm flipV="1">
            <a:off x="4198463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Łącznik prosty 467"/>
          <p:cNvCxnSpPr/>
          <p:nvPr/>
        </p:nvCxnSpPr>
        <p:spPr>
          <a:xfrm flipV="1">
            <a:off x="4260375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Łącznik prosty 468"/>
          <p:cNvCxnSpPr/>
          <p:nvPr/>
        </p:nvCxnSpPr>
        <p:spPr>
          <a:xfrm flipV="1">
            <a:off x="4322288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Łącznik prosty 469"/>
          <p:cNvCxnSpPr/>
          <p:nvPr/>
        </p:nvCxnSpPr>
        <p:spPr>
          <a:xfrm flipV="1">
            <a:off x="4381819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Łącznik prosty 470"/>
          <p:cNvCxnSpPr/>
          <p:nvPr/>
        </p:nvCxnSpPr>
        <p:spPr>
          <a:xfrm flipV="1">
            <a:off x="4443732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Łącznik prosty 471"/>
          <p:cNvCxnSpPr/>
          <p:nvPr/>
        </p:nvCxnSpPr>
        <p:spPr>
          <a:xfrm flipV="1">
            <a:off x="4505644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Łącznik prosty 472"/>
          <p:cNvCxnSpPr/>
          <p:nvPr/>
        </p:nvCxnSpPr>
        <p:spPr>
          <a:xfrm flipV="1">
            <a:off x="4567557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Łącznik prosty 473"/>
          <p:cNvCxnSpPr/>
          <p:nvPr/>
        </p:nvCxnSpPr>
        <p:spPr>
          <a:xfrm flipV="1">
            <a:off x="4631851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Łącznik prosty 474"/>
          <p:cNvCxnSpPr/>
          <p:nvPr/>
        </p:nvCxnSpPr>
        <p:spPr>
          <a:xfrm flipV="1">
            <a:off x="4693764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Łącznik prosty 475"/>
          <p:cNvCxnSpPr/>
          <p:nvPr/>
        </p:nvCxnSpPr>
        <p:spPr>
          <a:xfrm flipV="1">
            <a:off x="4755676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Łącznik prosty 476"/>
          <p:cNvCxnSpPr/>
          <p:nvPr/>
        </p:nvCxnSpPr>
        <p:spPr>
          <a:xfrm flipV="1">
            <a:off x="4817589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Łącznik prosty 477"/>
          <p:cNvCxnSpPr/>
          <p:nvPr/>
        </p:nvCxnSpPr>
        <p:spPr>
          <a:xfrm flipV="1">
            <a:off x="4877120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Łącznik prosty 478"/>
          <p:cNvCxnSpPr/>
          <p:nvPr/>
        </p:nvCxnSpPr>
        <p:spPr>
          <a:xfrm flipV="1">
            <a:off x="4939033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Łącznik prosty 479"/>
          <p:cNvCxnSpPr/>
          <p:nvPr/>
        </p:nvCxnSpPr>
        <p:spPr>
          <a:xfrm flipV="1">
            <a:off x="5000945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Łącznik prosty 480"/>
          <p:cNvCxnSpPr/>
          <p:nvPr/>
        </p:nvCxnSpPr>
        <p:spPr>
          <a:xfrm flipV="1">
            <a:off x="5062858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Łącznik prosty 481"/>
          <p:cNvCxnSpPr/>
          <p:nvPr/>
        </p:nvCxnSpPr>
        <p:spPr>
          <a:xfrm flipV="1">
            <a:off x="3581720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Łącznik prosty 482"/>
          <p:cNvCxnSpPr/>
          <p:nvPr/>
        </p:nvCxnSpPr>
        <p:spPr>
          <a:xfrm flipV="1">
            <a:off x="5189063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Łącznik prosty 483"/>
          <p:cNvCxnSpPr/>
          <p:nvPr/>
        </p:nvCxnSpPr>
        <p:spPr>
          <a:xfrm flipV="1">
            <a:off x="5250976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Łącznik prosty 484"/>
          <p:cNvCxnSpPr/>
          <p:nvPr/>
        </p:nvCxnSpPr>
        <p:spPr>
          <a:xfrm flipV="1">
            <a:off x="5312888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Łącznik prosty 485"/>
          <p:cNvCxnSpPr/>
          <p:nvPr/>
        </p:nvCxnSpPr>
        <p:spPr>
          <a:xfrm flipV="1">
            <a:off x="5374801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Łącznik prosty 486"/>
          <p:cNvCxnSpPr/>
          <p:nvPr/>
        </p:nvCxnSpPr>
        <p:spPr>
          <a:xfrm flipV="1">
            <a:off x="5434332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Łącznik prosty 506"/>
          <p:cNvCxnSpPr/>
          <p:nvPr/>
        </p:nvCxnSpPr>
        <p:spPr>
          <a:xfrm flipV="1">
            <a:off x="5127151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Łącznik prosty 507"/>
          <p:cNvCxnSpPr/>
          <p:nvPr/>
        </p:nvCxnSpPr>
        <p:spPr>
          <a:xfrm flipV="1">
            <a:off x="7220589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Łącznik prosty 508"/>
          <p:cNvCxnSpPr/>
          <p:nvPr/>
        </p:nvCxnSpPr>
        <p:spPr>
          <a:xfrm flipV="1">
            <a:off x="7282502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Łącznik prosty 509"/>
          <p:cNvCxnSpPr/>
          <p:nvPr/>
        </p:nvCxnSpPr>
        <p:spPr>
          <a:xfrm flipV="1">
            <a:off x="7344414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Łącznik prosty 510"/>
          <p:cNvCxnSpPr/>
          <p:nvPr/>
        </p:nvCxnSpPr>
        <p:spPr>
          <a:xfrm flipV="1">
            <a:off x="7406327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Łącznik prosty 511"/>
          <p:cNvCxnSpPr/>
          <p:nvPr/>
        </p:nvCxnSpPr>
        <p:spPr>
          <a:xfrm flipV="1">
            <a:off x="7465858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Łącznik prosty 512"/>
          <p:cNvCxnSpPr/>
          <p:nvPr/>
        </p:nvCxnSpPr>
        <p:spPr>
          <a:xfrm flipV="1">
            <a:off x="7527771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Łącznik prosty 513"/>
          <p:cNvCxnSpPr/>
          <p:nvPr/>
        </p:nvCxnSpPr>
        <p:spPr>
          <a:xfrm flipV="1">
            <a:off x="7589683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Łącznik prosty 514"/>
          <p:cNvCxnSpPr/>
          <p:nvPr/>
        </p:nvCxnSpPr>
        <p:spPr>
          <a:xfrm flipV="1">
            <a:off x="7651596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Łącznik prosty 515"/>
          <p:cNvCxnSpPr/>
          <p:nvPr/>
        </p:nvCxnSpPr>
        <p:spPr>
          <a:xfrm flipV="1">
            <a:off x="7713507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Łącznik prosty 516"/>
          <p:cNvCxnSpPr/>
          <p:nvPr/>
        </p:nvCxnSpPr>
        <p:spPr>
          <a:xfrm flipV="1">
            <a:off x="7775420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Łącznik prosty 517"/>
          <p:cNvCxnSpPr/>
          <p:nvPr/>
        </p:nvCxnSpPr>
        <p:spPr>
          <a:xfrm flipV="1">
            <a:off x="7837332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Łącznik prosty 518"/>
          <p:cNvCxnSpPr/>
          <p:nvPr/>
        </p:nvCxnSpPr>
        <p:spPr>
          <a:xfrm flipV="1">
            <a:off x="7899245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Łącznik prosty 519"/>
          <p:cNvCxnSpPr/>
          <p:nvPr/>
        </p:nvCxnSpPr>
        <p:spPr>
          <a:xfrm flipV="1">
            <a:off x="7958776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Łącznik prosty 520"/>
          <p:cNvCxnSpPr/>
          <p:nvPr/>
        </p:nvCxnSpPr>
        <p:spPr>
          <a:xfrm flipV="1">
            <a:off x="8020689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Łącznik prosty 521"/>
          <p:cNvCxnSpPr/>
          <p:nvPr/>
        </p:nvCxnSpPr>
        <p:spPr>
          <a:xfrm flipV="1">
            <a:off x="8082601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Łącznik prosty 522"/>
          <p:cNvCxnSpPr/>
          <p:nvPr/>
        </p:nvCxnSpPr>
        <p:spPr>
          <a:xfrm flipV="1">
            <a:off x="8144514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Łącznik prosty 523"/>
          <p:cNvCxnSpPr/>
          <p:nvPr/>
        </p:nvCxnSpPr>
        <p:spPr>
          <a:xfrm flipV="1">
            <a:off x="8208808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Łącznik prosty 524"/>
          <p:cNvCxnSpPr/>
          <p:nvPr/>
        </p:nvCxnSpPr>
        <p:spPr>
          <a:xfrm flipV="1">
            <a:off x="8270721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Łącznik prosty 525"/>
          <p:cNvCxnSpPr/>
          <p:nvPr/>
        </p:nvCxnSpPr>
        <p:spPr>
          <a:xfrm flipV="1">
            <a:off x="8332633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Łącznik prosty 526"/>
          <p:cNvCxnSpPr/>
          <p:nvPr/>
        </p:nvCxnSpPr>
        <p:spPr>
          <a:xfrm flipV="1">
            <a:off x="8394546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Łącznik prosty 527"/>
          <p:cNvCxnSpPr/>
          <p:nvPr/>
        </p:nvCxnSpPr>
        <p:spPr>
          <a:xfrm flipV="1">
            <a:off x="8454077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Łącznik prosty 528"/>
          <p:cNvCxnSpPr/>
          <p:nvPr/>
        </p:nvCxnSpPr>
        <p:spPr>
          <a:xfrm flipV="1">
            <a:off x="8515990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Łącznik prosty 529"/>
          <p:cNvCxnSpPr/>
          <p:nvPr/>
        </p:nvCxnSpPr>
        <p:spPr>
          <a:xfrm flipV="1">
            <a:off x="8577902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Łącznik prosty 530"/>
          <p:cNvCxnSpPr/>
          <p:nvPr/>
        </p:nvCxnSpPr>
        <p:spPr>
          <a:xfrm flipV="1">
            <a:off x="8639815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Łącznik prosty 531"/>
          <p:cNvCxnSpPr/>
          <p:nvPr/>
        </p:nvCxnSpPr>
        <p:spPr>
          <a:xfrm flipV="1">
            <a:off x="7158677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Łącznik prosty 532"/>
          <p:cNvCxnSpPr/>
          <p:nvPr/>
        </p:nvCxnSpPr>
        <p:spPr>
          <a:xfrm flipV="1">
            <a:off x="8766020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Łącznik prosty 533"/>
          <p:cNvCxnSpPr/>
          <p:nvPr/>
        </p:nvCxnSpPr>
        <p:spPr>
          <a:xfrm flipV="1">
            <a:off x="8827933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Łącznik prosty 534"/>
          <p:cNvCxnSpPr/>
          <p:nvPr/>
        </p:nvCxnSpPr>
        <p:spPr>
          <a:xfrm flipV="1">
            <a:off x="8889845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Łącznik prosty 535"/>
          <p:cNvCxnSpPr/>
          <p:nvPr/>
        </p:nvCxnSpPr>
        <p:spPr>
          <a:xfrm flipV="1">
            <a:off x="8951758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Łącznik prosty 536"/>
          <p:cNvCxnSpPr/>
          <p:nvPr/>
        </p:nvCxnSpPr>
        <p:spPr>
          <a:xfrm flipV="1">
            <a:off x="9011289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Łącznik prosty 537"/>
          <p:cNvCxnSpPr/>
          <p:nvPr/>
        </p:nvCxnSpPr>
        <p:spPr>
          <a:xfrm flipV="1">
            <a:off x="9073202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Łącznik prosty 538"/>
          <p:cNvCxnSpPr/>
          <p:nvPr/>
        </p:nvCxnSpPr>
        <p:spPr>
          <a:xfrm flipV="1">
            <a:off x="9135114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Łącznik prosty 539"/>
          <p:cNvCxnSpPr/>
          <p:nvPr/>
        </p:nvCxnSpPr>
        <p:spPr>
          <a:xfrm flipV="1">
            <a:off x="9197027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Łącznik prosty 540"/>
          <p:cNvCxnSpPr/>
          <p:nvPr/>
        </p:nvCxnSpPr>
        <p:spPr>
          <a:xfrm flipV="1">
            <a:off x="9258938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Łącznik prosty 541"/>
          <p:cNvCxnSpPr/>
          <p:nvPr/>
        </p:nvCxnSpPr>
        <p:spPr>
          <a:xfrm flipV="1">
            <a:off x="9320851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Łącznik prosty 542"/>
          <p:cNvCxnSpPr/>
          <p:nvPr/>
        </p:nvCxnSpPr>
        <p:spPr>
          <a:xfrm flipV="1">
            <a:off x="9382763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Łącznik prosty 543"/>
          <p:cNvCxnSpPr/>
          <p:nvPr/>
        </p:nvCxnSpPr>
        <p:spPr>
          <a:xfrm flipV="1">
            <a:off x="9444676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Łącznik prosty 544"/>
          <p:cNvCxnSpPr/>
          <p:nvPr/>
        </p:nvCxnSpPr>
        <p:spPr>
          <a:xfrm flipV="1">
            <a:off x="9504207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Łącznik prosty 545"/>
          <p:cNvCxnSpPr/>
          <p:nvPr/>
        </p:nvCxnSpPr>
        <p:spPr>
          <a:xfrm flipV="1">
            <a:off x="9566120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Łącznik prosty 546"/>
          <p:cNvCxnSpPr/>
          <p:nvPr/>
        </p:nvCxnSpPr>
        <p:spPr>
          <a:xfrm flipV="1">
            <a:off x="9628032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Łącznik prosty 547"/>
          <p:cNvCxnSpPr/>
          <p:nvPr/>
        </p:nvCxnSpPr>
        <p:spPr>
          <a:xfrm flipV="1">
            <a:off x="9689945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Łącznik prosty 548"/>
          <p:cNvCxnSpPr/>
          <p:nvPr/>
        </p:nvCxnSpPr>
        <p:spPr>
          <a:xfrm flipV="1">
            <a:off x="9754239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Łącznik prosty 549"/>
          <p:cNvCxnSpPr/>
          <p:nvPr/>
        </p:nvCxnSpPr>
        <p:spPr>
          <a:xfrm flipV="1">
            <a:off x="9816152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Łącznik prosty 550"/>
          <p:cNvCxnSpPr/>
          <p:nvPr/>
        </p:nvCxnSpPr>
        <p:spPr>
          <a:xfrm flipV="1">
            <a:off x="9878064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Łącznik prosty 551"/>
          <p:cNvCxnSpPr/>
          <p:nvPr/>
        </p:nvCxnSpPr>
        <p:spPr>
          <a:xfrm flipV="1">
            <a:off x="9939977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Łącznik prosty 552"/>
          <p:cNvCxnSpPr/>
          <p:nvPr/>
        </p:nvCxnSpPr>
        <p:spPr>
          <a:xfrm flipV="1">
            <a:off x="9999508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Łącznik prosty 553"/>
          <p:cNvCxnSpPr/>
          <p:nvPr/>
        </p:nvCxnSpPr>
        <p:spPr>
          <a:xfrm flipV="1">
            <a:off x="10061421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Łącznik prosty 554"/>
          <p:cNvCxnSpPr/>
          <p:nvPr/>
        </p:nvCxnSpPr>
        <p:spPr>
          <a:xfrm flipV="1">
            <a:off x="10123333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Łącznik prosty 555"/>
          <p:cNvCxnSpPr/>
          <p:nvPr/>
        </p:nvCxnSpPr>
        <p:spPr>
          <a:xfrm flipV="1">
            <a:off x="10185246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Łącznik prosty 556"/>
          <p:cNvCxnSpPr/>
          <p:nvPr/>
        </p:nvCxnSpPr>
        <p:spPr>
          <a:xfrm flipV="1">
            <a:off x="8704108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Łącznik prosty 557"/>
          <p:cNvCxnSpPr/>
          <p:nvPr/>
        </p:nvCxnSpPr>
        <p:spPr>
          <a:xfrm flipV="1">
            <a:off x="10311451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Łącznik prosty 558"/>
          <p:cNvCxnSpPr/>
          <p:nvPr/>
        </p:nvCxnSpPr>
        <p:spPr>
          <a:xfrm flipV="1">
            <a:off x="10373364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Łącznik prosty 559"/>
          <p:cNvCxnSpPr/>
          <p:nvPr/>
        </p:nvCxnSpPr>
        <p:spPr>
          <a:xfrm flipV="1">
            <a:off x="10435276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Łącznik prosty 560"/>
          <p:cNvCxnSpPr/>
          <p:nvPr/>
        </p:nvCxnSpPr>
        <p:spPr>
          <a:xfrm flipV="1">
            <a:off x="10497189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Łącznik prosty 561"/>
          <p:cNvCxnSpPr/>
          <p:nvPr/>
        </p:nvCxnSpPr>
        <p:spPr>
          <a:xfrm flipV="1">
            <a:off x="10556720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Łącznik prosty 562"/>
          <p:cNvCxnSpPr/>
          <p:nvPr/>
        </p:nvCxnSpPr>
        <p:spPr>
          <a:xfrm flipV="1">
            <a:off x="10618633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Łącznik prosty 563"/>
          <p:cNvCxnSpPr/>
          <p:nvPr/>
        </p:nvCxnSpPr>
        <p:spPr>
          <a:xfrm flipV="1">
            <a:off x="10680545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Łącznik prosty 564"/>
          <p:cNvCxnSpPr/>
          <p:nvPr/>
        </p:nvCxnSpPr>
        <p:spPr>
          <a:xfrm flipV="1">
            <a:off x="10742458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Łącznik prosty 565"/>
          <p:cNvCxnSpPr/>
          <p:nvPr/>
        </p:nvCxnSpPr>
        <p:spPr>
          <a:xfrm flipV="1">
            <a:off x="10804369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Łącznik prosty 566"/>
          <p:cNvCxnSpPr/>
          <p:nvPr/>
        </p:nvCxnSpPr>
        <p:spPr>
          <a:xfrm flipV="1">
            <a:off x="10866282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Łącznik prosty 567"/>
          <p:cNvCxnSpPr/>
          <p:nvPr/>
        </p:nvCxnSpPr>
        <p:spPr>
          <a:xfrm flipV="1">
            <a:off x="10928194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Łącznik prosty 568"/>
          <p:cNvCxnSpPr/>
          <p:nvPr/>
        </p:nvCxnSpPr>
        <p:spPr>
          <a:xfrm flipV="1">
            <a:off x="10990107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Łącznik prosty 569"/>
          <p:cNvCxnSpPr/>
          <p:nvPr/>
        </p:nvCxnSpPr>
        <p:spPr>
          <a:xfrm flipV="1">
            <a:off x="11049638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Łącznik prosty 570"/>
          <p:cNvCxnSpPr/>
          <p:nvPr/>
        </p:nvCxnSpPr>
        <p:spPr>
          <a:xfrm flipV="1">
            <a:off x="11111551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Łącznik prosty 571"/>
          <p:cNvCxnSpPr/>
          <p:nvPr/>
        </p:nvCxnSpPr>
        <p:spPr>
          <a:xfrm flipV="1">
            <a:off x="11173463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Łącznik prosty 572"/>
          <p:cNvCxnSpPr/>
          <p:nvPr/>
        </p:nvCxnSpPr>
        <p:spPr>
          <a:xfrm flipV="1">
            <a:off x="11235376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Łącznik prosty 573"/>
          <p:cNvCxnSpPr/>
          <p:nvPr/>
        </p:nvCxnSpPr>
        <p:spPr>
          <a:xfrm flipV="1">
            <a:off x="11299670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Łącznik prosty 574"/>
          <p:cNvCxnSpPr/>
          <p:nvPr/>
        </p:nvCxnSpPr>
        <p:spPr>
          <a:xfrm flipV="1">
            <a:off x="11361583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Łącznik prosty 575"/>
          <p:cNvCxnSpPr/>
          <p:nvPr/>
        </p:nvCxnSpPr>
        <p:spPr>
          <a:xfrm flipV="1">
            <a:off x="11423495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Łącznik prosty 576"/>
          <p:cNvCxnSpPr/>
          <p:nvPr/>
        </p:nvCxnSpPr>
        <p:spPr>
          <a:xfrm flipV="1">
            <a:off x="11485408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Łącznik prosty 577"/>
          <p:cNvCxnSpPr/>
          <p:nvPr/>
        </p:nvCxnSpPr>
        <p:spPr>
          <a:xfrm flipV="1">
            <a:off x="11544939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Łącznik prosty 578"/>
          <p:cNvCxnSpPr/>
          <p:nvPr/>
        </p:nvCxnSpPr>
        <p:spPr>
          <a:xfrm flipV="1">
            <a:off x="11606852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Łącznik prosty 579"/>
          <p:cNvCxnSpPr/>
          <p:nvPr/>
        </p:nvCxnSpPr>
        <p:spPr>
          <a:xfrm flipV="1">
            <a:off x="11668764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Łącznik prosty 580"/>
          <p:cNvCxnSpPr/>
          <p:nvPr/>
        </p:nvCxnSpPr>
        <p:spPr>
          <a:xfrm flipV="1">
            <a:off x="11730677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Łącznik prosty 581"/>
          <p:cNvCxnSpPr/>
          <p:nvPr/>
        </p:nvCxnSpPr>
        <p:spPr>
          <a:xfrm flipV="1">
            <a:off x="10249539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Łącznik prosty 582"/>
          <p:cNvCxnSpPr/>
          <p:nvPr/>
        </p:nvCxnSpPr>
        <p:spPr>
          <a:xfrm flipV="1">
            <a:off x="11856882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Łącznik prosty 583"/>
          <p:cNvCxnSpPr/>
          <p:nvPr/>
        </p:nvCxnSpPr>
        <p:spPr>
          <a:xfrm flipV="1">
            <a:off x="11918795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Łącznik prosty 584"/>
          <p:cNvCxnSpPr/>
          <p:nvPr/>
        </p:nvCxnSpPr>
        <p:spPr>
          <a:xfrm flipV="1">
            <a:off x="11980707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Łącznik prosty 585"/>
          <p:cNvCxnSpPr/>
          <p:nvPr/>
        </p:nvCxnSpPr>
        <p:spPr>
          <a:xfrm flipV="1">
            <a:off x="12042620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Łącznik prosty 586"/>
          <p:cNvCxnSpPr/>
          <p:nvPr/>
        </p:nvCxnSpPr>
        <p:spPr>
          <a:xfrm flipV="1">
            <a:off x="12102151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Łącznik prosty 587"/>
          <p:cNvCxnSpPr/>
          <p:nvPr/>
        </p:nvCxnSpPr>
        <p:spPr>
          <a:xfrm flipV="1">
            <a:off x="11794970" y="2797956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Łącznik prosty 588"/>
          <p:cNvCxnSpPr/>
          <p:nvPr/>
        </p:nvCxnSpPr>
        <p:spPr>
          <a:xfrm flipV="1">
            <a:off x="552770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Łącznik prosty 589"/>
          <p:cNvCxnSpPr/>
          <p:nvPr/>
        </p:nvCxnSpPr>
        <p:spPr>
          <a:xfrm flipV="1">
            <a:off x="614683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Łącznik prosty 590"/>
          <p:cNvCxnSpPr/>
          <p:nvPr/>
        </p:nvCxnSpPr>
        <p:spPr>
          <a:xfrm flipV="1">
            <a:off x="676595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Łącznik prosty 591"/>
          <p:cNvCxnSpPr/>
          <p:nvPr/>
        </p:nvCxnSpPr>
        <p:spPr>
          <a:xfrm flipV="1">
            <a:off x="738508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Łącznik prosty 592"/>
          <p:cNvCxnSpPr/>
          <p:nvPr/>
        </p:nvCxnSpPr>
        <p:spPr>
          <a:xfrm flipV="1">
            <a:off x="798039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Łącznik prosty 593"/>
          <p:cNvCxnSpPr/>
          <p:nvPr/>
        </p:nvCxnSpPr>
        <p:spPr>
          <a:xfrm flipV="1">
            <a:off x="859952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Łącznik prosty 594"/>
          <p:cNvCxnSpPr/>
          <p:nvPr/>
        </p:nvCxnSpPr>
        <p:spPr>
          <a:xfrm flipV="1">
            <a:off x="921864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Łącznik prosty 595"/>
          <p:cNvCxnSpPr/>
          <p:nvPr/>
        </p:nvCxnSpPr>
        <p:spPr>
          <a:xfrm flipV="1">
            <a:off x="983777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Łącznik prosty 596"/>
          <p:cNvCxnSpPr/>
          <p:nvPr/>
        </p:nvCxnSpPr>
        <p:spPr>
          <a:xfrm flipV="1">
            <a:off x="1045688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Łącznik prosty 597"/>
          <p:cNvCxnSpPr/>
          <p:nvPr/>
        </p:nvCxnSpPr>
        <p:spPr>
          <a:xfrm flipV="1">
            <a:off x="1107601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Łącznik prosty 598"/>
          <p:cNvCxnSpPr/>
          <p:nvPr/>
        </p:nvCxnSpPr>
        <p:spPr>
          <a:xfrm flipV="1">
            <a:off x="1169513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Łącznik prosty 599"/>
          <p:cNvCxnSpPr/>
          <p:nvPr/>
        </p:nvCxnSpPr>
        <p:spPr>
          <a:xfrm flipV="1">
            <a:off x="1231426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Łącznik prosty 600"/>
          <p:cNvCxnSpPr/>
          <p:nvPr/>
        </p:nvCxnSpPr>
        <p:spPr>
          <a:xfrm flipV="1">
            <a:off x="1290957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Łącznik prosty 601"/>
          <p:cNvCxnSpPr/>
          <p:nvPr/>
        </p:nvCxnSpPr>
        <p:spPr>
          <a:xfrm flipV="1">
            <a:off x="1352870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Łącznik prosty 602"/>
          <p:cNvCxnSpPr/>
          <p:nvPr/>
        </p:nvCxnSpPr>
        <p:spPr>
          <a:xfrm flipV="1">
            <a:off x="1414782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Łącznik prosty 603"/>
          <p:cNvCxnSpPr/>
          <p:nvPr/>
        </p:nvCxnSpPr>
        <p:spPr>
          <a:xfrm flipV="1">
            <a:off x="1476695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Łącznik prosty 604"/>
          <p:cNvCxnSpPr/>
          <p:nvPr/>
        </p:nvCxnSpPr>
        <p:spPr>
          <a:xfrm flipV="1">
            <a:off x="1540989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Łącznik prosty 605"/>
          <p:cNvCxnSpPr/>
          <p:nvPr/>
        </p:nvCxnSpPr>
        <p:spPr>
          <a:xfrm flipV="1">
            <a:off x="1602902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Łącznik prosty 606"/>
          <p:cNvCxnSpPr/>
          <p:nvPr/>
        </p:nvCxnSpPr>
        <p:spPr>
          <a:xfrm flipV="1">
            <a:off x="1664814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Łącznik prosty 607"/>
          <p:cNvCxnSpPr/>
          <p:nvPr/>
        </p:nvCxnSpPr>
        <p:spPr>
          <a:xfrm flipV="1">
            <a:off x="1726727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Łącznik prosty 608"/>
          <p:cNvCxnSpPr/>
          <p:nvPr/>
        </p:nvCxnSpPr>
        <p:spPr>
          <a:xfrm flipV="1">
            <a:off x="1786258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Łącznik prosty 609"/>
          <p:cNvCxnSpPr/>
          <p:nvPr/>
        </p:nvCxnSpPr>
        <p:spPr>
          <a:xfrm flipV="1">
            <a:off x="1848171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Łącznik prosty 610"/>
          <p:cNvCxnSpPr/>
          <p:nvPr/>
        </p:nvCxnSpPr>
        <p:spPr>
          <a:xfrm flipV="1">
            <a:off x="1910083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Łącznik prosty 611"/>
          <p:cNvCxnSpPr/>
          <p:nvPr/>
        </p:nvCxnSpPr>
        <p:spPr>
          <a:xfrm flipV="1">
            <a:off x="1971996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Łącznik prosty 612"/>
          <p:cNvCxnSpPr/>
          <p:nvPr/>
        </p:nvCxnSpPr>
        <p:spPr>
          <a:xfrm flipV="1">
            <a:off x="490858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Łącznik prosty 613"/>
          <p:cNvCxnSpPr/>
          <p:nvPr/>
        </p:nvCxnSpPr>
        <p:spPr>
          <a:xfrm flipV="1">
            <a:off x="2098201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Łącznik prosty 614"/>
          <p:cNvCxnSpPr/>
          <p:nvPr/>
        </p:nvCxnSpPr>
        <p:spPr>
          <a:xfrm flipV="1">
            <a:off x="2160114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Łącznik prosty 615"/>
          <p:cNvCxnSpPr/>
          <p:nvPr/>
        </p:nvCxnSpPr>
        <p:spPr>
          <a:xfrm flipV="1">
            <a:off x="2222026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Łącznik prosty 616"/>
          <p:cNvCxnSpPr/>
          <p:nvPr/>
        </p:nvCxnSpPr>
        <p:spPr>
          <a:xfrm flipV="1">
            <a:off x="2283939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Łącznik prosty 617"/>
          <p:cNvCxnSpPr/>
          <p:nvPr/>
        </p:nvCxnSpPr>
        <p:spPr>
          <a:xfrm flipV="1">
            <a:off x="2343470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Łącznik prosty 618"/>
          <p:cNvCxnSpPr/>
          <p:nvPr/>
        </p:nvCxnSpPr>
        <p:spPr>
          <a:xfrm flipV="1">
            <a:off x="2405383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Łącznik prosty 619"/>
          <p:cNvCxnSpPr/>
          <p:nvPr/>
        </p:nvCxnSpPr>
        <p:spPr>
          <a:xfrm flipV="1">
            <a:off x="2467295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Łącznik prosty 620"/>
          <p:cNvCxnSpPr/>
          <p:nvPr/>
        </p:nvCxnSpPr>
        <p:spPr>
          <a:xfrm flipV="1">
            <a:off x="2529208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Łącznik prosty 621"/>
          <p:cNvCxnSpPr/>
          <p:nvPr/>
        </p:nvCxnSpPr>
        <p:spPr>
          <a:xfrm flipV="1">
            <a:off x="2591119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Łącznik prosty 622"/>
          <p:cNvCxnSpPr/>
          <p:nvPr/>
        </p:nvCxnSpPr>
        <p:spPr>
          <a:xfrm flipV="1">
            <a:off x="2653032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Łącznik prosty 623"/>
          <p:cNvCxnSpPr/>
          <p:nvPr/>
        </p:nvCxnSpPr>
        <p:spPr>
          <a:xfrm flipV="1">
            <a:off x="2714944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Łącznik prosty 624"/>
          <p:cNvCxnSpPr/>
          <p:nvPr/>
        </p:nvCxnSpPr>
        <p:spPr>
          <a:xfrm flipV="1">
            <a:off x="2776857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Łącznik prosty 625"/>
          <p:cNvCxnSpPr/>
          <p:nvPr/>
        </p:nvCxnSpPr>
        <p:spPr>
          <a:xfrm flipV="1">
            <a:off x="2836388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Łącznik prosty 626"/>
          <p:cNvCxnSpPr/>
          <p:nvPr/>
        </p:nvCxnSpPr>
        <p:spPr>
          <a:xfrm flipV="1">
            <a:off x="2898301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Łącznik prosty 627"/>
          <p:cNvCxnSpPr/>
          <p:nvPr/>
        </p:nvCxnSpPr>
        <p:spPr>
          <a:xfrm flipV="1">
            <a:off x="2960213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Łącznik prosty 628"/>
          <p:cNvCxnSpPr/>
          <p:nvPr/>
        </p:nvCxnSpPr>
        <p:spPr>
          <a:xfrm flipV="1">
            <a:off x="3022126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Łącznik prosty 629"/>
          <p:cNvCxnSpPr/>
          <p:nvPr/>
        </p:nvCxnSpPr>
        <p:spPr>
          <a:xfrm flipV="1">
            <a:off x="3086420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Łącznik prosty 630"/>
          <p:cNvCxnSpPr/>
          <p:nvPr/>
        </p:nvCxnSpPr>
        <p:spPr>
          <a:xfrm flipV="1">
            <a:off x="3148333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Łącznik prosty 631"/>
          <p:cNvCxnSpPr/>
          <p:nvPr/>
        </p:nvCxnSpPr>
        <p:spPr>
          <a:xfrm flipV="1">
            <a:off x="3210245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Łącznik prosty 632"/>
          <p:cNvCxnSpPr/>
          <p:nvPr/>
        </p:nvCxnSpPr>
        <p:spPr>
          <a:xfrm flipV="1">
            <a:off x="3272158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Łącznik prosty 633"/>
          <p:cNvCxnSpPr/>
          <p:nvPr/>
        </p:nvCxnSpPr>
        <p:spPr>
          <a:xfrm flipV="1">
            <a:off x="3331689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Łącznik prosty 634"/>
          <p:cNvCxnSpPr/>
          <p:nvPr/>
        </p:nvCxnSpPr>
        <p:spPr>
          <a:xfrm flipV="1">
            <a:off x="3393602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Łącznik prosty 635"/>
          <p:cNvCxnSpPr/>
          <p:nvPr/>
        </p:nvCxnSpPr>
        <p:spPr>
          <a:xfrm flipV="1">
            <a:off x="3455514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Łącznik prosty 636"/>
          <p:cNvCxnSpPr/>
          <p:nvPr/>
        </p:nvCxnSpPr>
        <p:spPr>
          <a:xfrm flipV="1">
            <a:off x="3517427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Łącznik prosty 637"/>
          <p:cNvCxnSpPr/>
          <p:nvPr/>
        </p:nvCxnSpPr>
        <p:spPr>
          <a:xfrm flipV="1">
            <a:off x="2036289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Łącznik prosty 638"/>
          <p:cNvCxnSpPr/>
          <p:nvPr/>
        </p:nvCxnSpPr>
        <p:spPr>
          <a:xfrm flipV="1">
            <a:off x="3643632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Łącznik prosty 639"/>
          <p:cNvCxnSpPr/>
          <p:nvPr/>
        </p:nvCxnSpPr>
        <p:spPr>
          <a:xfrm flipV="1">
            <a:off x="3705545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Łącznik prosty 640"/>
          <p:cNvCxnSpPr/>
          <p:nvPr/>
        </p:nvCxnSpPr>
        <p:spPr>
          <a:xfrm flipV="1">
            <a:off x="3767457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Łącznik prosty 641"/>
          <p:cNvCxnSpPr/>
          <p:nvPr/>
        </p:nvCxnSpPr>
        <p:spPr>
          <a:xfrm flipV="1">
            <a:off x="3829370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Łącznik prosty 642"/>
          <p:cNvCxnSpPr/>
          <p:nvPr/>
        </p:nvCxnSpPr>
        <p:spPr>
          <a:xfrm flipV="1">
            <a:off x="3888901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Łącznik prosty 643"/>
          <p:cNvCxnSpPr/>
          <p:nvPr/>
        </p:nvCxnSpPr>
        <p:spPr>
          <a:xfrm flipV="1">
            <a:off x="3950814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Łącznik prosty 644"/>
          <p:cNvCxnSpPr/>
          <p:nvPr/>
        </p:nvCxnSpPr>
        <p:spPr>
          <a:xfrm flipV="1">
            <a:off x="4012726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Łącznik prosty 645"/>
          <p:cNvCxnSpPr/>
          <p:nvPr/>
        </p:nvCxnSpPr>
        <p:spPr>
          <a:xfrm flipV="1">
            <a:off x="4074639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Łącznik prosty 646"/>
          <p:cNvCxnSpPr/>
          <p:nvPr/>
        </p:nvCxnSpPr>
        <p:spPr>
          <a:xfrm flipV="1">
            <a:off x="4136550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Łącznik prosty 647"/>
          <p:cNvCxnSpPr/>
          <p:nvPr/>
        </p:nvCxnSpPr>
        <p:spPr>
          <a:xfrm flipV="1">
            <a:off x="4198463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Łącznik prosty 648"/>
          <p:cNvCxnSpPr/>
          <p:nvPr/>
        </p:nvCxnSpPr>
        <p:spPr>
          <a:xfrm flipV="1">
            <a:off x="4260375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Łącznik prosty 649"/>
          <p:cNvCxnSpPr/>
          <p:nvPr/>
        </p:nvCxnSpPr>
        <p:spPr>
          <a:xfrm flipV="1">
            <a:off x="4322288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Łącznik prosty 650"/>
          <p:cNvCxnSpPr/>
          <p:nvPr/>
        </p:nvCxnSpPr>
        <p:spPr>
          <a:xfrm flipV="1">
            <a:off x="4381819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Łącznik prosty 651"/>
          <p:cNvCxnSpPr/>
          <p:nvPr/>
        </p:nvCxnSpPr>
        <p:spPr>
          <a:xfrm flipV="1">
            <a:off x="4443732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Łącznik prosty 652"/>
          <p:cNvCxnSpPr/>
          <p:nvPr/>
        </p:nvCxnSpPr>
        <p:spPr>
          <a:xfrm flipV="1">
            <a:off x="4505644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Łącznik prosty 653"/>
          <p:cNvCxnSpPr/>
          <p:nvPr/>
        </p:nvCxnSpPr>
        <p:spPr>
          <a:xfrm flipV="1">
            <a:off x="4567557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Łącznik prosty 654"/>
          <p:cNvCxnSpPr/>
          <p:nvPr/>
        </p:nvCxnSpPr>
        <p:spPr>
          <a:xfrm flipV="1">
            <a:off x="4631851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Łącznik prosty 655"/>
          <p:cNvCxnSpPr/>
          <p:nvPr/>
        </p:nvCxnSpPr>
        <p:spPr>
          <a:xfrm flipV="1">
            <a:off x="4693764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Łącznik prosty 656"/>
          <p:cNvCxnSpPr/>
          <p:nvPr/>
        </p:nvCxnSpPr>
        <p:spPr>
          <a:xfrm flipV="1">
            <a:off x="4755676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Łącznik prosty 657"/>
          <p:cNvCxnSpPr/>
          <p:nvPr/>
        </p:nvCxnSpPr>
        <p:spPr>
          <a:xfrm flipV="1">
            <a:off x="4817589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Łącznik prosty 658"/>
          <p:cNvCxnSpPr/>
          <p:nvPr/>
        </p:nvCxnSpPr>
        <p:spPr>
          <a:xfrm flipV="1">
            <a:off x="4877120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Łącznik prosty 659"/>
          <p:cNvCxnSpPr/>
          <p:nvPr/>
        </p:nvCxnSpPr>
        <p:spPr>
          <a:xfrm flipV="1">
            <a:off x="4939033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Łącznik prosty 660"/>
          <p:cNvCxnSpPr/>
          <p:nvPr/>
        </p:nvCxnSpPr>
        <p:spPr>
          <a:xfrm flipV="1">
            <a:off x="5000945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Łącznik prosty 661"/>
          <p:cNvCxnSpPr/>
          <p:nvPr/>
        </p:nvCxnSpPr>
        <p:spPr>
          <a:xfrm flipV="1">
            <a:off x="5062858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Łącznik prosty 662"/>
          <p:cNvCxnSpPr/>
          <p:nvPr/>
        </p:nvCxnSpPr>
        <p:spPr>
          <a:xfrm flipV="1">
            <a:off x="3581720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Łącznik prosty 663"/>
          <p:cNvCxnSpPr/>
          <p:nvPr/>
        </p:nvCxnSpPr>
        <p:spPr>
          <a:xfrm flipV="1">
            <a:off x="5189063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Łącznik prosty 664"/>
          <p:cNvCxnSpPr/>
          <p:nvPr/>
        </p:nvCxnSpPr>
        <p:spPr>
          <a:xfrm flipV="1">
            <a:off x="5250976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Łącznik prosty 665"/>
          <p:cNvCxnSpPr/>
          <p:nvPr/>
        </p:nvCxnSpPr>
        <p:spPr>
          <a:xfrm flipV="1">
            <a:off x="5312888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Łącznik prosty 666"/>
          <p:cNvCxnSpPr/>
          <p:nvPr/>
        </p:nvCxnSpPr>
        <p:spPr>
          <a:xfrm flipV="1">
            <a:off x="5374801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Łącznik prosty 667"/>
          <p:cNvCxnSpPr/>
          <p:nvPr/>
        </p:nvCxnSpPr>
        <p:spPr>
          <a:xfrm flipV="1">
            <a:off x="5434332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Łącznik prosty 668"/>
          <p:cNvCxnSpPr/>
          <p:nvPr/>
        </p:nvCxnSpPr>
        <p:spPr>
          <a:xfrm flipV="1">
            <a:off x="5127151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Łącznik prosty 669"/>
          <p:cNvCxnSpPr/>
          <p:nvPr/>
        </p:nvCxnSpPr>
        <p:spPr>
          <a:xfrm flipV="1">
            <a:off x="7220589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Łącznik prosty 670"/>
          <p:cNvCxnSpPr/>
          <p:nvPr/>
        </p:nvCxnSpPr>
        <p:spPr>
          <a:xfrm flipV="1">
            <a:off x="7282502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Łącznik prosty 671"/>
          <p:cNvCxnSpPr/>
          <p:nvPr/>
        </p:nvCxnSpPr>
        <p:spPr>
          <a:xfrm flipV="1">
            <a:off x="7344414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Łącznik prosty 672"/>
          <p:cNvCxnSpPr/>
          <p:nvPr/>
        </p:nvCxnSpPr>
        <p:spPr>
          <a:xfrm flipV="1">
            <a:off x="7406327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Łącznik prosty 673"/>
          <p:cNvCxnSpPr/>
          <p:nvPr/>
        </p:nvCxnSpPr>
        <p:spPr>
          <a:xfrm flipV="1">
            <a:off x="7465858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Łącznik prosty 674"/>
          <p:cNvCxnSpPr/>
          <p:nvPr/>
        </p:nvCxnSpPr>
        <p:spPr>
          <a:xfrm flipV="1">
            <a:off x="7527771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Łącznik prosty 675"/>
          <p:cNvCxnSpPr/>
          <p:nvPr/>
        </p:nvCxnSpPr>
        <p:spPr>
          <a:xfrm flipV="1">
            <a:off x="7589683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Łącznik prosty 676"/>
          <p:cNvCxnSpPr/>
          <p:nvPr/>
        </p:nvCxnSpPr>
        <p:spPr>
          <a:xfrm flipV="1">
            <a:off x="7651596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Łącznik prosty 677"/>
          <p:cNvCxnSpPr/>
          <p:nvPr/>
        </p:nvCxnSpPr>
        <p:spPr>
          <a:xfrm flipV="1">
            <a:off x="7713507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Łącznik prosty 678"/>
          <p:cNvCxnSpPr/>
          <p:nvPr/>
        </p:nvCxnSpPr>
        <p:spPr>
          <a:xfrm flipV="1">
            <a:off x="7775420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Łącznik prosty 679"/>
          <p:cNvCxnSpPr/>
          <p:nvPr/>
        </p:nvCxnSpPr>
        <p:spPr>
          <a:xfrm flipV="1">
            <a:off x="7837332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Łącznik prosty 680"/>
          <p:cNvCxnSpPr/>
          <p:nvPr/>
        </p:nvCxnSpPr>
        <p:spPr>
          <a:xfrm flipV="1">
            <a:off x="7899245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Łącznik prosty 681"/>
          <p:cNvCxnSpPr/>
          <p:nvPr/>
        </p:nvCxnSpPr>
        <p:spPr>
          <a:xfrm flipV="1">
            <a:off x="7958776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Łącznik prosty 682"/>
          <p:cNvCxnSpPr/>
          <p:nvPr/>
        </p:nvCxnSpPr>
        <p:spPr>
          <a:xfrm flipV="1">
            <a:off x="8020689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Łącznik prosty 683"/>
          <p:cNvCxnSpPr/>
          <p:nvPr/>
        </p:nvCxnSpPr>
        <p:spPr>
          <a:xfrm flipV="1">
            <a:off x="8082601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Łącznik prosty 684"/>
          <p:cNvCxnSpPr/>
          <p:nvPr/>
        </p:nvCxnSpPr>
        <p:spPr>
          <a:xfrm flipV="1">
            <a:off x="8144514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Łącznik prosty 685"/>
          <p:cNvCxnSpPr/>
          <p:nvPr/>
        </p:nvCxnSpPr>
        <p:spPr>
          <a:xfrm flipV="1">
            <a:off x="8208808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Łącznik prosty 686"/>
          <p:cNvCxnSpPr/>
          <p:nvPr/>
        </p:nvCxnSpPr>
        <p:spPr>
          <a:xfrm flipV="1">
            <a:off x="8270721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Łącznik prosty 687"/>
          <p:cNvCxnSpPr/>
          <p:nvPr/>
        </p:nvCxnSpPr>
        <p:spPr>
          <a:xfrm flipV="1">
            <a:off x="8332633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Łącznik prosty 688"/>
          <p:cNvCxnSpPr/>
          <p:nvPr/>
        </p:nvCxnSpPr>
        <p:spPr>
          <a:xfrm flipV="1">
            <a:off x="8394546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Łącznik prosty 689"/>
          <p:cNvCxnSpPr/>
          <p:nvPr/>
        </p:nvCxnSpPr>
        <p:spPr>
          <a:xfrm flipV="1">
            <a:off x="8454077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Łącznik prosty 690"/>
          <p:cNvCxnSpPr/>
          <p:nvPr/>
        </p:nvCxnSpPr>
        <p:spPr>
          <a:xfrm flipV="1">
            <a:off x="8515990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Łącznik prosty 691"/>
          <p:cNvCxnSpPr/>
          <p:nvPr/>
        </p:nvCxnSpPr>
        <p:spPr>
          <a:xfrm flipV="1">
            <a:off x="8577902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Łącznik prosty 692"/>
          <p:cNvCxnSpPr/>
          <p:nvPr/>
        </p:nvCxnSpPr>
        <p:spPr>
          <a:xfrm flipV="1">
            <a:off x="8639815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Łącznik prosty 693"/>
          <p:cNvCxnSpPr/>
          <p:nvPr/>
        </p:nvCxnSpPr>
        <p:spPr>
          <a:xfrm flipV="1">
            <a:off x="7158677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Łącznik prosty 694"/>
          <p:cNvCxnSpPr/>
          <p:nvPr/>
        </p:nvCxnSpPr>
        <p:spPr>
          <a:xfrm flipV="1">
            <a:off x="8766020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Łącznik prosty 695"/>
          <p:cNvCxnSpPr/>
          <p:nvPr/>
        </p:nvCxnSpPr>
        <p:spPr>
          <a:xfrm flipV="1">
            <a:off x="8827933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Łącznik prosty 696"/>
          <p:cNvCxnSpPr/>
          <p:nvPr/>
        </p:nvCxnSpPr>
        <p:spPr>
          <a:xfrm flipV="1">
            <a:off x="8889845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Łącznik prosty 697"/>
          <p:cNvCxnSpPr/>
          <p:nvPr/>
        </p:nvCxnSpPr>
        <p:spPr>
          <a:xfrm flipV="1">
            <a:off x="8951758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Łącznik prosty 698"/>
          <p:cNvCxnSpPr/>
          <p:nvPr/>
        </p:nvCxnSpPr>
        <p:spPr>
          <a:xfrm flipV="1">
            <a:off x="9011289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Łącznik prosty 699"/>
          <p:cNvCxnSpPr/>
          <p:nvPr/>
        </p:nvCxnSpPr>
        <p:spPr>
          <a:xfrm flipV="1">
            <a:off x="9073202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Łącznik prosty 700"/>
          <p:cNvCxnSpPr/>
          <p:nvPr/>
        </p:nvCxnSpPr>
        <p:spPr>
          <a:xfrm flipV="1">
            <a:off x="9135114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Łącznik prosty 701"/>
          <p:cNvCxnSpPr/>
          <p:nvPr/>
        </p:nvCxnSpPr>
        <p:spPr>
          <a:xfrm flipV="1">
            <a:off x="9197027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Łącznik prosty 702"/>
          <p:cNvCxnSpPr/>
          <p:nvPr/>
        </p:nvCxnSpPr>
        <p:spPr>
          <a:xfrm flipV="1">
            <a:off x="9258938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Łącznik prosty 703"/>
          <p:cNvCxnSpPr/>
          <p:nvPr/>
        </p:nvCxnSpPr>
        <p:spPr>
          <a:xfrm flipV="1">
            <a:off x="9320851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Łącznik prosty 704"/>
          <p:cNvCxnSpPr/>
          <p:nvPr/>
        </p:nvCxnSpPr>
        <p:spPr>
          <a:xfrm flipV="1">
            <a:off x="9382763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Łącznik prosty 705"/>
          <p:cNvCxnSpPr/>
          <p:nvPr/>
        </p:nvCxnSpPr>
        <p:spPr>
          <a:xfrm flipV="1">
            <a:off x="9444676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Łącznik prosty 706"/>
          <p:cNvCxnSpPr/>
          <p:nvPr/>
        </p:nvCxnSpPr>
        <p:spPr>
          <a:xfrm flipV="1">
            <a:off x="9504207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Łącznik prosty 707"/>
          <p:cNvCxnSpPr/>
          <p:nvPr/>
        </p:nvCxnSpPr>
        <p:spPr>
          <a:xfrm flipV="1">
            <a:off x="9566120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Łącznik prosty 708"/>
          <p:cNvCxnSpPr/>
          <p:nvPr/>
        </p:nvCxnSpPr>
        <p:spPr>
          <a:xfrm flipV="1">
            <a:off x="9628032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Łącznik prosty 709"/>
          <p:cNvCxnSpPr/>
          <p:nvPr/>
        </p:nvCxnSpPr>
        <p:spPr>
          <a:xfrm flipV="1">
            <a:off x="9689945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Łącznik prosty 710"/>
          <p:cNvCxnSpPr/>
          <p:nvPr/>
        </p:nvCxnSpPr>
        <p:spPr>
          <a:xfrm flipV="1">
            <a:off x="9754239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Łącznik prosty 711"/>
          <p:cNvCxnSpPr/>
          <p:nvPr/>
        </p:nvCxnSpPr>
        <p:spPr>
          <a:xfrm flipV="1">
            <a:off x="9816152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Łącznik prosty 712"/>
          <p:cNvCxnSpPr/>
          <p:nvPr/>
        </p:nvCxnSpPr>
        <p:spPr>
          <a:xfrm flipV="1">
            <a:off x="9878064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Łącznik prosty 713"/>
          <p:cNvCxnSpPr/>
          <p:nvPr/>
        </p:nvCxnSpPr>
        <p:spPr>
          <a:xfrm flipV="1">
            <a:off x="9939977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Łącznik prosty 714"/>
          <p:cNvCxnSpPr/>
          <p:nvPr/>
        </p:nvCxnSpPr>
        <p:spPr>
          <a:xfrm flipV="1">
            <a:off x="9999508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Łącznik prosty 715"/>
          <p:cNvCxnSpPr/>
          <p:nvPr/>
        </p:nvCxnSpPr>
        <p:spPr>
          <a:xfrm flipV="1">
            <a:off x="10061421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Łącznik prosty 716"/>
          <p:cNvCxnSpPr/>
          <p:nvPr/>
        </p:nvCxnSpPr>
        <p:spPr>
          <a:xfrm flipV="1">
            <a:off x="10123333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Łącznik prosty 717"/>
          <p:cNvCxnSpPr/>
          <p:nvPr/>
        </p:nvCxnSpPr>
        <p:spPr>
          <a:xfrm flipV="1">
            <a:off x="10185246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Łącznik prosty 718"/>
          <p:cNvCxnSpPr/>
          <p:nvPr/>
        </p:nvCxnSpPr>
        <p:spPr>
          <a:xfrm flipV="1">
            <a:off x="8704108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Łącznik prosty 719"/>
          <p:cNvCxnSpPr/>
          <p:nvPr/>
        </p:nvCxnSpPr>
        <p:spPr>
          <a:xfrm flipV="1">
            <a:off x="10311451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Łącznik prosty 720"/>
          <p:cNvCxnSpPr/>
          <p:nvPr/>
        </p:nvCxnSpPr>
        <p:spPr>
          <a:xfrm flipV="1">
            <a:off x="10373364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Łącznik prosty 721"/>
          <p:cNvCxnSpPr/>
          <p:nvPr/>
        </p:nvCxnSpPr>
        <p:spPr>
          <a:xfrm flipV="1">
            <a:off x="10435276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Łącznik prosty 722"/>
          <p:cNvCxnSpPr/>
          <p:nvPr/>
        </p:nvCxnSpPr>
        <p:spPr>
          <a:xfrm flipV="1">
            <a:off x="10497189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Łącznik prosty 723"/>
          <p:cNvCxnSpPr/>
          <p:nvPr/>
        </p:nvCxnSpPr>
        <p:spPr>
          <a:xfrm flipV="1">
            <a:off x="10556720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Łącznik prosty 724"/>
          <p:cNvCxnSpPr/>
          <p:nvPr/>
        </p:nvCxnSpPr>
        <p:spPr>
          <a:xfrm flipV="1">
            <a:off x="10618633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Łącznik prosty 725"/>
          <p:cNvCxnSpPr/>
          <p:nvPr/>
        </p:nvCxnSpPr>
        <p:spPr>
          <a:xfrm flipV="1">
            <a:off x="10680545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Łącznik prosty 726"/>
          <p:cNvCxnSpPr/>
          <p:nvPr/>
        </p:nvCxnSpPr>
        <p:spPr>
          <a:xfrm flipV="1">
            <a:off x="10742458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Łącznik prosty 727"/>
          <p:cNvCxnSpPr/>
          <p:nvPr/>
        </p:nvCxnSpPr>
        <p:spPr>
          <a:xfrm flipV="1">
            <a:off x="10804369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Łącznik prosty 728"/>
          <p:cNvCxnSpPr/>
          <p:nvPr/>
        </p:nvCxnSpPr>
        <p:spPr>
          <a:xfrm flipV="1">
            <a:off x="10866282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Łącznik prosty 729"/>
          <p:cNvCxnSpPr/>
          <p:nvPr/>
        </p:nvCxnSpPr>
        <p:spPr>
          <a:xfrm flipV="1">
            <a:off x="10928194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Łącznik prosty 730"/>
          <p:cNvCxnSpPr/>
          <p:nvPr/>
        </p:nvCxnSpPr>
        <p:spPr>
          <a:xfrm flipV="1">
            <a:off x="10990107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Łącznik prosty 731"/>
          <p:cNvCxnSpPr/>
          <p:nvPr/>
        </p:nvCxnSpPr>
        <p:spPr>
          <a:xfrm flipV="1">
            <a:off x="11049638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Łącznik prosty 732"/>
          <p:cNvCxnSpPr/>
          <p:nvPr/>
        </p:nvCxnSpPr>
        <p:spPr>
          <a:xfrm flipV="1">
            <a:off x="11111551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Łącznik prosty 733"/>
          <p:cNvCxnSpPr/>
          <p:nvPr/>
        </p:nvCxnSpPr>
        <p:spPr>
          <a:xfrm flipV="1">
            <a:off x="11173463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Łącznik prosty 734"/>
          <p:cNvCxnSpPr/>
          <p:nvPr/>
        </p:nvCxnSpPr>
        <p:spPr>
          <a:xfrm flipV="1">
            <a:off x="11235376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Łącznik prosty 735"/>
          <p:cNvCxnSpPr/>
          <p:nvPr/>
        </p:nvCxnSpPr>
        <p:spPr>
          <a:xfrm flipV="1">
            <a:off x="11299670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Łącznik prosty 736"/>
          <p:cNvCxnSpPr/>
          <p:nvPr/>
        </p:nvCxnSpPr>
        <p:spPr>
          <a:xfrm flipV="1">
            <a:off x="11361583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Łącznik prosty 737"/>
          <p:cNvCxnSpPr/>
          <p:nvPr/>
        </p:nvCxnSpPr>
        <p:spPr>
          <a:xfrm flipV="1">
            <a:off x="11423495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Łącznik prosty 738"/>
          <p:cNvCxnSpPr/>
          <p:nvPr/>
        </p:nvCxnSpPr>
        <p:spPr>
          <a:xfrm flipV="1">
            <a:off x="11485408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Łącznik prosty 739"/>
          <p:cNvCxnSpPr/>
          <p:nvPr/>
        </p:nvCxnSpPr>
        <p:spPr>
          <a:xfrm flipV="1">
            <a:off x="11544939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Łącznik prosty 740"/>
          <p:cNvCxnSpPr/>
          <p:nvPr/>
        </p:nvCxnSpPr>
        <p:spPr>
          <a:xfrm flipV="1">
            <a:off x="11606852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Łącznik prosty 741"/>
          <p:cNvCxnSpPr/>
          <p:nvPr/>
        </p:nvCxnSpPr>
        <p:spPr>
          <a:xfrm flipV="1">
            <a:off x="11668764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Łącznik prosty 742"/>
          <p:cNvCxnSpPr/>
          <p:nvPr/>
        </p:nvCxnSpPr>
        <p:spPr>
          <a:xfrm flipV="1">
            <a:off x="11730677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Łącznik prosty 743"/>
          <p:cNvCxnSpPr/>
          <p:nvPr/>
        </p:nvCxnSpPr>
        <p:spPr>
          <a:xfrm flipV="1">
            <a:off x="10249539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Łącznik prosty 744"/>
          <p:cNvCxnSpPr/>
          <p:nvPr/>
        </p:nvCxnSpPr>
        <p:spPr>
          <a:xfrm flipV="1">
            <a:off x="11856882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Łącznik prosty 745"/>
          <p:cNvCxnSpPr/>
          <p:nvPr/>
        </p:nvCxnSpPr>
        <p:spPr>
          <a:xfrm flipV="1">
            <a:off x="11918795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Łącznik prosty 746"/>
          <p:cNvCxnSpPr/>
          <p:nvPr/>
        </p:nvCxnSpPr>
        <p:spPr>
          <a:xfrm flipV="1">
            <a:off x="11980707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Łącznik prosty 747"/>
          <p:cNvCxnSpPr/>
          <p:nvPr/>
        </p:nvCxnSpPr>
        <p:spPr>
          <a:xfrm flipV="1">
            <a:off x="12042620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Łącznik prosty 748"/>
          <p:cNvCxnSpPr/>
          <p:nvPr/>
        </p:nvCxnSpPr>
        <p:spPr>
          <a:xfrm flipV="1">
            <a:off x="12102151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Łącznik prosty 749"/>
          <p:cNvCxnSpPr/>
          <p:nvPr/>
        </p:nvCxnSpPr>
        <p:spPr>
          <a:xfrm flipV="1">
            <a:off x="11794970" y="6405552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1" name="pole tekstowe 750"/>
          <p:cNvSpPr txBox="1"/>
          <p:nvPr/>
        </p:nvSpPr>
        <p:spPr>
          <a:xfrm>
            <a:off x="6561336" y="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b)</a:t>
            </a:r>
            <a:endParaRPr lang="pl-PL" dirty="0"/>
          </a:p>
        </p:txBody>
      </p:sp>
      <p:sp>
        <p:nvSpPr>
          <p:cNvPr id="752" name="pole tekstowe 751"/>
          <p:cNvSpPr txBox="1"/>
          <p:nvPr/>
        </p:nvSpPr>
        <p:spPr>
          <a:xfrm>
            <a:off x="0" y="342900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c)</a:t>
            </a:r>
            <a:endParaRPr lang="pl-PL" dirty="0"/>
          </a:p>
        </p:txBody>
      </p:sp>
      <p:sp>
        <p:nvSpPr>
          <p:cNvPr id="753" name="pole tekstowe 752"/>
          <p:cNvSpPr txBox="1"/>
          <p:nvPr/>
        </p:nvSpPr>
        <p:spPr>
          <a:xfrm>
            <a:off x="6561336" y="3429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d)</a:t>
            </a:r>
            <a:endParaRPr lang="pl-PL" dirty="0"/>
          </a:p>
        </p:txBody>
      </p:sp>
      <p:sp>
        <p:nvSpPr>
          <p:cNvPr id="754" name="pole tekstowe 753"/>
          <p:cNvSpPr txBox="1"/>
          <p:nvPr/>
        </p:nvSpPr>
        <p:spPr>
          <a:xfrm>
            <a:off x="56420" y="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693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40</Words>
  <Application>Microsoft Office PowerPoint</Application>
  <PresentationFormat>Panoramiczny</PresentationFormat>
  <Paragraphs>20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Ernest</dc:creator>
  <cp:lastModifiedBy>Ernest</cp:lastModifiedBy>
  <cp:revision>9</cp:revision>
  <dcterms:created xsi:type="dcterms:W3CDTF">2019-06-05T20:00:23Z</dcterms:created>
  <dcterms:modified xsi:type="dcterms:W3CDTF">2019-06-05T20:54:02Z</dcterms:modified>
</cp:coreProperties>
</file>