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3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2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007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8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9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7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E7ED-7C76-4F36-9662-B6ED2BEBD5F3}" type="datetimeFigureOut">
              <a:rPr lang="pl-PL" smtClean="0"/>
              <a:t>2019-06-06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22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4" y="0"/>
            <a:ext cx="6267192" cy="685800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962404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962404" y="26484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962404" y="475323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37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87"/>
            <a:ext cx="12192000" cy="67968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610865" y="305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0" y="35052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22887" y="35834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  <p:cxnSp>
        <p:nvCxnSpPr>
          <p:cNvPr id="88" name="Łącznik prosty 87"/>
          <p:cNvCxnSpPr/>
          <p:nvPr/>
        </p:nvCxnSpPr>
        <p:spPr>
          <a:xfrm flipV="1">
            <a:off x="52499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58690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64881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71072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77264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83455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89646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95837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101552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107743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113935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120126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126317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132508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138700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144891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150844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157035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163227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169418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175609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181800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87992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94183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99898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206089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212280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218472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224663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230854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237045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243237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248952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255143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261334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267525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273717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279908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286099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292290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298005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304197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310388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316579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322770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328962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335153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341344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347297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353488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359680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365871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372062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378253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384445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390636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396351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402542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408733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414925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421116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427307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433498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439690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445643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451834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458025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464217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470408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476599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482790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488982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494697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500888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507079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513270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519462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525653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531844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538035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543988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714518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720709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726901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733092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739283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745474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751666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757857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763572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769763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775954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782145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788337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794528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800719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806910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812864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819055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825246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831437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837629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843820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850011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856202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861917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868109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874300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880491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886682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892874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899065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Łącznik prosty 214"/>
          <p:cNvCxnSpPr/>
          <p:nvPr/>
        </p:nvCxnSpPr>
        <p:spPr>
          <a:xfrm flipV="1">
            <a:off x="905256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Łącznik prosty 215"/>
          <p:cNvCxnSpPr/>
          <p:nvPr/>
        </p:nvCxnSpPr>
        <p:spPr>
          <a:xfrm flipV="1">
            <a:off x="910971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Łącznik prosty 216"/>
          <p:cNvCxnSpPr/>
          <p:nvPr/>
        </p:nvCxnSpPr>
        <p:spPr>
          <a:xfrm flipV="1">
            <a:off x="917162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Łącznik prosty 217"/>
          <p:cNvCxnSpPr/>
          <p:nvPr/>
        </p:nvCxnSpPr>
        <p:spPr>
          <a:xfrm flipV="1">
            <a:off x="923354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Łącznik prosty 218"/>
          <p:cNvCxnSpPr/>
          <p:nvPr/>
        </p:nvCxnSpPr>
        <p:spPr>
          <a:xfrm flipV="1">
            <a:off x="929545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Łącznik prosty 219"/>
          <p:cNvCxnSpPr/>
          <p:nvPr/>
        </p:nvCxnSpPr>
        <p:spPr>
          <a:xfrm flipV="1">
            <a:off x="935736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Łącznik prosty 220"/>
          <p:cNvCxnSpPr/>
          <p:nvPr/>
        </p:nvCxnSpPr>
        <p:spPr>
          <a:xfrm flipV="1">
            <a:off x="941927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Łącznik prosty 221"/>
          <p:cNvCxnSpPr/>
          <p:nvPr/>
        </p:nvCxnSpPr>
        <p:spPr>
          <a:xfrm flipV="1">
            <a:off x="948119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Łącznik prosty 222"/>
          <p:cNvCxnSpPr/>
          <p:nvPr/>
        </p:nvCxnSpPr>
        <p:spPr>
          <a:xfrm flipV="1">
            <a:off x="954310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Łącznik prosty 223"/>
          <p:cNvCxnSpPr/>
          <p:nvPr/>
        </p:nvCxnSpPr>
        <p:spPr>
          <a:xfrm flipV="1">
            <a:off x="960025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Łącznik prosty 224"/>
          <p:cNvCxnSpPr/>
          <p:nvPr/>
        </p:nvCxnSpPr>
        <p:spPr>
          <a:xfrm flipV="1">
            <a:off x="966216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Łącznik prosty 225"/>
          <p:cNvCxnSpPr/>
          <p:nvPr/>
        </p:nvCxnSpPr>
        <p:spPr>
          <a:xfrm flipV="1">
            <a:off x="972407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Łącznik prosty 226"/>
          <p:cNvCxnSpPr/>
          <p:nvPr/>
        </p:nvCxnSpPr>
        <p:spPr>
          <a:xfrm flipV="1">
            <a:off x="978599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Łącznik prosty 227"/>
          <p:cNvCxnSpPr/>
          <p:nvPr/>
        </p:nvCxnSpPr>
        <p:spPr>
          <a:xfrm flipV="1">
            <a:off x="984790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Łącznik prosty 228"/>
          <p:cNvCxnSpPr/>
          <p:nvPr/>
        </p:nvCxnSpPr>
        <p:spPr>
          <a:xfrm flipV="1">
            <a:off x="990981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Łącznik prosty 229"/>
          <p:cNvCxnSpPr/>
          <p:nvPr/>
        </p:nvCxnSpPr>
        <p:spPr>
          <a:xfrm flipV="1">
            <a:off x="997172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Łącznik prosty 230"/>
          <p:cNvCxnSpPr/>
          <p:nvPr/>
        </p:nvCxnSpPr>
        <p:spPr>
          <a:xfrm flipV="1">
            <a:off x="1003364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Łącznik prosty 231"/>
          <p:cNvCxnSpPr/>
          <p:nvPr/>
        </p:nvCxnSpPr>
        <p:spPr>
          <a:xfrm flipV="1">
            <a:off x="1009317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Łącznik prosty 232"/>
          <p:cNvCxnSpPr/>
          <p:nvPr/>
        </p:nvCxnSpPr>
        <p:spPr>
          <a:xfrm flipV="1">
            <a:off x="1015508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Łącznik prosty 233"/>
          <p:cNvCxnSpPr/>
          <p:nvPr/>
        </p:nvCxnSpPr>
        <p:spPr>
          <a:xfrm flipV="1">
            <a:off x="1021699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Łącznik prosty 234"/>
          <p:cNvCxnSpPr/>
          <p:nvPr/>
        </p:nvCxnSpPr>
        <p:spPr>
          <a:xfrm flipV="1">
            <a:off x="1027890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Łącznik prosty 235"/>
          <p:cNvCxnSpPr/>
          <p:nvPr/>
        </p:nvCxnSpPr>
        <p:spPr>
          <a:xfrm flipV="1">
            <a:off x="1034082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Łącznik prosty 236"/>
          <p:cNvCxnSpPr/>
          <p:nvPr/>
        </p:nvCxnSpPr>
        <p:spPr>
          <a:xfrm flipV="1">
            <a:off x="1040273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Łącznik prosty 237"/>
          <p:cNvCxnSpPr/>
          <p:nvPr/>
        </p:nvCxnSpPr>
        <p:spPr>
          <a:xfrm flipV="1">
            <a:off x="1046464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Łącznik prosty 238"/>
          <p:cNvCxnSpPr/>
          <p:nvPr/>
        </p:nvCxnSpPr>
        <p:spPr>
          <a:xfrm flipV="1">
            <a:off x="1052655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Łącznik prosty 239"/>
          <p:cNvCxnSpPr/>
          <p:nvPr/>
        </p:nvCxnSpPr>
        <p:spPr>
          <a:xfrm flipV="1">
            <a:off x="1058370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Łącznik prosty 240"/>
          <p:cNvCxnSpPr/>
          <p:nvPr/>
        </p:nvCxnSpPr>
        <p:spPr>
          <a:xfrm flipV="1">
            <a:off x="1064562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Łącznik prosty 241"/>
          <p:cNvCxnSpPr/>
          <p:nvPr/>
        </p:nvCxnSpPr>
        <p:spPr>
          <a:xfrm flipV="1">
            <a:off x="1070753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 prosty 242"/>
          <p:cNvCxnSpPr/>
          <p:nvPr/>
        </p:nvCxnSpPr>
        <p:spPr>
          <a:xfrm flipV="1">
            <a:off x="1076944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Łącznik prosty 243"/>
          <p:cNvCxnSpPr/>
          <p:nvPr/>
        </p:nvCxnSpPr>
        <p:spPr>
          <a:xfrm flipV="1">
            <a:off x="10831359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Łącznik prosty 244"/>
          <p:cNvCxnSpPr/>
          <p:nvPr/>
        </p:nvCxnSpPr>
        <p:spPr>
          <a:xfrm flipV="1">
            <a:off x="10893271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245"/>
          <p:cNvCxnSpPr/>
          <p:nvPr/>
        </p:nvCxnSpPr>
        <p:spPr>
          <a:xfrm flipV="1">
            <a:off x="1095518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Łącznik prosty 246"/>
          <p:cNvCxnSpPr/>
          <p:nvPr/>
        </p:nvCxnSpPr>
        <p:spPr>
          <a:xfrm flipV="1">
            <a:off x="11017096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Łącznik prosty 247"/>
          <p:cNvCxnSpPr/>
          <p:nvPr/>
        </p:nvCxnSpPr>
        <p:spPr>
          <a:xfrm flipV="1">
            <a:off x="1107662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Łącznik prosty 248"/>
          <p:cNvCxnSpPr/>
          <p:nvPr/>
        </p:nvCxnSpPr>
        <p:spPr>
          <a:xfrm flipV="1">
            <a:off x="1113854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Łącznik prosty 249"/>
          <p:cNvCxnSpPr/>
          <p:nvPr/>
        </p:nvCxnSpPr>
        <p:spPr>
          <a:xfrm flipV="1">
            <a:off x="1120045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Łącznik prosty 250"/>
          <p:cNvCxnSpPr/>
          <p:nvPr/>
        </p:nvCxnSpPr>
        <p:spPr>
          <a:xfrm flipV="1">
            <a:off x="1126236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Łącznik prosty 251"/>
          <p:cNvCxnSpPr/>
          <p:nvPr/>
        </p:nvCxnSpPr>
        <p:spPr>
          <a:xfrm flipV="1">
            <a:off x="11324278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Łącznik prosty 252"/>
          <p:cNvCxnSpPr/>
          <p:nvPr/>
        </p:nvCxnSpPr>
        <p:spPr>
          <a:xfrm flipV="1">
            <a:off x="1138619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Łącznik prosty 253"/>
          <p:cNvCxnSpPr/>
          <p:nvPr/>
        </p:nvCxnSpPr>
        <p:spPr>
          <a:xfrm flipV="1">
            <a:off x="11448103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Łącznik prosty 254"/>
          <p:cNvCxnSpPr/>
          <p:nvPr/>
        </p:nvCxnSpPr>
        <p:spPr>
          <a:xfrm flipV="1">
            <a:off x="1151001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Łącznik prosty 255"/>
          <p:cNvCxnSpPr/>
          <p:nvPr/>
        </p:nvCxnSpPr>
        <p:spPr>
          <a:xfrm flipV="1">
            <a:off x="1156716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Łącznik prosty 256"/>
          <p:cNvCxnSpPr/>
          <p:nvPr/>
        </p:nvCxnSpPr>
        <p:spPr>
          <a:xfrm flipV="1">
            <a:off x="1162907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Łącznik prosty 257"/>
          <p:cNvCxnSpPr/>
          <p:nvPr/>
        </p:nvCxnSpPr>
        <p:spPr>
          <a:xfrm flipV="1">
            <a:off x="1169099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Łącznik prosty 258"/>
          <p:cNvCxnSpPr/>
          <p:nvPr/>
        </p:nvCxnSpPr>
        <p:spPr>
          <a:xfrm flipV="1">
            <a:off x="1175290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Łącznik prosty 259"/>
          <p:cNvCxnSpPr/>
          <p:nvPr/>
        </p:nvCxnSpPr>
        <p:spPr>
          <a:xfrm flipV="1">
            <a:off x="11814815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Łącznik prosty 260"/>
          <p:cNvCxnSpPr/>
          <p:nvPr/>
        </p:nvCxnSpPr>
        <p:spPr>
          <a:xfrm flipV="1">
            <a:off x="11876727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Łącznik prosty 261"/>
          <p:cNvCxnSpPr/>
          <p:nvPr/>
        </p:nvCxnSpPr>
        <p:spPr>
          <a:xfrm flipV="1">
            <a:off x="11938640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Łącznik prosty 262"/>
          <p:cNvCxnSpPr/>
          <p:nvPr/>
        </p:nvCxnSpPr>
        <p:spPr>
          <a:xfrm flipV="1">
            <a:off x="12000552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Łącznik prosty 263"/>
          <p:cNvCxnSpPr/>
          <p:nvPr/>
        </p:nvCxnSpPr>
        <p:spPr>
          <a:xfrm flipV="1">
            <a:off x="12060084" y="27908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Łącznik prosty 345"/>
          <p:cNvCxnSpPr/>
          <p:nvPr/>
        </p:nvCxnSpPr>
        <p:spPr>
          <a:xfrm flipV="1">
            <a:off x="52499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Łącznik prosty 346"/>
          <p:cNvCxnSpPr/>
          <p:nvPr/>
        </p:nvCxnSpPr>
        <p:spPr>
          <a:xfrm flipV="1">
            <a:off x="58690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Łącznik prosty 347"/>
          <p:cNvCxnSpPr/>
          <p:nvPr/>
        </p:nvCxnSpPr>
        <p:spPr>
          <a:xfrm flipV="1">
            <a:off x="64881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Łącznik prosty 348"/>
          <p:cNvCxnSpPr/>
          <p:nvPr/>
        </p:nvCxnSpPr>
        <p:spPr>
          <a:xfrm flipV="1">
            <a:off x="71072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Łącznik prosty 349"/>
          <p:cNvCxnSpPr/>
          <p:nvPr/>
        </p:nvCxnSpPr>
        <p:spPr>
          <a:xfrm flipV="1">
            <a:off x="77264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Łącznik prosty 350"/>
          <p:cNvCxnSpPr/>
          <p:nvPr/>
        </p:nvCxnSpPr>
        <p:spPr>
          <a:xfrm flipV="1">
            <a:off x="83455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Łącznik prosty 351"/>
          <p:cNvCxnSpPr/>
          <p:nvPr/>
        </p:nvCxnSpPr>
        <p:spPr>
          <a:xfrm flipV="1">
            <a:off x="89646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Łącznik prosty 352"/>
          <p:cNvCxnSpPr/>
          <p:nvPr/>
        </p:nvCxnSpPr>
        <p:spPr>
          <a:xfrm flipV="1">
            <a:off x="95837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Łącznik prosty 353"/>
          <p:cNvCxnSpPr/>
          <p:nvPr/>
        </p:nvCxnSpPr>
        <p:spPr>
          <a:xfrm flipV="1">
            <a:off x="101552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Łącznik prosty 354"/>
          <p:cNvCxnSpPr/>
          <p:nvPr/>
        </p:nvCxnSpPr>
        <p:spPr>
          <a:xfrm flipV="1">
            <a:off x="107743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Łącznik prosty 355"/>
          <p:cNvCxnSpPr/>
          <p:nvPr/>
        </p:nvCxnSpPr>
        <p:spPr>
          <a:xfrm flipV="1">
            <a:off x="113935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Łącznik prosty 356"/>
          <p:cNvCxnSpPr/>
          <p:nvPr/>
        </p:nvCxnSpPr>
        <p:spPr>
          <a:xfrm flipV="1">
            <a:off x="120126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Łącznik prosty 357"/>
          <p:cNvCxnSpPr/>
          <p:nvPr/>
        </p:nvCxnSpPr>
        <p:spPr>
          <a:xfrm flipV="1">
            <a:off x="126317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Łącznik prosty 358"/>
          <p:cNvCxnSpPr/>
          <p:nvPr/>
        </p:nvCxnSpPr>
        <p:spPr>
          <a:xfrm flipV="1">
            <a:off x="132508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Łącznik prosty 359"/>
          <p:cNvCxnSpPr/>
          <p:nvPr/>
        </p:nvCxnSpPr>
        <p:spPr>
          <a:xfrm flipV="1">
            <a:off x="138700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Łącznik prosty 360"/>
          <p:cNvCxnSpPr/>
          <p:nvPr/>
        </p:nvCxnSpPr>
        <p:spPr>
          <a:xfrm flipV="1">
            <a:off x="144891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Łącznik prosty 361"/>
          <p:cNvCxnSpPr/>
          <p:nvPr/>
        </p:nvCxnSpPr>
        <p:spPr>
          <a:xfrm flipV="1">
            <a:off x="150844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Łącznik prosty 362"/>
          <p:cNvCxnSpPr/>
          <p:nvPr/>
        </p:nvCxnSpPr>
        <p:spPr>
          <a:xfrm flipV="1">
            <a:off x="157035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Łącznik prosty 363"/>
          <p:cNvCxnSpPr/>
          <p:nvPr/>
        </p:nvCxnSpPr>
        <p:spPr>
          <a:xfrm flipV="1">
            <a:off x="163227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Łącznik prosty 364"/>
          <p:cNvCxnSpPr/>
          <p:nvPr/>
        </p:nvCxnSpPr>
        <p:spPr>
          <a:xfrm flipV="1">
            <a:off x="169418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Łącznik prosty 365"/>
          <p:cNvCxnSpPr/>
          <p:nvPr/>
        </p:nvCxnSpPr>
        <p:spPr>
          <a:xfrm flipV="1">
            <a:off x="175609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Łącznik prosty 366"/>
          <p:cNvCxnSpPr/>
          <p:nvPr/>
        </p:nvCxnSpPr>
        <p:spPr>
          <a:xfrm flipV="1">
            <a:off x="181800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Łącznik prosty 367"/>
          <p:cNvCxnSpPr/>
          <p:nvPr/>
        </p:nvCxnSpPr>
        <p:spPr>
          <a:xfrm flipV="1">
            <a:off x="187992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Łącznik prosty 368"/>
          <p:cNvCxnSpPr/>
          <p:nvPr/>
        </p:nvCxnSpPr>
        <p:spPr>
          <a:xfrm flipV="1">
            <a:off x="194183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Łącznik prosty 369"/>
          <p:cNvCxnSpPr/>
          <p:nvPr/>
        </p:nvCxnSpPr>
        <p:spPr>
          <a:xfrm flipV="1">
            <a:off x="199898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Łącznik prosty 370"/>
          <p:cNvCxnSpPr/>
          <p:nvPr/>
        </p:nvCxnSpPr>
        <p:spPr>
          <a:xfrm flipV="1">
            <a:off x="206089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Łącznik prosty 371"/>
          <p:cNvCxnSpPr/>
          <p:nvPr/>
        </p:nvCxnSpPr>
        <p:spPr>
          <a:xfrm flipV="1">
            <a:off x="212280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Łącznik prosty 372"/>
          <p:cNvCxnSpPr/>
          <p:nvPr/>
        </p:nvCxnSpPr>
        <p:spPr>
          <a:xfrm flipV="1">
            <a:off x="218472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Łącznik prosty 373"/>
          <p:cNvCxnSpPr/>
          <p:nvPr/>
        </p:nvCxnSpPr>
        <p:spPr>
          <a:xfrm flipV="1">
            <a:off x="224663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Łącznik prosty 374"/>
          <p:cNvCxnSpPr/>
          <p:nvPr/>
        </p:nvCxnSpPr>
        <p:spPr>
          <a:xfrm flipV="1">
            <a:off x="230854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Łącznik prosty 375"/>
          <p:cNvCxnSpPr/>
          <p:nvPr/>
        </p:nvCxnSpPr>
        <p:spPr>
          <a:xfrm flipV="1">
            <a:off x="237045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Łącznik prosty 376"/>
          <p:cNvCxnSpPr/>
          <p:nvPr/>
        </p:nvCxnSpPr>
        <p:spPr>
          <a:xfrm flipV="1">
            <a:off x="243237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Łącznik prosty 377"/>
          <p:cNvCxnSpPr/>
          <p:nvPr/>
        </p:nvCxnSpPr>
        <p:spPr>
          <a:xfrm flipV="1">
            <a:off x="248952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Łącznik prosty 378"/>
          <p:cNvCxnSpPr/>
          <p:nvPr/>
        </p:nvCxnSpPr>
        <p:spPr>
          <a:xfrm flipV="1">
            <a:off x="255143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Łącznik prosty 379"/>
          <p:cNvCxnSpPr/>
          <p:nvPr/>
        </p:nvCxnSpPr>
        <p:spPr>
          <a:xfrm flipV="1">
            <a:off x="261334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Łącznik prosty 380"/>
          <p:cNvCxnSpPr/>
          <p:nvPr/>
        </p:nvCxnSpPr>
        <p:spPr>
          <a:xfrm flipV="1">
            <a:off x="267525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Łącznik prosty 381"/>
          <p:cNvCxnSpPr/>
          <p:nvPr/>
        </p:nvCxnSpPr>
        <p:spPr>
          <a:xfrm flipV="1">
            <a:off x="273717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Łącznik prosty 382"/>
          <p:cNvCxnSpPr/>
          <p:nvPr/>
        </p:nvCxnSpPr>
        <p:spPr>
          <a:xfrm flipV="1">
            <a:off x="279908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Łącznik prosty 383"/>
          <p:cNvCxnSpPr/>
          <p:nvPr/>
        </p:nvCxnSpPr>
        <p:spPr>
          <a:xfrm flipV="1">
            <a:off x="286099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Łącznik prosty 384"/>
          <p:cNvCxnSpPr/>
          <p:nvPr/>
        </p:nvCxnSpPr>
        <p:spPr>
          <a:xfrm flipV="1">
            <a:off x="292290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Łącznik prosty 385"/>
          <p:cNvCxnSpPr/>
          <p:nvPr/>
        </p:nvCxnSpPr>
        <p:spPr>
          <a:xfrm flipV="1">
            <a:off x="298005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Łącznik prosty 386"/>
          <p:cNvCxnSpPr/>
          <p:nvPr/>
        </p:nvCxnSpPr>
        <p:spPr>
          <a:xfrm flipV="1">
            <a:off x="304197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Łącznik prosty 387"/>
          <p:cNvCxnSpPr/>
          <p:nvPr/>
        </p:nvCxnSpPr>
        <p:spPr>
          <a:xfrm flipV="1">
            <a:off x="310388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Łącznik prosty 388"/>
          <p:cNvCxnSpPr/>
          <p:nvPr/>
        </p:nvCxnSpPr>
        <p:spPr>
          <a:xfrm flipV="1">
            <a:off x="316579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Łącznik prosty 389"/>
          <p:cNvCxnSpPr/>
          <p:nvPr/>
        </p:nvCxnSpPr>
        <p:spPr>
          <a:xfrm flipV="1">
            <a:off x="322770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Łącznik prosty 390"/>
          <p:cNvCxnSpPr/>
          <p:nvPr/>
        </p:nvCxnSpPr>
        <p:spPr>
          <a:xfrm flipV="1">
            <a:off x="328962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Łącznik prosty 391"/>
          <p:cNvCxnSpPr/>
          <p:nvPr/>
        </p:nvCxnSpPr>
        <p:spPr>
          <a:xfrm flipV="1">
            <a:off x="335153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Łącznik prosty 392"/>
          <p:cNvCxnSpPr/>
          <p:nvPr/>
        </p:nvCxnSpPr>
        <p:spPr>
          <a:xfrm flipV="1">
            <a:off x="341344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Łącznik prosty 393"/>
          <p:cNvCxnSpPr/>
          <p:nvPr/>
        </p:nvCxnSpPr>
        <p:spPr>
          <a:xfrm flipV="1">
            <a:off x="347297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Łącznik prosty 394"/>
          <p:cNvCxnSpPr/>
          <p:nvPr/>
        </p:nvCxnSpPr>
        <p:spPr>
          <a:xfrm flipV="1">
            <a:off x="353488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Łącznik prosty 395"/>
          <p:cNvCxnSpPr/>
          <p:nvPr/>
        </p:nvCxnSpPr>
        <p:spPr>
          <a:xfrm flipV="1">
            <a:off x="359680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Łącznik prosty 396"/>
          <p:cNvCxnSpPr/>
          <p:nvPr/>
        </p:nvCxnSpPr>
        <p:spPr>
          <a:xfrm flipV="1">
            <a:off x="365871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Łącznik prosty 397"/>
          <p:cNvCxnSpPr/>
          <p:nvPr/>
        </p:nvCxnSpPr>
        <p:spPr>
          <a:xfrm flipV="1">
            <a:off x="372062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Łącznik prosty 398"/>
          <p:cNvCxnSpPr/>
          <p:nvPr/>
        </p:nvCxnSpPr>
        <p:spPr>
          <a:xfrm flipV="1">
            <a:off x="378253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Łącznik prosty 399"/>
          <p:cNvCxnSpPr/>
          <p:nvPr/>
        </p:nvCxnSpPr>
        <p:spPr>
          <a:xfrm flipV="1">
            <a:off x="384445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Łącznik prosty 400"/>
          <p:cNvCxnSpPr/>
          <p:nvPr/>
        </p:nvCxnSpPr>
        <p:spPr>
          <a:xfrm flipV="1">
            <a:off x="390636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Łącznik prosty 401"/>
          <p:cNvCxnSpPr/>
          <p:nvPr/>
        </p:nvCxnSpPr>
        <p:spPr>
          <a:xfrm flipV="1">
            <a:off x="396351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Łącznik prosty 402"/>
          <p:cNvCxnSpPr/>
          <p:nvPr/>
        </p:nvCxnSpPr>
        <p:spPr>
          <a:xfrm flipV="1">
            <a:off x="402542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Łącznik prosty 403"/>
          <p:cNvCxnSpPr/>
          <p:nvPr/>
        </p:nvCxnSpPr>
        <p:spPr>
          <a:xfrm flipV="1">
            <a:off x="408733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Łącznik prosty 404"/>
          <p:cNvCxnSpPr/>
          <p:nvPr/>
        </p:nvCxnSpPr>
        <p:spPr>
          <a:xfrm flipV="1">
            <a:off x="414925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Łącznik prosty 405"/>
          <p:cNvCxnSpPr/>
          <p:nvPr/>
        </p:nvCxnSpPr>
        <p:spPr>
          <a:xfrm flipV="1">
            <a:off x="421116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Łącznik prosty 406"/>
          <p:cNvCxnSpPr/>
          <p:nvPr/>
        </p:nvCxnSpPr>
        <p:spPr>
          <a:xfrm flipV="1">
            <a:off x="427307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Łącznik prosty 407"/>
          <p:cNvCxnSpPr/>
          <p:nvPr/>
        </p:nvCxnSpPr>
        <p:spPr>
          <a:xfrm flipV="1">
            <a:off x="433498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Łącznik prosty 408"/>
          <p:cNvCxnSpPr/>
          <p:nvPr/>
        </p:nvCxnSpPr>
        <p:spPr>
          <a:xfrm flipV="1">
            <a:off x="439690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Łącznik prosty 409"/>
          <p:cNvCxnSpPr/>
          <p:nvPr/>
        </p:nvCxnSpPr>
        <p:spPr>
          <a:xfrm flipV="1">
            <a:off x="445643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Łącznik prosty 410"/>
          <p:cNvCxnSpPr/>
          <p:nvPr/>
        </p:nvCxnSpPr>
        <p:spPr>
          <a:xfrm flipV="1">
            <a:off x="451834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Łącznik prosty 411"/>
          <p:cNvCxnSpPr/>
          <p:nvPr/>
        </p:nvCxnSpPr>
        <p:spPr>
          <a:xfrm flipV="1">
            <a:off x="458025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Łącznik prosty 412"/>
          <p:cNvCxnSpPr/>
          <p:nvPr/>
        </p:nvCxnSpPr>
        <p:spPr>
          <a:xfrm flipV="1">
            <a:off x="464217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Łącznik prosty 413"/>
          <p:cNvCxnSpPr/>
          <p:nvPr/>
        </p:nvCxnSpPr>
        <p:spPr>
          <a:xfrm flipV="1">
            <a:off x="470408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Łącznik prosty 414"/>
          <p:cNvCxnSpPr/>
          <p:nvPr/>
        </p:nvCxnSpPr>
        <p:spPr>
          <a:xfrm flipV="1">
            <a:off x="476599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Łącznik prosty 415"/>
          <p:cNvCxnSpPr/>
          <p:nvPr/>
        </p:nvCxnSpPr>
        <p:spPr>
          <a:xfrm flipV="1">
            <a:off x="482790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Łącznik prosty 416"/>
          <p:cNvCxnSpPr/>
          <p:nvPr/>
        </p:nvCxnSpPr>
        <p:spPr>
          <a:xfrm flipV="1">
            <a:off x="488982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Łącznik prosty 417"/>
          <p:cNvCxnSpPr/>
          <p:nvPr/>
        </p:nvCxnSpPr>
        <p:spPr>
          <a:xfrm flipV="1">
            <a:off x="494697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Łącznik prosty 418"/>
          <p:cNvCxnSpPr/>
          <p:nvPr/>
        </p:nvCxnSpPr>
        <p:spPr>
          <a:xfrm flipV="1">
            <a:off x="500888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Łącznik prosty 419"/>
          <p:cNvCxnSpPr/>
          <p:nvPr/>
        </p:nvCxnSpPr>
        <p:spPr>
          <a:xfrm flipV="1">
            <a:off x="507079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Łącznik prosty 420"/>
          <p:cNvCxnSpPr/>
          <p:nvPr/>
        </p:nvCxnSpPr>
        <p:spPr>
          <a:xfrm flipV="1">
            <a:off x="513270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Łącznik prosty 421"/>
          <p:cNvCxnSpPr/>
          <p:nvPr/>
        </p:nvCxnSpPr>
        <p:spPr>
          <a:xfrm flipV="1">
            <a:off x="519462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Łącznik prosty 422"/>
          <p:cNvCxnSpPr/>
          <p:nvPr/>
        </p:nvCxnSpPr>
        <p:spPr>
          <a:xfrm flipV="1">
            <a:off x="525653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Łącznik prosty 423"/>
          <p:cNvCxnSpPr/>
          <p:nvPr/>
        </p:nvCxnSpPr>
        <p:spPr>
          <a:xfrm flipV="1">
            <a:off x="531844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Łącznik prosty 424"/>
          <p:cNvCxnSpPr/>
          <p:nvPr/>
        </p:nvCxnSpPr>
        <p:spPr>
          <a:xfrm flipV="1">
            <a:off x="538035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Łącznik prosty 425"/>
          <p:cNvCxnSpPr/>
          <p:nvPr/>
        </p:nvCxnSpPr>
        <p:spPr>
          <a:xfrm flipV="1">
            <a:off x="543988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Łącznik prosty 426"/>
          <p:cNvCxnSpPr/>
          <p:nvPr/>
        </p:nvCxnSpPr>
        <p:spPr>
          <a:xfrm flipV="1">
            <a:off x="714518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Łącznik prosty 427"/>
          <p:cNvCxnSpPr/>
          <p:nvPr/>
        </p:nvCxnSpPr>
        <p:spPr>
          <a:xfrm flipV="1">
            <a:off x="720709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Łącznik prosty 428"/>
          <p:cNvCxnSpPr/>
          <p:nvPr/>
        </p:nvCxnSpPr>
        <p:spPr>
          <a:xfrm flipV="1">
            <a:off x="726901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Łącznik prosty 429"/>
          <p:cNvCxnSpPr/>
          <p:nvPr/>
        </p:nvCxnSpPr>
        <p:spPr>
          <a:xfrm flipV="1">
            <a:off x="733092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Łącznik prosty 430"/>
          <p:cNvCxnSpPr/>
          <p:nvPr/>
        </p:nvCxnSpPr>
        <p:spPr>
          <a:xfrm flipV="1">
            <a:off x="739283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Łącznik prosty 431"/>
          <p:cNvCxnSpPr/>
          <p:nvPr/>
        </p:nvCxnSpPr>
        <p:spPr>
          <a:xfrm flipV="1">
            <a:off x="745474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Łącznik prosty 432"/>
          <p:cNvCxnSpPr/>
          <p:nvPr/>
        </p:nvCxnSpPr>
        <p:spPr>
          <a:xfrm flipV="1">
            <a:off x="751666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Łącznik prosty 433"/>
          <p:cNvCxnSpPr/>
          <p:nvPr/>
        </p:nvCxnSpPr>
        <p:spPr>
          <a:xfrm flipV="1">
            <a:off x="757857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Łącznik prosty 434"/>
          <p:cNvCxnSpPr/>
          <p:nvPr/>
        </p:nvCxnSpPr>
        <p:spPr>
          <a:xfrm flipV="1">
            <a:off x="763572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Łącznik prosty 435"/>
          <p:cNvCxnSpPr/>
          <p:nvPr/>
        </p:nvCxnSpPr>
        <p:spPr>
          <a:xfrm flipV="1">
            <a:off x="769763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Łącznik prosty 436"/>
          <p:cNvCxnSpPr/>
          <p:nvPr/>
        </p:nvCxnSpPr>
        <p:spPr>
          <a:xfrm flipV="1">
            <a:off x="775954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Łącznik prosty 437"/>
          <p:cNvCxnSpPr/>
          <p:nvPr/>
        </p:nvCxnSpPr>
        <p:spPr>
          <a:xfrm flipV="1">
            <a:off x="782145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Łącznik prosty 438"/>
          <p:cNvCxnSpPr/>
          <p:nvPr/>
        </p:nvCxnSpPr>
        <p:spPr>
          <a:xfrm flipV="1">
            <a:off x="788337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Łącznik prosty 439"/>
          <p:cNvCxnSpPr/>
          <p:nvPr/>
        </p:nvCxnSpPr>
        <p:spPr>
          <a:xfrm flipV="1">
            <a:off x="794528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Łącznik prosty 440"/>
          <p:cNvCxnSpPr/>
          <p:nvPr/>
        </p:nvCxnSpPr>
        <p:spPr>
          <a:xfrm flipV="1">
            <a:off x="800719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Łącznik prosty 441"/>
          <p:cNvCxnSpPr/>
          <p:nvPr/>
        </p:nvCxnSpPr>
        <p:spPr>
          <a:xfrm flipV="1">
            <a:off x="806910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Łącznik prosty 442"/>
          <p:cNvCxnSpPr/>
          <p:nvPr/>
        </p:nvCxnSpPr>
        <p:spPr>
          <a:xfrm flipV="1">
            <a:off x="812864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Łącznik prosty 443"/>
          <p:cNvCxnSpPr/>
          <p:nvPr/>
        </p:nvCxnSpPr>
        <p:spPr>
          <a:xfrm flipV="1">
            <a:off x="819055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Łącznik prosty 444"/>
          <p:cNvCxnSpPr/>
          <p:nvPr/>
        </p:nvCxnSpPr>
        <p:spPr>
          <a:xfrm flipV="1">
            <a:off x="825246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Łącznik prosty 445"/>
          <p:cNvCxnSpPr/>
          <p:nvPr/>
        </p:nvCxnSpPr>
        <p:spPr>
          <a:xfrm flipV="1">
            <a:off x="831437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Łącznik prosty 446"/>
          <p:cNvCxnSpPr/>
          <p:nvPr/>
        </p:nvCxnSpPr>
        <p:spPr>
          <a:xfrm flipV="1">
            <a:off x="837629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Łącznik prosty 447"/>
          <p:cNvCxnSpPr/>
          <p:nvPr/>
        </p:nvCxnSpPr>
        <p:spPr>
          <a:xfrm flipV="1">
            <a:off x="843820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Łącznik prosty 448"/>
          <p:cNvCxnSpPr/>
          <p:nvPr/>
        </p:nvCxnSpPr>
        <p:spPr>
          <a:xfrm flipV="1">
            <a:off x="850011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Łącznik prosty 449"/>
          <p:cNvCxnSpPr/>
          <p:nvPr/>
        </p:nvCxnSpPr>
        <p:spPr>
          <a:xfrm flipV="1">
            <a:off x="856202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Łącznik prosty 450"/>
          <p:cNvCxnSpPr/>
          <p:nvPr/>
        </p:nvCxnSpPr>
        <p:spPr>
          <a:xfrm flipV="1">
            <a:off x="861917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Łącznik prosty 451"/>
          <p:cNvCxnSpPr/>
          <p:nvPr/>
        </p:nvCxnSpPr>
        <p:spPr>
          <a:xfrm flipV="1">
            <a:off x="868109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Łącznik prosty 452"/>
          <p:cNvCxnSpPr/>
          <p:nvPr/>
        </p:nvCxnSpPr>
        <p:spPr>
          <a:xfrm flipV="1">
            <a:off x="874300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Łącznik prosty 453"/>
          <p:cNvCxnSpPr/>
          <p:nvPr/>
        </p:nvCxnSpPr>
        <p:spPr>
          <a:xfrm flipV="1">
            <a:off x="880491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Łącznik prosty 454"/>
          <p:cNvCxnSpPr/>
          <p:nvPr/>
        </p:nvCxnSpPr>
        <p:spPr>
          <a:xfrm flipV="1">
            <a:off x="886682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Łącznik prosty 455"/>
          <p:cNvCxnSpPr/>
          <p:nvPr/>
        </p:nvCxnSpPr>
        <p:spPr>
          <a:xfrm flipV="1">
            <a:off x="892874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Łącznik prosty 456"/>
          <p:cNvCxnSpPr/>
          <p:nvPr/>
        </p:nvCxnSpPr>
        <p:spPr>
          <a:xfrm flipV="1">
            <a:off x="899065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Łącznik prosty 457"/>
          <p:cNvCxnSpPr/>
          <p:nvPr/>
        </p:nvCxnSpPr>
        <p:spPr>
          <a:xfrm flipV="1">
            <a:off x="905256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Łącznik prosty 458"/>
          <p:cNvCxnSpPr/>
          <p:nvPr/>
        </p:nvCxnSpPr>
        <p:spPr>
          <a:xfrm flipV="1">
            <a:off x="910971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Łącznik prosty 459"/>
          <p:cNvCxnSpPr/>
          <p:nvPr/>
        </p:nvCxnSpPr>
        <p:spPr>
          <a:xfrm flipV="1">
            <a:off x="917162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Łącznik prosty 460"/>
          <p:cNvCxnSpPr/>
          <p:nvPr/>
        </p:nvCxnSpPr>
        <p:spPr>
          <a:xfrm flipV="1">
            <a:off x="923354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Łącznik prosty 461"/>
          <p:cNvCxnSpPr/>
          <p:nvPr/>
        </p:nvCxnSpPr>
        <p:spPr>
          <a:xfrm flipV="1">
            <a:off x="929545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Łącznik prosty 462"/>
          <p:cNvCxnSpPr/>
          <p:nvPr/>
        </p:nvCxnSpPr>
        <p:spPr>
          <a:xfrm flipV="1">
            <a:off x="935736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Łącznik prosty 463"/>
          <p:cNvCxnSpPr/>
          <p:nvPr/>
        </p:nvCxnSpPr>
        <p:spPr>
          <a:xfrm flipV="1">
            <a:off x="941927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Łącznik prosty 464"/>
          <p:cNvCxnSpPr/>
          <p:nvPr/>
        </p:nvCxnSpPr>
        <p:spPr>
          <a:xfrm flipV="1">
            <a:off x="948119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Łącznik prosty 465"/>
          <p:cNvCxnSpPr/>
          <p:nvPr/>
        </p:nvCxnSpPr>
        <p:spPr>
          <a:xfrm flipV="1">
            <a:off x="954310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Łącznik prosty 466"/>
          <p:cNvCxnSpPr/>
          <p:nvPr/>
        </p:nvCxnSpPr>
        <p:spPr>
          <a:xfrm flipV="1">
            <a:off x="960025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Łącznik prosty 467"/>
          <p:cNvCxnSpPr/>
          <p:nvPr/>
        </p:nvCxnSpPr>
        <p:spPr>
          <a:xfrm flipV="1">
            <a:off x="966216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Łącznik prosty 468"/>
          <p:cNvCxnSpPr/>
          <p:nvPr/>
        </p:nvCxnSpPr>
        <p:spPr>
          <a:xfrm flipV="1">
            <a:off x="972407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Łącznik prosty 469"/>
          <p:cNvCxnSpPr/>
          <p:nvPr/>
        </p:nvCxnSpPr>
        <p:spPr>
          <a:xfrm flipV="1">
            <a:off x="978599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Łącznik prosty 470"/>
          <p:cNvCxnSpPr/>
          <p:nvPr/>
        </p:nvCxnSpPr>
        <p:spPr>
          <a:xfrm flipV="1">
            <a:off x="984790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Łącznik prosty 471"/>
          <p:cNvCxnSpPr/>
          <p:nvPr/>
        </p:nvCxnSpPr>
        <p:spPr>
          <a:xfrm flipV="1">
            <a:off x="990981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Łącznik prosty 472"/>
          <p:cNvCxnSpPr/>
          <p:nvPr/>
        </p:nvCxnSpPr>
        <p:spPr>
          <a:xfrm flipV="1">
            <a:off x="997172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Łącznik prosty 473"/>
          <p:cNvCxnSpPr/>
          <p:nvPr/>
        </p:nvCxnSpPr>
        <p:spPr>
          <a:xfrm flipV="1">
            <a:off x="1003364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Łącznik prosty 474"/>
          <p:cNvCxnSpPr/>
          <p:nvPr/>
        </p:nvCxnSpPr>
        <p:spPr>
          <a:xfrm flipV="1">
            <a:off x="1009317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Łącznik prosty 475"/>
          <p:cNvCxnSpPr/>
          <p:nvPr/>
        </p:nvCxnSpPr>
        <p:spPr>
          <a:xfrm flipV="1">
            <a:off x="1015508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Łącznik prosty 476"/>
          <p:cNvCxnSpPr/>
          <p:nvPr/>
        </p:nvCxnSpPr>
        <p:spPr>
          <a:xfrm flipV="1">
            <a:off x="1021699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Łącznik prosty 477"/>
          <p:cNvCxnSpPr/>
          <p:nvPr/>
        </p:nvCxnSpPr>
        <p:spPr>
          <a:xfrm flipV="1">
            <a:off x="1027890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Łącznik prosty 478"/>
          <p:cNvCxnSpPr/>
          <p:nvPr/>
        </p:nvCxnSpPr>
        <p:spPr>
          <a:xfrm flipV="1">
            <a:off x="1034082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Łącznik prosty 479"/>
          <p:cNvCxnSpPr/>
          <p:nvPr/>
        </p:nvCxnSpPr>
        <p:spPr>
          <a:xfrm flipV="1">
            <a:off x="1040273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Łącznik prosty 480"/>
          <p:cNvCxnSpPr/>
          <p:nvPr/>
        </p:nvCxnSpPr>
        <p:spPr>
          <a:xfrm flipV="1">
            <a:off x="1046464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Łącznik prosty 481"/>
          <p:cNvCxnSpPr/>
          <p:nvPr/>
        </p:nvCxnSpPr>
        <p:spPr>
          <a:xfrm flipV="1">
            <a:off x="1052655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Łącznik prosty 482"/>
          <p:cNvCxnSpPr/>
          <p:nvPr/>
        </p:nvCxnSpPr>
        <p:spPr>
          <a:xfrm flipV="1">
            <a:off x="1058370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Łącznik prosty 483"/>
          <p:cNvCxnSpPr/>
          <p:nvPr/>
        </p:nvCxnSpPr>
        <p:spPr>
          <a:xfrm flipV="1">
            <a:off x="1064562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Łącznik prosty 484"/>
          <p:cNvCxnSpPr/>
          <p:nvPr/>
        </p:nvCxnSpPr>
        <p:spPr>
          <a:xfrm flipV="1">
            <a:off x="1070753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Łącznik prosty 485"/>
          <p:cNvCxnSpPr/>
          <p:nvPr/>
        </p:nvCxnSpPr>
        <p:spPr>
          <a:xfrm flipV="1">
            <a:off x="1076944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Łącznik prosty 486"/>
          <p:cNvCxnSpPr/>
          <p:nvPr/>
        </p:nvCxnSpPr>
        <p:spPr>
          <a:xfrm flipV="1">
            <a:off x="10831359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Łącznik prosty 487"/>
          <p:cNvCxnSpPr/>
          <p:nvPr/>
        </p:nvCxnSpPr>
        <p:spPr>
          <a:xfrm flipV="1">
            <a:off x="10893271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Łącznik prosty 488"/>
          <p:cNvCxnSpPr/>
          <p:nvPr/>
        </p:nvCxnSpPr>
        <p:spPr>
          <a:xfrm flipV="1">
            <a:off x="1095518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Łącznik prosty 489"/>
          <p:cNvCxnSpPr/>
          <p:nvPr/>
        </p:nvCxnSpPr>
        <p:spPr>
          <a:xfrm flipV="1">
            <a:off x="11017096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Łącznik prosty 490"/>
          <p:cNvCxnSpPr/>
          <p:nvPr/>
        </p:nvCxnSpPr>
        <p:spPr>
          <a:xfrm flipV="1">
            <a:off x="1107662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Łącznik prosty 491"/>
          <p:cNvCxnSpPr/>
          <p:nvPr/>
        </p:nvCxnSpPr>
        <p:spPr>
          <a:xfrm flipV="1">
            <a:off x="1113854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Łącznik prosty 492"/>
          <p:cNvCxnSpPr/>
          <p:nvPr/>
        </p:nvCxnSpPr>
        <p:spPr>
          <a:xfrm flipV="1">
            <a:off x="1120045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Łącznik prosty 493"/>
          <p:cNvCxnSpPr/>
          <p:nvPr/>
        </p:nvCxnSpPr>
        <p:spPr>
          <a:xfrm flipV="1">
            <a:off x="1126236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Łącznik prosty 494"/>
          <p:cNvCxnSpPr/>
          <p:nvPr/>
        </p:nvCxnSpPr>
        <p:spPr>
          <a:xfrm flipV="1">
            <a:off x="11324278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Łącznik prosty 495"/>
          <p:cNvCxnSpPr/>
          <p:nvPr/>
        </p:nvCxnSpPr>
        <p:spPr>
          <a:xfrm flipV="1">
            <a:off x="1138619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Łącznik prosty 496"/>
          <p:cNvCxnSpPr/>
          <p:nvPr/>
        </p:nvCxnSpPr>
        <p:spPr>
          <a:xfrm flipV="1">
            <a:off x="11448103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Łącznik prosty 497"/>
          <p:cNvCxnSpPr/>
          <p:nvPr/>
        </p:nvCxnSpPr>
        <p:spPr>
          <a:xfrm flipV="1">
            <a:off x="1151001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Łącznik prosty 498"/>
          <p:cNvCxnSpPr/>
          <p:nvPr/>
        </p:nvCxnSpPr>
        <p:spPr>
          <a:xfrm flipV="1">
            <a:off x="1156716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Łącznik prosty 499"/>
          <p:cNvCxnSpPr/>
          <p:nvPr/>
        </p:nvCxnSpPr>
        <p:spPr>
          <a:xfrm flipV="1">
            <a:off x="1162907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Łącznik prosty 500"/>
          <p:cNvCxnSpPr/>
          <p:nvPr/>
        </p:nvCxnSpPr>
        <p:spPr>
          <a:xfrm flipV="1">
            <a:off x="1169099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Łącznik prosty 501"/>
          <p:cNvCxnSpPr/>
          <p:nvPr/>
        </p:nvCxnSpPr>
        <p:spPr>
          <a:xfrm flipV="1">
            <a:off x="1175290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Łącznik prosty 502"/>
          <p:cNvCxnSpPr/>
          <p:nvPr/>
        </p:nvCxnSpPr>
        <p:spPr>
          <a:xfrm flipV="1">
            <a:off x="11814815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Łącznik prosty 503"/>
          <p:cNvCxnSpPr/>
          <p:nvPr/>
        </p:nvCxnSpPr>
        <p:spPr>
          <a:xfrm flipV="1">
            <a:off x="11876727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Łącznik prosty 504"/>
          <p:cNvCxnSpPr/>
          <p:nvPr/>
        </p:nvCxnSpPr>
        <p:spPr>
          <a:xfrm flipV="1">
            <a:off x="11938640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Łącznik prosty 505"/>
          <p:cNvCxnSpPr/>
          <p:nvPr/>
        </p:nvCxnSpPr>
        <p:spPr>
          <a:xfrm flipV="1">
            <a:off x="12000552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Łącznik prosty 506"/>
          <p:cNvCxnSpPr/>
          <p:nvPr/>
        </p:nvCxnSpPr>
        <p:spPr>
          <a:xfrm flipV="1">
            <a:off x="12060084" y="637062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</Words>
  <Application>Microsoft Office PowerPoint</Application>
  <PresentationFormat>Panoramiczny</PresentationFormat>
  <Paragraphs>7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12</cp:revision>
  <dcterms:created xsi:type="dcterms:W3CDTF">2019-06-05T20:00:23Z</dcterms:created>
  <dcterms:modified xsi:type="dcterms:W3CDTF">2019-06-06T10:59:12Z</dcterms:modified>
</cp:coreProperties>
</file>