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4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44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93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57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52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65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5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18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04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61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05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877C-49CD-4AFF-906A-D56E46E59C59}" type="datetimeFigureOut">
              <a:rPr lang="pl-PL" smtClean="0"/>
              <a:t>2019-06-09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AFD7-AEBA-44EE-BE94-905CC25AC3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46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5436391" y="197618"/>
            <a:ext cx="471488" cy="2214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Start</a:t>
            </a:r>
            <a:endParaRPr lang="pl-PL" sz="900" dirty="0"/>
          </a:p>
        </p:txBody>
      </p:sp>
      <p:sp>
        <p:nvSpPr>
          <p:cNvPr id="8" name="Prostokąt 7"/>
          <p:cNvSpPr/>
          <p:nvPr/>
        </p:nvSpPr>
        <p:spPr>
          <a:xfrm>
            <a:off x="5251844" y="516705"/>
            <a:ext cx="840581" cy="226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Uruchomienie Timera dla ADC</a:t>
            </a:r>
            <a:endParaRPr lang="pl-PL" sz="800" dirty="0"/>
          </a:p>
        </p:txBody>
      </p:sp>
      <p:cxnSp>
        <p:nvCxnSpPr>
          <p:cNvPr id="10" name="Łącznik prosty ze strzałką 9"/>
          <p:cNvCxnSpPr>
            <a:stCxn id="7" idx="2"/>
            <a:endCxn id="8" idx="0"/>
          </p:cNvCxnSpPr>
          <p:nvPr/>
        </p:nvCxnSpPr>
        <p:spPr>
          <a:xfrm>
            <a:off x="5672135" y="419075"/>
            <a:ext cx="0" cy="97630"/>
          </a:xfrm>
          <a:prstGeom prst="straightConnector1">
            <a:avLst/>
          </a:prstGeom>
          <a:ln w="9525">
            <a:solidFill>
              <a:srgbClr val="4472C4"/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/>
        </p:nvSpPr>
        <p:spPr>
          <a:xfrm>
            <a:off x="5251844" y="840554"/>
            <a:ext cx="840581" cy="226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Inicjalizacja UDP</a:t>
            </a:r>
            <a:endParaRPr lang="pl-PL" sz="800" dirty="0"/>
          </a:p>
        </p:txBody>
      </p:sp>
      <p:cxnSp>
        <p:nvCxnSpPr>
          <p:cNvPr id="16" name="Łącznik prosty ze strzałką 15"/>
          <p:cNvCxnSpPr>
            <a:stCxn id="8" idx="2"/>
            <a:endCxn id="15" idx="0"/>
          </p:cNvCxnSpPr>
          <p:nvPr/>
        </p:nvCxnSpPr>
        <p:spPr>
          <a:xfrm>
            <a:off x="5672135" y="742924"/>
            <a:ext cx="0" cy="97630"/>
          </a:xfrm>
          <a:prstGeom prst="straightConnector1">
            <a:avLst/>
          </a:prstGeom>
          <a:ln w="9525">
            <a:solidFill>
              <a:srgbClr val="4472C4"/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ównoległobok 20"/>
          <p:cNvSpPr/>
          <p:nvPr/>
        </p:nvSpPr>
        <p:spPr>
          <a:xfrm>
            <a:off x="3688556" y="2892005"/>
            <a:ext cx="1052509" cy="383385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Zapisywanie danych z DMA do bufora nr 2</a:t>
            </a:r>
            <a:endParaRPr lang="pl-PL" sz="800" dirty="0"/>
          </a:p>
        </p:txBody>
      </p:sp>
      <p:sp>
        <p:nvSpPr>
          <p:cNvPr id="35" name="Schemat blokowy: decyzja 34"/>
          <p:cNvSpPr/>
          <p:nvPr/>
        </p:nvSpPr>
        <p:spPr>
          <a:xfrm>
            <a:off x="4741065" y="2028817"/>
            <a:ext cx="1862137" cy="49648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Sprawdzanie nr załadowanego bufora</a:t>
            </a:r>
            <a:endParaRPr lang="pl-PL" sz="800" dirty="0"/>
          </a:p>
        </p:txBody>
      </p:sp>
      <p:cxnSp>
        <p:nvCxnSpPr>
          <p:cNvPr id="37" name="Łącznik prosty ze strzałką 36"/>
          <p:cNvCxnSpPr/>
          <p:nvPr/>
        </p:nvCxnSpPr>
        <p:spPr>
          <a:xfrm flipH="1">
            <a:off x="5670538" y="1068382"/>
            <a:ext cx="798" cy="319292"/>
          </a:xfrm>
          <a:prstGeom prst="straightConnector1">
            <a:avLst/>
          </a:prstGeom>
          <a:ln w="9525">
            <a:solidFill>
              <a:srgbClr val="4472C4"/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łamany 38"/>
          <p:cNvCxnSpPr>
            <a:stCxn id="35" idx="1"/>
          </p:cNvCxnSpPr>
          <p:nvPr/>
        </p:nvCxnSpPr>
        <p:spPr>
          <a:xfrm rot="10800000" flipV="1">
            <a:off x="4214811" y="2277061"/>
            <a:ext cx="526254" cy="614944"/>
          </a:xfrm>
          <a:prstGeom prst="bentConnector2">
            <a:avLst/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>
            <a:off x="4542623" y="2061617"/>
            <a:ext cx="196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/>
              <a:t>1</a:t>
            </a:r>
            <a:endParaRPr lang="pl-PL" sz="800" dirty="0"/>
          </a:p>
        </p:txBody>
      </p:sp>
      <p:cxnSp>
        <p:nvCxnSpPr>
          <p:cNvPr id="43" name="Łącznik łamany 42"/>
          <p:cNvCxnSpPr/>
          <p:nvPr/>
        </p:nvCxnSpPr>
        <p:spPr>
          <a:xfrm rot="16200000" flipH="1">
            <a:off x="4162910" y="2626409"/>
            <a:ext cx="910651" cy="806845"/>
          </a:xfrm>
          <a:prstGeom prst="bentConnector3">
            <a:avLst>
              <a:gd name="adj1" fmla="val -206"/>
            </a:avLst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rostokąt 46"/>
          <p:cNvSpPr/>
          <p:nvPr/>
        </p:nvSpPr>
        <p:spPr>
          <a:xfrm>
            <a:off x="4601367" y="3485157"/>
            <a:ext cx="840581" cy="4288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Przygotowanie bufora nr 1 do wysłania</a:t>
            </a:r>
          </a:p>
        </p:txBody>
      </p:sp>
      <p:sp>
        <p:nvSpPr>
          <p:cNvPr id="50" name="Równoległobok 49"/>
          <p:cNvSpPr/>
          <p:nvPr/>
        </p:nvSpPr>
        <p:spPr>
          <a:xfrm>
            <a:off x="6603202" y="2892006"/>
            <a:ext cx="1069979" cy="383384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Zapisywanie danych z DMA do bufora nr 1</a:t>
            </a:r>
            <a:endParaRPr lang="pl-PL" sz="800" dirty="0"/>
          </a:p>
        </p:txBody>
      </p:sp>
      <p:cxnSp>
        <p:nvCxnSpPr>
          <p:cNvPr id="51" name="Łącznik łamany 50"/>
          <p:cNvCxnSpPr>
            <a:stCxn id="35" idx="3"/>
            <a:endCxn id="50" idx="0"/>
          </p:cNvCxnSpPr>
          <p:nvPr/>
        </p:nvCxnSpPr>
        <p:spPr>
          <a:xfrm>
            <a:off x="6603202" y="2277061"/>
            <a:ext cx="534990" cy="614945"/>
          </a:xfrm>
          <a:prstGeom prst="bentConnector2">
            <a:avLst/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ole tekstowe 51"/>
          <p:cNvSpPr txBox="1"/>
          <p:nvPr/>
        </p:nvSpPr>
        <p:spPr>
          <a:xfrm>
            <a:off x="6603202" y="2061617"/>
            <a:ext cx="196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/>
              <a:t>2</a:t>
            </a:r>
            <a:endParaRPr lang="pl-PL" sz="800" dirty="0"/>
          </a:p>
        </p:txBody>
      </p:sp>
      <p:cxnSp>
        <p:nvCxnSpPr>
          <p:cNvPr id="53" name="Łącznik łamany 52"/>
          <p:cNvCxnSpPr>
            <a:endCxn id="54" idx="0"/>
          </p:cNvCxnSpPr>
          <p:nvPr/>
        </p:nvCxnSpPr>
        <p:spPr>
          <a:xfrm rot="5400000">
            <a:off x="6283500" y="2624115"/>
            <a:ext cx="893800" cy="815584"/>
          </a:xfrm>
          <a:prstGeom prst="bentConnector3">
            <a:avLst>
              <a:gd name="adj1" fmla="val -1508"/>
            </a:avLst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rostokąt 53"/>
          <p:cNvSpPr/>
          <p:nvPr/>
        </p:nvSpPr>
        <p:spPr>
          <a:xfrm>
            <a:off x="5902317" y="3478807"/>
            <a:ext cx="840581" cy="4288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Przygotowanie bufora nr 2 do wysłania</a:t>
            </a:r>
          </a:p>
        </p:txBody>
      </p:sp>
      <p:sp>
        <p:nvSpPr>
          <p:cNvPr id="63" name="Prostokąt 62"/>
          <p:cNvSpPr/>
          <p:nvPr/>
        </p:nvSpPr>
        <p:spPr>
          <a:xfrm>
            <a:off x="5251844" y="4141809"/>
            <a:ext cx="840581" cy="4288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Wyślij 512 próbek</a:t>
            </a:r>
          </a:p>
        </p:txBody>
      </p:sp>
      <p:cxnSp>
        <p:nvCxnSpPr>
          <p:cNvPr id="65" name="Łącznik łamany 64"/>
          <p:cNvCxnSpPr>
            <a:stCxn id="47" idx="2"/>
            <a:endCxn id="63" idx="0"/>
          </p:cNvCxnSpPr>
          <p:nvPr/>
        </p:nvCxnSpPr>
        <p:spPr>
          <a:xfrm rot="16200000" flipH="1">
            <a:off x="5232982" y="3702656"/>
            <a:ext cx="227828" cy="650477"/>
          </a:xfrm>
          <a:prstGeom prst="bentConnector3">
            <a:avLst>
              <a:gd name="adj1" fmla="val 50000"/>
            </a:avLst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łamany 67"/>
          <p:cNvCxnSpPr>
            <a:stCxn id="54" idx="2"/>
            <a:endCxn id="63" idx="0"/>
          </p:cNvCxnSpPr>
          <p:nvPr/>
        </p:nvCxnSpPr>
        <p:spPr>
          <a:xfrm rot="5400000">
            <a:off x="5880283" y="3699484"/>
            <a:ext cx="234178" cy="650473"/>
          </a:xfrm>
          <a:prstGeom prst="bentConnector3">
            <a:avLst>
              <a:gd name="adj1" fmla="val 53389"/>
            </a:avLst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chemat blokowy: decyzja 71"/>
          <p:cNvSpPr/>
          <p:nvPr/>
        </p:nvSpPr>
        <p:spPr>
          <a:xfrm>
            <a:off x="4891479" y="4664165"/>
            <a:ext cx="1559715" cy="49648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Potwierdzenie odbioru</a:t>
            </a:r>
            <a:endParaRPr lang="pl-PL" sz="800" dirty="0"/>
          </a:p>
        </p:txBody>
      </p:sp>
      <p:cxnSp>
        <p:nvCxnSpPr>
          <p:cNvPr id="75" name="Łącznik prosty ze strzałką 74"/>
          <p:cNvCxnSpPr/>
          <p:nvPr/>
        </p:nvCxnSpPr>
        <p:spPr>
          <a:xfrm>
            <a:off x="5671336" y="4566535"/>
            <a:ext cx="0" cy="97630"/>
          </a:xfrm>
          <a:prstGeom prst="straightConnector1">
            <a:avLst/>
          </a:prstGeom>
          <a:ln w="9525">
            <a:solidFill>
              <a:srgbClr val="4472C4"/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łamany 75"/>
          <p:cNvCxnSpPr>
            <a:stCxn id="72" idx="3"/>
            <a:endCxn id="63" idx="3"/>
          </p:cNvCxnSpPr>
          <p:nvPr/>
        </p:nvCxnSpPr>
        <p:spPr>
          <a:xfrm flipH="1" flipV="1">
            <a:off x="6092425" y="4356221"/>
            <a:ext cx="358769" cy="556188"/>
          </a:xfrm>
          <a:prstGeom prst="bentConnector3">
            <a:avLst>
              <a:gd name="adj1" fmla="val -63718"/>
            </a:avLst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ole tekstowe 78"/>
          <p:cNvSpPr txBox="1"/>
          <p:nvPr/>
        </p:nvSpPr>
        <p:spPr>
          <a:xfrm>
            <a:off x="6346332" y="4713365"/>
            <a:ext cx="350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/>
              <a:t>NIE</a:t>
            </a:r>
            <a:endParaRPr lang="pl-PL" sz="800" dirty="0"/>
          </a:p>
        </p:txBody>
      </p:sp>
      <p:cxnSp>
        <p:nvCxnSpPr>
          <p:cNvPr id="80" name="Łącznik łamany 79"/>
          <p:cNvCxnSpPr>
            <a:stCxn id="72" idx="1"/>
          </p:cNvCxnSpPr>
          <p:nvPr/>
        </p:nvCxnSpPr>
        <p:spPr>
          <a:xfrm rot="10800000" flipV="1">
            <a:off x="4641049" y="4912408"/>
            <a:ext cx="250431" cy="509697"/>
          </a:xfrm>
          <a:prstGeom prst="bentConnector2">
            <a:avLst/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pole tekstowe 82"/>
          <p:cNvSpPr txBox="1"/>
          <p:nvPr/>
        </p:nvSpPr>
        <p:spPr>
          <a:xfrm>
            <a:off x="4601367" y="4713365"/>
            <a:ext cx="350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/>
              <a:t>TAK</a:t>
            </a:r>
            <a:endParaRPr lang="pl-PL" sz="800" dirty="0"/>
          </a:p>
        </p:txBody>
      </p:sp>
      <p:sp>
        <p:nvSpPr>
          <p:cNvPr id="84" name="Schemat blokowy: decyzja 83"/>
          <p:cNvSpPr/>
          <p:nvPr/>
        </p:nvSpPr>
        <p:spPr>
          <a:xfrm>
            <a:off x="3640120" y="5422106"/>
            <a:ext cx="2003829" cy="49648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Sprawdź czy są kolejne próbki do wysłania</a:t>
            </a:r>
            <a:endParaRPr lang="pl-PL" sz="800" dirty="0"/>
          </a:p>
        </p:txBody>
      </p:sp>
      <p:cxnSp>
        <p:nvCxnSpPr>
          <p:cNvPr id="87" name="Łącznik łamany 86"/>
          <p:cNvCxnSpPr>
            <a:endCxn id="63" idx="1"/>
          </p:cNvCxnSpPr>
          <p:nvPr/>
        </p:nvCxnSpPr>
        <p:spPr>
          <a:xfrm flipV="1">
            <a:off x="3640121" y="4356221"/>
            <a:ext cx="1611723" cy="1314129"/>
          </a:xfrm>
          <a:prstGeom prst="bentConnector3">
            <a:avLst>
              <a:gd name="adj1" fmla="val -24168"/>
            </a:avLst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ole tekstowe 89"/>
          <p:cNvSpPr txBox="1"/>
          <p:nvPr/>
        </p:nvSpPr>
        <p:spPr>
          <a:xfrm>
            <a:off x="3289295" y="5471306"/>
            <a:ext cx="350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/>
              <a:t>TAK</a:t>
            </a:r>
            <a:endParaRPr lang="pl-PL" sz="800" dirty="0"/>
          </a:p>
        </p:txBody>
      </p:sp>
      <p:sp>
        <p:nvSpPr>
          <p:cNvPr id="91" name="Prostokąt 90"/>
          <p:cNvSpPr/>
          <p:nvPr/>
        </p:nvSpPr>
        <p:spPr>
          <a:xfrm>
            <a:off x="6030903" y="5455938"/>
            <a:ext cx="840581" cy="4288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Zmień numer bufora</a:t>
            </a:r>
          </a:p>
        </p:txBody>
      </p:sp>
      <p:cxnSp>
        <p:nvCxnSpPr>
          <p:cNvPr id="96" name="Łącznik prosty ze strzałką 95"/>
          <p:cNvCxnSpPr>
            <a:stCxn id="84" idx="3"/>
            <a:endCxn id="91" idx="1"/>
          </p:cNvCxnSpPr>
          <p:nvPr/>
        </p:nvCxnSpPr>
        <p:spPr>
          <a:xfrm>
            <a:off x="5643949" y="5670350"/>
            <a:ext cx="386954" cy="0"/>
          </a:xfrm>
          <a:prstGeom prst="straightConnector1">
            <a:avLst/>
          </a:prstGeom>
          <a:ln w="9525">
            <a:solidFill>
              <a:srgbClr val="4472C4"/>
            </a:solidFill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łamany 100"/>
          <p:cNvCxnSpPr>
            <a:stCxn id="91" idx="3"/>
          </p:cNvCxnSpPr>
          <p:nvPr/>
        </p:nvCxnSpPr>
        <p:spPr>
          <a:xfrm flipH="1" flipV="1">
            <a:off x="5672130" y="1209676"/>
            <a:ext cx="1199354" cy="4460674"/>
          </a:xfrm>
          <a:prstGeom prst="bentConnector4">
            <a:avLst>
              <a:gd name="adj1" fmla="val -79020"/>
              <a:gd name="adj2" fmla="val 100021"/>
            </a:avLst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chemat blokowy: decyzja 33"/>
          <p:cNvSpPr/>
          <p:nvPr/>
        </p:nvSpPr>
        <p:spPr>
          <a:xfrm>
            <a:off x="4741065" y="1384549"/>
            <a:ext cx="1862137" cy="49648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Sprawdzanie </a:t>
            </a:r>
            <a:r>
              <a:rPr lang="pl-PL" sz="800" dirty="0" smtClean="0"/>
              <a:t>flagi gotowości DMA</a:t>
            </a:r>
            <a:endParaRPr lang="pl-PL" sz="800" dirty="0"/>
          </a:p>
        </p:txBody>
      </p:sp>
      <p:cxnSp>
        <p:nvCxnSpPr>
          <p:cNvPr id="38" name="Łącznik łamany 37"/>
          <p:cNvCxnSpPr>
            <a:stCxn id="34" idx="3"/>
            <a:endCxn id="35" idx="0"/>
          </p:cNvCxnSpPr>
          <p:nvPr/>
        </p:nvCxnSpPr>
        <p:spPr>
          <a:xfrm flipH="1">
            <a:off x="5672134" y="1632793"/>
            <a:ext cx="931068" cy="396024"/>
          </a:xfrm>
          <a:prstGeom prst="bentConnector4">
            <a:avLst>
              <a:gd name="adj1" fmla="val -24552"/>
              <a:gd name="adj2" fmla="val 74127"/>
            </a:avLst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le tekstowe 43"/>
          <p:cNvSpPr txBox="1"/>
          <p:nvPr/>
        </p:nvSpPr>
        <p:spPr>
          <a:xfrm>
            <a:off x="6598732" y="1440183"/>
            <a:ext cx="196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/>
              <a:t>1</a:t>
            </a:r>
            <a:endParaRPr lang="pl-PL" sz="800" dirty="0"/>
          </a:p>
        </p:txBody>
      </p:sp>
      <p:cxnSp>
        <p:nvCxnSpPr>
          <p:cNvPr id="48" name="Łącznik łamany 47"/>
          <p:cNvCxnSpPr>
            <a:stCxn id="34" idx="1"/>
          </p:cNvCxnSpPr>
          <p:nvPr/>
        </p:nvCxnSpPr>
        <p:spPr>
          <a:xfrm rot="10800000" flipH="1">
            <a:off x="4741064" y="1209677"/>
            <a:ext cx="929473" cy="423117"/>
          </a:xfrm>
          <a:prstGeom prst="bentConnector3">
            <a:avLst>
              <a:gd name="adj1" fmla="val -24595"/>
            </a:avLst>
          </a:prstGeom>
          <a:ln w="9525">
            <a:solidFill>
              <a:srgbClr val="4472C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ole tekstowe 54"/>
          <p:cNvSpPr txBox="1"/>
          <p:nvPr/>
        </p:nvSpPr>
        <p:spPr>
          <a:xfrm>
            <a:off x="4542621" y="1425551"/>
            <a:ext cx="196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0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27788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65</Words>
  <Application>Microsoft Office PowerPoint</Application>
  <PresentationFormat>Panoramiczny</PresentationFormat>
  <Paragraphs>20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9</cp:revision>
  <dcterms:created xsi:type="dcterms:W3CDTF">2019-06-08T20:46:34Z</dcterms:created>
  <dcterms:modified xsi:type="dcterms:W3CDTF">2019-06-09T00:13:23Z</dcterms:modified>
</cp:coreProperties>
</file>