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9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69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45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57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85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08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06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383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662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80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91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90E99-0A52-469C-A87C-8419BD2702CB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63397-0B68-4DB2-BC2F-C17DC5F7479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33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77" y="123439"/>
            <a:ext cx="7191375" cy="3019425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177" y="3490398"/>
            <a:ext cx="7239000" cy="306705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5173362" y="2958198"/>
            <a:ext cx="262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Częstotliwość </a:t>
            </a:r>
            <a:endParaRPr lang="pl-PL" sz="1600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152768" y="6381576"/>
            <a:ext cx="2627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smtClean="0"/>
              <a:t>Częstotliwość </a:t>
            </a:r>
            <a:endParaRPr lang="pl-PL" sz="1600" dirty="0"/>
          </a:p>
        </p:txBody>
      </p:sp>
      <p:sp>
        <p:nvSpPr>
          <p:cNvPr id="9" name="pole tekstowe 8"/>
          <p:cNvSpPr txBox="1"/>
          <p:nvPr/>
        </p:nvSpPr>
        <p:spPr>
          <a:xfrm rot="16200000">
            <a:off x="485627" y="4904008"/>
            <a:ext cx="31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Wielkość w skali logarytmicznej</a:t>
            </a:r>
          </a:p>
        </p:txBody>
      </p:sp>
      <p:sp>
        <p:nvSpPr>
          <p:cNvPr id="10" name="pole tekstowe 9"/>
          <p:cNvSpPr txBox="1"/>
          <p:nvPr/>
        </p:nvSpPr>
        <p:spPr>
          <a:xfrm rot="16200000">
            <a:off x="593874" y="1428798"/>
            <a:ext cx="2949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smtClean="0"/>
              <a:t>Wielkość w skali liniowej</a:t>
            </a:r>
            <a:endParaRPr lang="pl-PL" sz="16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1370702" y="3490398"/>
            <a:ext cx="46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smtClean="0"/>
              <a:t>b)</a:t>
            </a:r>
            <a:endParaRPr lang="pl-PL" sz="2000" b="1" dirty="0" smtClean="0"/>
          </a:p>
        </p:txBody>
      </p:sp>
      <p:sp>
        <p:nvSpPr>
          <p:cNvPr id="12" name="pole tekstowe 11"/>
          <p:cNvSpPr txBox="1"/>
          <p:nvPr/>
        </p:nvSpPr>
        <p:spPr>
          <a:xfrm>
            <a:off x="1370702" y="123437"/>
            <a:ext cx="46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879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1399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13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8300"/>
            <a:ext cx="12191998" cy="6121399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1285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8300"/>
            <a:ext cx="12191998" cy="6121398"/>
          </a:xfrm>
          <a:prstGeom prst="rect">
            <a:avLst/>
          </a:prstGeom>
        </p:spPr>
      </p:pic>
      <p:cxnSp>
        <p:nvCxnSpPr>
          <p:cNvPr id="5" name="Łącznik prosty 4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/>
          <p:cNvCxnSpPr/>
          <p:nvPr/>
        </p:nvCxnSpPr>
        <p:spPr>
          <a:xfrm flipV="1">
            <a:off x="91808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6"/>
          <p:cNvCxnSpPr/>
          <p:nvPr/>
        </p:nvCxnSpPr>
        <p:spPr>
          <a:xfrm flipV="1">
            <a:off x="92808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7"/>
          <p:cNvCxnSpPr/>
          <p:nvPr/>
        </p:nvCxnSpPr>
        <p:spPr>
          <a:xfrm flipV="1">
            <a:off x="93784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8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 flipV="1">
            <a:off x="94808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 flipV="1">
            <a:off x="95808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 flipV="1">
            <a:off x="96808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 flipV="1">
            <a:off x="97785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/>
          <p:cNvCxnSpPr/>
          <p:nvPr/>
        </p:nvCxnSpPr>
        <p:spPr>
          <a:xfrm flipV="1">
            <a:off x="98809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 flipV="1">
            <a:off x="99809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16"/>
          <p:cNvCxnSpPr/>
          <p:nvPr/>
        </p:nvCxnSpPr>
        <p:spPr>
          <a:xfrm flipV="1">
            <a:off x="100809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 flipV="1">
            <a:off x="101785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/>
        </p:nvCxnSpPr>
        <p:spPr>
          <a:xfrm flipV="1">
            <a:off x="102809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V="1">
            <a:off x="1038098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/>
          <p:cNvCxnSpPr/>
          <p:nvPr/>
        </p:nvCxnSpPr>
        <p:spPr>
          <a:xfrm flipV="1">
            <a:off x="1048099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27"/>
          <p:cNvCxnSpPr/>
          <p:nvPr/>
        </p:nvCxnSpPr>
        <p:spPr>
          <a:xfrm flipV="1">
            <a:off x="1057862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28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29"/>
          <p:cNvCxnSpPr/>
          <p:nvPr/>
        </p:nvCxnSpPr>
        <p:spPr>
          <a:xfrm flipV="1">
            <a:off x="106810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30"/>
          <p:cNvCxnSpPr/>
          <p:nvPr/>
        </p:nvCxnSpPr>
        <p:spPr>
          <a:xfrm flipV="1">
            <a:off x="10781034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/>
          <p:cNvCxnSpPr/>
          <p:nvPr/>
        </p:nvCxnSpPr>
        <p:spPr>
          <a:xfrm flipV="1">
            <a:off x="10881046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/>
          <p:cNvCxnSpPr/>
          <p:nvPr/>
        </p:nvCxnSpPr>
        <p:spPr>
          <a:xfrm flipV="1">
            <a:off x="10978677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35"/>
          <p:cNvCxnSpPr/>
          <p:nvPr/>
        </p:nvCxnSpPr>
        <p:spPr>
          <a:xfrm flipV="1">
            <a:off x="72829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36"/>
          <p:cNvCxnSpPr/>
          <p:nvPr/>
        </p:nvCxnSpPr>
        <p:spPr>
          <a:xfrm flipV="1">
            <a:off x="73829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/>
          <p:cNvCxnSpPr/>
          <p:nvPr/>
        </p:nvCxnSpPr>
        <p:spPr>
          <a:xfrm flipV="1">
            <a:off x="74806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39"/>
          <p:cNvCxnSpPr/>
          <p:nvPr/>
        </p:nvCxnSpPr>
        <p:spPr>
          <a:xfrm flipV="1">
            <a:off x="75830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 flipV="1">
            <a:off x="76830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/>
          <p:cNvCxnSpPr/>
          <p:nvPr/>
        </p:nvCxnSpPr>
        <p:spPr>
          <a:xfrm flipV="1">
            <a:off x="77830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42"/>
          <p:cNvCxnSpPr/>
          <p:nvPr/>
        </p:nvCxnSpPr>
        <p:spPr>
          <a:xfrm flipV="1">
            <a:off x="78806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44"/>
          <p:cNvCxnSpPr/>
          <p:nvPr/>
        </p:nvCxnSpPr>
        <p:spPr>
          <a:xfrm flipV="1">
            <a:off x="79830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 flipV="1">
            <a:off x="80830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/>
          <p:nvPr/>
        </p:nvCxnSpPr>
        <p:spPr>
          <a:xfrm flipV="1">
            <a:off x="81830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/>
          <p:cNvCxnSpPr/>
          <p:nvPr/>
        </p:nvCxnSpPr>
        <p:spPr>
          <a:xfrm flipV="1">
            <a:off x="82807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/>
          <p:cNvCxnSpPr/>
          <p:nvPr/>
        </p:nvCxnSpPr>
        <p:spPr>
          <a:xfrm flipV="1">
            <a:off x="838311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V="1">
            <a:off x="848312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51"/>
          <p:cNvCxnSpPr/>
          <p:nvPr/>
        </p:nvCxnSpPr>
        <p:spPr>
          <a:xfrm flipV="1">
            <a:off x="85831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52"/>
          <p:cNvCxnSpPr/>
          <p:nvPr/>
        </p:nvCxnSpPr>
        <p:spPr>
          <a:xfrm flipV="1">
            <a:off x="868077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/>
          <p:cNvCxnSpPr/>
          <p:nvPr/>
        </p:nvCxnSpPr>
        <p:spPr>
          <a:xfrm flipV="1">
            <a:off x="87831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/>
          <p:cNvCxnSpPr/>
          <p:nvPr/>
        </p:nvCxnSpPr>
        <p:spPr>
          <a:xfrm flipV="1">
            <a:off x="8883178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 flipV="1">
            <a:off x="898319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9080821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/>
          <p:cNvCxnSpPr/>
          <p:nvPr/>
        </p:nvCxnSpPr>
        <p:spPr>
          <a:xfrm flipV="1">
            <a:off x="6982940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7082953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/>
          <p:cNvCxnSpPr/>
          <p:nvPr/>
        </p:nvCxnSpPr>
        <p:spPr>
          <a:xfrm flipV="1">
            <a:off x="7182965" y="2907493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61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 flipV="1">
            <a:off x="38111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V="1">
            <a:off x="39111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Łącznik prosty 64"/>
          <p:cNvCxnSpPr/>
          <p:nvPr/>
        </p:nvCxnSpPr>
        <p:spPr>
          <a:xfrm flipV="1">
            <a:off x="40087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65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66"/>
          <p:cNvCxnSpPr/>
          <p:nvPr/>
        </p:nvCxnSpPr>
        <p:spPr>
          <a:xfrm flipV="1">
            <a:off x="41111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42111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43111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V="1">
            <a:off x="44088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Łącznik prosty 71"/>
          <p:cNvCxnSpPr/>
          <p:nvPr/>
        </p:nvCxnSpPr>
        <p:spPr>
          <a:xfrm flipV="1">
            <a:off x="45112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Łącznik prosty 72"/>
          <p:cNvCxnSpPr/>
          <p:nvPr/>
        </p:nvCxnSpPr>
        <p:spPr>
          <a:xfrm flipV="1">
            <a:off x="46112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Łącznik prosty 73"/>
          <p:cNvCxnSpPr/>
          <p:nvPr/>
        </p:nvCxnSpPr>
        <p:spPr>
          <a:xfrm flipV="1">
            <a:off x="47112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Łącznik prosty 74"/>
          <p:cNvCxnSpPr/>
          <p:nvPr/>
        </p:nvCxnSpPr>
        <p:spPr>
          <a:xfrm flipV="1">
            <a:off x="48088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Łącznik prosty 75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Łącznik prosty 76"/>
          <p:cNvCxnSpPr/>
          <p:nvPr/>
        </p:nvCxnSpPr>
        <p:spPr>
          <a:xfrm flipV="1">
            <a:off x="49112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Łącznik prosty 77"/>
          <p:cNvCxnSpPr/>
          <p:nvPr/>
        </p:nvCxnSpPr>
        <p:spPr>
          <a:xfrm flipV="1">
            <a:off x="501126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Łącznik prosty 78"/>
          <p:cNvCxnSpPr/>
          <p:nvPr/>
        </p:nvCxnSpPr>
        <p:spPr>
          <a:xfrm flipV="1">
            <a:off x="511127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Łącznik prosty 79"/>
          <p:cNvCxnSpPr/>
          <p:nvPr/>
        </p:nvCxnSpPr>
        <p:spPr>
          <a:xfrm flipV="1">
            <a:off x="520890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80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 prosty 81"/>
          <p:cNvCxnSpPr/>
          <p:nvPr/>
        </p:nvCxnSpPr>
        <p:spPr>
          <a:xfrm flipV="1">
            <a:off x="53113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Łącznik prosty 82"/>
          <p:cNvCxnSpPr/>
          <p:nvPr/>
        </p:nvCxnSpPr>
        <p:spPr>
          <a:xfrm flipV="1">
            <a:off x="5411315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 flipV="1">
            <a:off x="5511327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84"/>
          <p:cNvCxnSpPr/>
          <p:nvPr/>
        </p:nvCxnSpPr>
        <p:spPr>
          <a:xfrm flipV="1">
            <a:off x="5608958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86"/>
          <p:cNvCxnSpPr/>
          <p:nvPr/>
        </p:nvCxnSpPr>
        <p:spPr>
          <a:xfrm flipV="1">
            <a:off x="19132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87"/>
          <p:cNvCxnSpPr/>
          <p:nvPr/>
        </p:nvCxnSpPr>
        <p:spPr>
          <a:xfrm flipV="1">
            <a:off x="20132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88"/>
          <p:cNvCxnSpPr/>
          <p:nvPr/>
        </p:nvCxnSpPr>
        <p:spPr>
          <a:xfrm flipV="1">
            <a:off x="21109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89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prosty 90"/>
          <p:cNvCxnSpPr/>
          <p:nvPr/>
        </p:nvCxnSpPr>
        <p:spPr>
          <a:xfrm flipV="1">
            <a:off x="22132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Łącznik prosty 91"/>
          <p:cNvCxnSpPr/>
          <p:nvPr/>
        </p:nvCxnSpPr>
        <p:spPr>
          <a:xfrm flipV="1">
            <a:off x="23133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Łącznik prosty 92"/>
          <p:cNvCxnSpPr/>
          <p:nvPr/>
        </p:nvCxnSpPr>
        <p:spPr>
          <a:xfrm flipV="1">
            <a:off x="24133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Łącznik prosty 93"/>
          <p:cNvCxnSpPr/>
          <p:nvPr/>
        </p:nvCxnSpPr>
        <p:spPr>
          <a:xfrm flipV="1">
            <a:off x="25109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 prosty 94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 prosty 95"/>
          <p:cNvCxnSpPr/>
          <p:nvPr/>
        </p:nvCxnSpPr>
        <p:spPr>
          <a:xfrm flipV="1">
            <a:off x="26133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Łącznik prosty 96"/>
          <p:cNvCxnSpPr/>
          <p:nvPr/>
        </p:nvCxnSpPr>
        <p:spPr>
          <a:xfrm flipV="1">
            <a:off x="27133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/>
          <p:cNvCxnSpPr/>
          <p:nvPr/>
        </p:nvCxnSpPr>
        <p:spPr>
          <a:xfrm flipV="1">
            <a:off x="28133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Łącznik prosty 98"/>
          <p:cNvCxnSpPr/>
          <p:nvPr/>
        </p:nvCxnSpPr>
        <p:spPr>
          <a:xfrm flipV="1">
            <a:off x="29110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99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Łącznik prosty 100"/>
          <p:cNvCxnSpPr/>
          <p:nvPr/>
        </p:nvCxnSpPr>
        <p:spPr>
          <a:xfrm flipV="1">
            <a:off x="301339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Łącznik prosty 101"/>
          <p:cNvCxnSpPr/>
          <p:nvPr/>
        </p:nvCxnSpPr>
        <p:spPr>
          <a:xfrm flipV="1">
            <a:off x="311340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Łącznik prosty 102"/>
          <p:cNvCxnSpPr/>
          <p:nvPr/>
        </p:nvCxnSpPr>
        <p:spPr>
          <a:xfrm flipV="1">
            <a:off x="32134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 prosty 103"/>
          <p:cNvCxnSpPr/>
          <p:nvPr/>
        </p:nvCxnSpPr>
        <p:spPr>
          <a:xfrm flipV="1">
            <a:off x="331105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Łącznik prosty 104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105"/>
          <p:cNvCxnSpPr/>
          <p:nvPr/>
        </p:nvCxnSpPr>
        <p:spPr>
          <a:xfrm flipV="1">
            <a:off x="34134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Łącznik prosty 106"/>
          <p:cNvCxnSpPr/>
          <p:nvPr/>
        </p:nvCxnSpPr>
        <p:spPr>
          <a:xfrm flipV="1">
            <a:off x="3513459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107"/>
          <p:cNvCxnSpPr/>
          <p:nvPr/>
        </p:nvCxnSpPr>
        <p:spPr>
          <a:xfrm flipV="1">
            <a:off x="361347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Łącznik prosty 108"/>
          <p:cNvCxnSpPr/>
          <p:nvPr/>
        </p:nvCxnSpPr>
        <p:spPr>
          <a:xfrm flipV="1">
            <a:off x="3711102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109"/>
          <p:cNvCxnSpPr/>
          <p:nvPr/>
        </p:nvCxnSpPr>
        <p:spPr>
          <a:xfrm flipV="1">
            <a:off x="1613221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110"/>
          <p:cNvCxnSpPr/>
          <p:nvPr/>
        </p:nvCxnSpPr>
        <p:spPr>
          <a:xfrm flipV="1">
            <a:off x="1713234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Łącznik prosty 111"/>
          <p:cNvCxnSpPr/>
          <p:nvPr/>
        </p:nvCxnSpPr>
        <p:spPr>
          <a:xfrm flipV="1">
            <a:off x="1813246" y="2907479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112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Łącznik prosty 113"/>
          <p:cNvCxnSpPr/>
          <p:nvPr/>
        </p:nvCxnSpPr>
        <p:spPr>
          <a:xfrm flipV="1">
            <a:off x="91819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114"/>
          <p:cNvCxnSpPr/>
          <p:nvPr/>
        </p:nvCxnSpPr>
        <p:spPr>
          <a:xfrm flipV="1">
            <a:off x="92819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Łącznik prosty 115"/>
          <p:cNvCxnSpPr/>
          <p:nvPr/>
        </p:nvCxnSpPr>
        <p:spPr>
          <a:xfrm flipV="1">
            <a:off x="93795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116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117"/>
          <p:cNvCxnSpPr/>
          <p:nvPr/>
        </p:nvCxnSpPr>
        <p:spPr>
          <a:xfrm flipV="1">
            <a:off x="94819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 flipV="1">
            <a:off x="95819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119"/>
          <p:cNvCxnSpPr/>
          <p:nvPr/>
        </p:nvCxnSpPr>
        <p:spPr>
          <a:xfrm flipV="1">
            <a:off x="96820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Łącznik prosty 120"/>
          <p:cNvCxnSpPr/>
          <p:nvPr/>
        </p:nvCxnSpPr>
        <p:spPr>
          <a:xfrm flipV="1">
            <a:off x="97796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Łącznik prosty 121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Łącznik prosty 122"/>
          <p:cNvCxnSpPr/>
          <p:nvPr/>
        </p:nvCxnSpPr>
        <p:spPr>
          <a:xfrm flipV="1">
            <a:off x="98820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Łącznik prosty 123"/>
          <p:cNvCxnSpPr/>
          <p:nvPr/>
        </p:nvCxnSpPr>
        <p:spPr>
          <a:xfrm flipV="1">
            <a:off x="99820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 flipV="1">
            <a:off x="100820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Łącznik prosty 125"/>
          <p:cNvCxnSpPr/>
          <p:nvPr/>
        </p:nvCxnSpPr>
        <p:spPr>
          <a:xfrm flipV="1">
            <a:off x="101796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Łącznik prosty 127"/>
          <p:cNvCxnSpPr/>
          <p:nvPr/>
        </p:nvCxnSpPr>
        <p:spPr>
          <a:xfrm flipV="1">
            <a:off x="102820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V="1">
            <a:off x="1038209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Łącznik prosty 129"/>
          <p:cNvCxnSpPr/>
          <p:nvPr/>
        </p:nvCxnSpPr>
        <p:spPr>
          <a:xfrm flipV="1">
            <a:off x="1048211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Łącznik prosty 130"/>
          <p:cNvCxnSpPr/>
          <p:nvPr/>
        </p:nvCxnSpPr>
        <p:spPr>
          <a:xfrm flipV="1">
            <a:off x="1057974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Łącznik prosty 131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Łącznik prosty 132"/>
          <p:cNvCxnSpPr/>
          <p:nvPr/>
        </p:nvCxnSpPr>
        <p:spPr>
          <a:xfrm flipV="1">
            <a:off x="106821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 flipV="1">
            <a:off x="10782148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134"/>
          <p:cNvCxnSpPr/>
          <p:nvPr/>
        </p:nvCxnSpPr>
        <p:spPr>
          <a:xfrm flipV="1">
            <a:off x="10882160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135"/>
          <p:cNvCxnSpPr/>
          <p:nvPr/>
        </p:nvCxnSpPr>
        <p:spPr>
          <a:xfrm flipV="1">
            <a:off x="10979791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136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137"/>
          <p:cNvCxnSpPr/>
          <p:nvPr/>
        </p:nvCxnSpPr>
        <p:spPr>
          <a:xfrm flipV="1">
            <a:off x="72840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Łącznik prosty 138"/>
          <p:cNvCxnSpPr/>
          <p:nvPr/>
        </p:nvCxnSpPr>
        <p:spPr>
          <a:xfrm flipV="1">
            <a:off x="73841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139"/>
          <p:cNvCxnSpPr/>
          <p:nvPr/>
        </p:nvCxnSpPr>
        <p:spPr>
          <a:xfrm flipV="1">
            <a:off x="74817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Łącznik prosty 141"/>
          <p:cNvCxnSpPr/>
          <p:nvPr/>
        </p:nvCxnSpPr>
        <p:spPr>
          <a:xfrm flipV="1">
            <a:off x="75841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Łącznik prosty 142"/>
          <p:cNvCxnSpPr/>
          <p:nvPr/>
        </p:nvCxnSpPr>
        <p:spPr>
          <a:xfrm flipV="1">
            <a:off x="76841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Łącznik prosty 143"/>
          <p:cNvCxnSpPr/>
          <p:nvPr/>
        </p:nvCxnSpPr>
        <p:spPr>
          <a:xfrm flipV="1">
            <a:off x="77841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Łącznik prosty 144"/>
          <p:cNvCxnSpPr/>
          <p:nvPr/>
        </p:nvCxnSpPr>
        <p:spPr>
          <a:xfrm flipV="1">
            <a:off x="78817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Łącznik prosty 145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 flipV="1">
            <a:off x="79841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Łącznik prosty 147"/>
          <p:cNvCxnSpPr/>
          <p:nvPr/>
        </p:nvCxnSpPr>
        <p:spPr>
          <a:xfrm flipV="1">
            <a:off x="80841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Łącznik prosty 148"/>
          <p:cNvCxnSpPr/>
          <p:nvPr/>
        </p:nvCxnSpPr>
        <p:spPr>
          <a:xfrm flipV="1">
            <a:off x="81842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 flipV="1">
            <a:off x="82818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150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Łącznik prosty 151"/>
          <p:cNvCxnSpPr/>
          <p:nvPr/>
        </p:nvCxnSpPr>
        <p:spPr>
          <a:xfrm flipV="1">
            <a:off x="838422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 flipV="1">
            <a:off x="848424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Łącznik prosty 153"/>
          <p:cNvCxnSpPr/>
          <p:nvPr/>
        </p:nvCxnSpPr>
        <p:spPr>
          <a:xfrm flipV="1">
            <a:off x="85842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Łącznik prosty 154"/>
          <p:cNvCxnSpPr/>
          <p:nvPr/>
        </p:nvCxnSpPr>
        <p:spPr>
          <a:xfrm flipV="1">
            <a:off x="868188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Łącznik prosty 156"/>
          <p:cNvCxnSpPr/>
          <p:nvPr/>
        </p:nvCxnSpPr>
        <p:spPr>
          <a:xfrm flipV="1">
            <a:off x="87842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Łącznik prosty 157"/>
          <p:cNvCxnSpPr/>
          <p:nvPr/>
        </p:nvCxnSpPr>
        <p:spPr>
          <a:xfrm flipV="1">
            <a:off x="8884292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Łącznik prosty 158"/>
          <p:cNvCxnSpPr/>
          <p:nvPr/>
        </p:nvCxnSpPr>
        <p:spPr>
          <a:xfrm flipV="1">
            <a:off x="898430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Łącznik prosty 159"/>
          <p:cNvCxnSpPr/>
          <p:nvPr/>
        </p:nvCxnSpPr>
        <p:spPr>
          <a:xfrm flipV="1">
            <a:off x="9081935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Łącznik prosty 160"/>
          <p:cNvCxnSpPr/>
          <p:nvPr/>
        </p:nvCxnSpPr>
        <p:spPr>
          <a:xfrm flipV="1">
            <a:off x="6984054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Łącznik prosty 161"/>
          <p:cNvCxnSpPr/>
          <p:nvPr/>
        </p:nvCxnSpPr>
        <p:spPr>
          <a:xfrm flipV="1">
            <a:off x="7084067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Łącznik prosty 162"/>
          <p:cNvCxnSpPr/>
          <p:nvPr/>
        </p:nvCxnSpPr>
        <p:spPr>
          <a:xfrm flipV="1">
            <a:off x="7184079" y="5816094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Łącznik prosty 163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Łącznik prosty 164"/>
          <p:cNvCxnSpPr/>
          <p:nvPr/>
        </p:nvCxnSpPr>
        <p:spPr>
          <a:xfrm flipV="1">
            <a:off x="38122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Łącznik prosty 165"/>
          <p:cNvCxnSpPr/>
          <p:nvPr/>
        </p:nvCxnSpPr>
        <p:spPr>
          <a:xfrm flipV="1">
            <a:off x="39122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Łącznik prosty 166"/>
          <p:cNvCxnSpPr/>
          <p:nvPr/>
        </p:nvCxnSpPr>
        <p:spPr>
          <a:xfrm flipV="1">
            <a:off x="40098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Łącznik prosty 167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Łącznik prosty 168"/>
          <p:cNvCxnSpPr/>
          <p:nvPr/>
        </p:nvCxnSpPr>
        <p:spPr>
          <a:xfrm flipV="1">
            <a:off x="41122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Łącznik prosty 169"/>
          <p:cNvCxnSpPr/>
          <p:nvPr/>
        </p:nvCxnSpPr>
        <p:spPr>
          <a:xfrm flipV="1">
            <a:off x="42122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Łącznik prosty 170"/>
          <p:cNvCxnSpPr/>
          <p:nvPr/>
        </p:nvCxnSpPr>
        <p:spPr>
          <a:xfrm flipV="1">
            <a:off x="43122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Łącznik prosty 171"/>
          <p:cNvCxnSpPr/>
          <p:nvPr/>
        </p:nvCxnSpPr>
        <p:spPr>
          <a:xfrm flipV="1">
            <a:off x="44099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Łącznik prosty 172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45123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46123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Łącznik prosty 175"/>
          <p:cNvCxnSpPr/>
          <p:nvPr/>
        </p:nvCxnSpPr>
        <p:spPr>
          <a:xfrm flipV="1">
            <a:off x="47123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Łącznik prosty 176"/>
          <p:cNvCxnSpPr/>
          <p:nvPr/>
        </p:nvCxnSpPr>
        <p:spPr>
          <a:xfrm flipV="1">
            <a:off x="48099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Łącznik prosty 177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V="1">
            <a:off x="49123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Łącznik prosty 179"/>
          <p:cNvCxnSpPr/>
          <p:nvPr/>
        </p:nvCxnSpPr>
        <p:spPr>
          <a:xfrm flipV="1">
            <a:off x="501237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Łącznik prosty 180"/>
          <p:cNvCxnSpPr/>
          <p:nvPr/>
        </p:nvCxnSpPr>
        <p:spPr>
          <a:xfrm flipV="1">
            <a:off x="511239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Łącznik prosty 181"/>
          <p:cNvCxnSpPr/>
          <p:nvPr/>
        </p:nvCxnSpPr>
        <p:spPr>
          <a:xfrm flipV="1">
            <a:off x="521002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Łącznik prosty 182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Łącznik prosty 183"/>
          <p:cNvCxnSpPr/>
          <p:nvPr/>
        </p:nvCxnSpPr>
        <p:spPr>
          <a:xfrm flipV="1">
            <a:off x="53124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Łącznik prosty 184"/>
          <p:cNvCxnSpPr/>
          <p:nvPr/>
        </p:nvCxnSpPr>
        <p:spPr>
          <a:xfrm flipV="1">
            <a:off x="5412429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Łącznik prosty 185"/>
          <p:cNvCxnSpPr/>
          <p:nvPr/>
        </p:nvCxnSpPr>
        <p:spPr>
          <a:xfrm flipV="1">
            <a:off x="5512441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Łącznik prosty 186"/>
          <p:cNvCxnSpPr/>
          <p:nvPr/>
        </p:nvCxnSpPr>
        <p:spPr>
          <a:xfrm flipV="1">
            <a:off x="5610072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Łącznik prosty 187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Łącznik prosty 188"/>
          <p:cNvCxnSpPr/>
          <p:nvPr/>
        </p:nvCxnSpPr>
        <p:spPr>
          <a:xfrm flipV="1">
            <a:off x="19143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Łącznik prosty 189"/>
          <p:cNvCxnSpPr/>
          <p:nvPr/>
        </p:nvCxnSpPr>
        <p:spPr>
          <a:xfrm flipV="1">
            <a:off x="20143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Łącznik prosty 190"/>
          <p:cNvCxnSpPr/>
          <p:nvPr/>
        </p:nvCxnSpPr>
        <p:spPr>
          <a:xfrm flipV="1">
            <a:off x="21120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Łącznik prosty 191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Łącznik prosty 192"/>
          <p:cNvCxnSpPr/>
          <p:nvPr/>
        </p:nvCxnSpPr>
        <p:spPr>
          <a:xfrm flipV="1">
            <a:off x="22144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Łącznik prosty 193"/>
          <p:cNvCxnSpPr/>
          <p:nvPr/>
        </p:nvCxnSpPr>
        <p:spPr>
          <a:xfrm flipV="1">
            <a:off x="23144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Łącznik prosty 194"/>
          <p:cNvCxnSpPr/>
          <p:nvPr/>
        </p:nvCxnSpPr>
        <p:spPr>
          <a:xfrm flipV="1">
            <a:off x="24144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Łącznik prosty 195"/>
          <p:cNvCxnSpPr/>
          <p:nvPr/>
        </p:nvCxnSpPr>
        <p:spPr>
          <a:xfrm flipV="1">
            <a:off x="25120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Łącznik prosty 196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Łącznik prosty 197"/>
          <p:cNvCxnSpPr/>
          <p:nvPr/>
        </p:nvCxnSpPr>
        <p:spPr>
          <a:xfrm flipV="1">
            <a:off x="26144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Łącznik prosty 198"/>
          <p:cNvCxnSpPr/>
          <p:nvPr/>
        </p:nvCxnSpPr>
        <p:spPr>
          <a:xfrm flipV="1">
            <a:off x="27144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Łącznik prosty 199"/>
          <p:cNvCxnSpPr/>
          <p:nvPr/>
        </p:nvCxnSpPr>
        <p:spPr>
          <a:xfrm flipV="1">
            <a:off x="28144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Łącznik prosty 200"/>
          <p:cNvCxnSpPr/>
          <p:nvPr/>
        </p:nvCxnSpPr>
        <p:spPr>
          <a:xfrm flipV="1">
            <a:off x="29121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 prosty 201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Łącznik prosty 202"/>
          <p:cNvCxnSpPr/>
          <p:nvPr/>
        </p:nvCxnSpPr>
        <p:spPr>
          <a:xfrm flipV="1">
            <a:off x="301451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 prosty 203"/>
          <p:cNvCxnSpPr/>
          <p:nvPr/>
        </p:nvCxnSpPr>
        <p:spPr>
          <a:xfrm flipV="1">
            <a:off x="311452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Łącznik prosty 204"/>
          <p:cNvCxnSpPr/>
          <p:nvPr/>
        </p:nvCxnSpPr>
        <p:spPr>
          <a:xfrm flipV="1">
            <a:off x="32145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Łącznik prosty 205"/>
          <p:cNvCxnSpPr/>
          <p:nvPr/>
        </p:nvCxnSpPr>
        <p:spPr>
          <a:xfrm flipV="1">
            <a:off x="331216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Łącznik prosty 206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Łącznik prosty 207"/>
          <p:cNvCxnSpPr/>
          <p:nvPr/>
        </p:nvCxnSpPr>
        <p:spPr>
          <a:xfrm flipV="1">
            <a:off x="34145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Łącznik prosty 208"/>
          <p:cNvCxnSpPr/>
          <p:nvPr/>
        </p:nvCxnSpPr>
        <p:spPr>
          <a:xfrm flipV="1">
            <a:off x="3514573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Łącznik prosty 209"/>
          <p:cNvCxnSpPr/>
          <p:nvPr/>
        </p:nvCxnSpPr>
        <p:spPr>
          <a:xfrm flipV="1">
            <a:off x="361458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Łącznik prosty 210"/>
          <p:cNvCxnSpPr/>
          <p:nvPr/>
        </p:nvCxnSpPr>
        <p:spPr>
          <a:xfrm flipV="1">
            <a:off x="3712216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Łącznik prosty 211"/>
          <p:cNvCxnSpPr/>
          <p:nvPr/>
        </p:nvCxnSpPr>
        <p:spPr>
          <a:xfrm flipV="1">
            <a:off x="1614335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Łącznik prosty 212"/>
          <p:cNvCxnSpPr/>
          <p:nvPr/>
        </p:nvCxnSpPr>
        <p:spPr>
          <a:xfrm flipV="1">
            <a:off x="1714348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Łącznik prosty 213"/>
          <p:cNvCxnSpPr/>
          <p:nvPr/>
        </p:nvCxnSpPr>
        <p:spPr>
          <a:xfrm flipV="1">
            <a:off x="1814360" y="5816080"/>
            <a:ext cx="0" cy="4286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pole tekstowe 214"/>
          <p:cNvSpPr txBox="1"/>
          <p:nvPr/>
        </p:nvSpPr>
        <p:spPr>
          <a:xfrm>
            <a:off x="1148195" y="49808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a)</a:t>
            </a:r>
          </a:p>
        </p:txBody>
      </p:sp>
      <p:sp>
        <p:nvSpPr>
          <p:cNvPr id="216" name="pole tekstowe 215"/>
          <p:cNvSpPr txBox="1"/>
          <p:nvPr/>
        </p:nvSpPr>
        <p:spPr>
          <a:xfrm>
            <a:off x="6329795" y="502929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b)</a:t>
            </a:r>
          </a:p>
        </p:txBody>
      </p:sp>
      <p:sp>
        <p:nvSpPr>
          <p:cNvPr id="217" name="pole tekstowe 216"/>
          <p:cNvSpPr txBox="1"/>
          <p:nvPr/>
        </p:nvSpPr>
        <p:spPr>
          <a:xfrm>
            <a:off x="11481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smtClean="0"/>
              <a:t>c)</a:t>
            </a:r>
          </a:p>
        </p:txBody>
      </p:sp>
      <p:sp>
        <p:nvSpPr>
          <p:cNvPr id="218" name="pole tekstowe 217"/>
          <p:cNvSpPr txBox="1"/>
          <p:nvPr/>
        </p:nvSpPr>
        <p:spPr>
          <a:xfrm>
            <a:off x="6329795" y="3355967"/>
            <a:ext cx="46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d)</a:t>
            </a:r>
            <a:endParaRPr lang="pl-PL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394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38</Words>
  <Application>Microsoft Office PowerPoint</Application>
  <PresentationFormat>Panoramiczny</PresentationFormat>
  <Paragraphs>18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Ernest</dc:creator>
  <cp:lastModifiedBy>Ernest</cp:lastModifiedBy>
  <cp:revision>9</cp:revision>
  <dcterms:created xsi:type="dcterms:W3CDTF">2019-06-04T21:14:28Z</dcterms:created>
  <dcterms:modified xsi:type="dcterms:W3CDTF">2019-06-07T07:52:33Z</dcterms:modified>
</cp:coreProperties>
</file>