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9D25-B856-4770-A064-2F29F2E54AE2}" type="datetimeFigureOut">
              <a:rPr lang="pl-PL" smtClean="0"/>
              <a:t>2019-06-05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E079-1C16-4782-A827-3F2D5F0CC4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11526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9D25-B856-4770-A064-2F29F2E54AE2}" type="datetimeFigureOut">
              <a:rPr lang="pl-PL" smtClean="0"/>
              <a:t>2019-06-05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E079-1C16-4782-A827-3F2D5F0CC4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60808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9D25-B856-4770-A064-2F29F2E54AE2}" type="datetimeFigureOut">
              <a:rPr lang="pl-PL" smtClean="0"/>
              <a:t>2019-06-05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E079-1C16-4782-A827-3F2D5F0CC4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05434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9D25-B856-4770-A064-2F29F2E54AE2}" type="datetimeFigureOut">
              <a:rPr lang="pl-PL" smtClean="0"/>
              <a:t>2019-06-05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E079-1C16-4782-A827-3F2D5F0CC4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80950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9D25-B856-4770-A064-2F29F2E54AE2}" type="datetimeFigureOut">
              <a:rPr lang="pl-PL" smtClean="0"/>
              <a:t>2019-06-05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E079-1C16-4782-A827-3F2D5F0CC4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04968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9D25-B856-4770-A064-2F29F2E54AE2}" type="datetimeFigureOut">
              <a:rPr lang="pl-PL" smtClean="0"/>
              <a:t>2019-06-05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E079-1C16-4782-A827-3F2D5F0CC4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55609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9D25-B856-4770-A064-2F29F2E54AE2}" type="datetimeFigureOut">
              <a:rPr lang="pl-PL" smtClean="0"/>
              <a:t>2019-06-05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E079-1C16-4782-A827-3F2D5F0CC4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5081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9D25-B856-4770-A064-2F29F2E54AE2}" type="datetimeFigureOut">
              <a:rPr lang="pl-PL" smtClean="0"/>
              <a:t>2019-06-05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E079-1C16-4782-A827-3F2D5F0CC4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08186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9D25-B856-4770-A064-2F29F2E54AE2}" type="datetimeFigureOut">
              <a:rPr lang="pl-PL" smtClean="0"/>
              <a:t>2019-06-05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E079-1C16-4782-A827-3F2D5F0CC4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57087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9D25-B856-4770-A064-2F29F2E54AE2}" type="datetimeFigureOut">
              <a:rPr lang="pl-PL" smtClean="0"/>
              <a:t>2019-06-05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E079-1C16-4782-A827-3F2D5F0CC4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85062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9D25-B856-4770-A064-2F29F2E54AE2}" type="datetimeFigureOut">
              <a:rPr lang="pl-PL" smtClean="0"/>
              <a:t>2019-06-05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E079-1C16-4782-A827-3F2D5F0CC4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5949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99D25-B856-4770-A064-2F29F2E54AE2}" type="datetimeFigureOut">
              <a:rPr lang="pl-PL" smtClean="0"/>
              <a:t>2019-06-05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FE079-1C16-4782-A827-3F2D5F0CC4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936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Łącznik prosty ze strzałką 4"/>
          <p:cNvCxnSpPr/>
          <p:nvPr/>
        </p:nvCxnSpPr>
        <p:spPr>
          <a:xfrm flipV="1">
            <a:off x="5659396" y="626076"/>
            <a:ext cx="0" cy="17985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ze strzałką 8"/>
          <p:cNvCxnSpPr/>
          <p:nvPr/>
        </p:nvCxnSpPr>
        <p:spPr>
          <a:xfrm>
            <a:off x="1719444" y="2356022"/>
            <a:ext cx="807987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pole tekstowe 51"/>
          <p:cNvSpPr txBox="1"/>
          <p:nvPr/>
        </p:nvSpPr>
        <p:spPr>
          <a:xfrm>
            <a:off x="9028354" y="2494562"/>
            <a:ext cx="3411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i="1" dirty="0" smtClean="0"/>
              <a:t>  f</a:t>
            </a:r>
            <a:r>
              <a:rPr lang="pl-PL" sz="1200" i="1" baseline="-25000" dirty="0" smtClean="0"/>
              <a:t>c</a:t>
            </a:r>
            <a:endParaRPr lang="pl-PL" sz="1200" i="1" dirty="0"/>
          </a:p>
        </p:txBody>
      </p:sp>
      <p:sp>
        <p:nvSpPr>
          <p:cNvPr id="53" name="pole tekstowe 52"/>
          <p:cNvSpPr txBox="1"/>
          <p:nvPr/>
        </p:nvSpPr>
        <p:spPr>
          <a:xfrm>
            <a:off x="5443920" y="2493169"/>
            <a:ext cx="369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i="1" dirty="0" smtClean="0"/>
              <a:t>   0</a:t>
            </a:r>
            <a:endParaRPr lang="pl-PL" sz="1200" i="1" dirty="0"/>
          </a:p>
        </p:txBody>
      </p:sp>
      <p:sp>
        <p:nvSpPr>
          <p:cNvPr id="58" name="pole tekstowe 57"/>
          <p:cNvSpPr txBox="1"/>
          <p:nvPr/>
        </p:nvSpPr>
        <p:spPr>
          <a:xfrm>
            <a:off x="1981433" y="2489489"/>
            <a:ext cx="318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i="1" dirty="0" smtClean="0"/>
              <a:t>-f</a:t>
            </a:r>
            <a:r>
              <a:rPr lang="pl-PL" sz="1200" i="1" baseline="-25000" dirty="0"/>
              <a:t>c</a:t>
            </a:r>
            <a:endParaRPr lang="pl-PL" sz="1200" i="1" dirty="0"/>
          </a:p>
        </p:txBody>
      </p:sp>
      <p:sp>
        <p:nvSpPr>
          <p:cNvPr id="59" name="pole tekstowe 58"/>
          <p:cNvSpPr txBox="1"/>
          <p:nvPr/>
        </p:nvSpPr>
        <p:spPr>
          <a:xfrm>
            <a:off x="9465281" y="2424594"/>
            <a:ext cx="10309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/>
              <a:t>Częstotliwość</a:t>
            </a:r>
            <a:endParaRPr lang="pl-PL" sz="1200" dirty="0"/>
          </a:p>
        </p:txBody>
      </p:sp>
      <p:sp>
        <p:nvSpPr>
          <p:cNvPr id="60" name="pole tekstowe 59"/>
          <p:cNvSpPr txBox="1"/>
          <p:nvPr/>
        </p:nvSpPr>
        <p:spPr>
          <a:xfrm>
            <a:off x="5727389" y="592090"/>
            <a:ext cx="10390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/>
              <a:t>Widmo ciągłe</a:t>
            </a:r>
            <a:endParaRPr lang="pl-PL" sz="1200" dirty="0"/>
          </a:p>
        </p:txBody>
      </p:sp>
      <p:cxnSp>
        <p:nvCxnSpPr>
          <p:cNvPr id="87" name="Łącznik prosty ze strzałką 86"/>
          <p:cNvCxnSpPr/>
          <p:nvPr/>
        </p:nvCxnSpPr>
        <p:spPr>
          <a:xfrm flipV="1">
            <a:off x="5676813" y="3104887"/>
            <a:ext cx="0" cy="17985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Łącznik prosty ze strzałką 87"/>
          <p:cNvCxnSpPr/>
          <p:nvPr/>
        </p:nvCxnSpPr>
        <p:spPr>
          <a:xfrm>
            <a:off x="1736861" y="4834833"/>
            <a:ext cx="805013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Łącznik prosty 88"/>
          <p:cNvCxnSpPr/>
          <p:nvPr/>
        </p:nvCxnSpPr>
        <p:spPr>
          <a:xfrm>
            <a:off x="6492359" y="4766259"/>
            <a:ext cx="0" cy="1371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Łącznik prosty 89"/>
          <p:cNvCxnSpPr/>
          <p:nvPr/>
        </p:nvCxnSpPr>
        <p:spPr>
          <a:xfrm>
            <a:off x="4861267" y="4758022"/>
            <a:ext cx="0" cy="1371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Łącznik prosty 90"/>
          <p:cNvCxnSpPr/>
          <p:nvPr/>
        </p:nvCxnSpPr>
        <p:spPr>
          <a:xfrm>
            <a:off x="7307908" y="4758021"/>
            <a:ext cx="0" cy="1371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Łącznik prosty 91"/>
          <p:cNvCxnSpPr/>
          <p:nvPr/>
        </p:nvCxnSpPr>
        <p:spPr>
          <a:xfrm>
            <a:off x="4045721" y="4758022"/>
            <a:ext cx="0" cy="1371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Łącznik prosty 92"/>
          <p:cNvCxnSpPr/>
          <p:nvPr/>
        </p:nvCxnSpPr>
        <p:spPr>
          <a:xfrm>
            <a:off x="2414626" y="4758021"/>
            <a:ext cx="0" cy="1371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Łącznik prosty 93"/>
          <p:cNvCxnSpPr/>
          <p:nvPr/>
        </p:nvCxnSpPr>
        <p:spPr>
          <a:xfrm>
            <a:off x="8939000" y="4758020"/>
            <a:ext cx="0" cy="1371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pole tekstowe 95"/>
          <p:cNvSpPr txBox="1"/>
          <p:nvPr/>
        </p:nvSpPr>
        <p:spPr>
          <a:xfrm>
            <a:off x="7092429" y="4971980"/>
            <a:ext cx="376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i="1" dirty="0" smtClean="0"/>
              <a:t>  </a:t>
            </a:r>
            <a:r>
              <a:rPr lang="pl-PL" sz="1200" i="1" dirty="0"/>
              <a:t> </a:t>
            </a:r>
            <a:r>
              <a:rPr lang="pl-PL" sz="1200" i="1" dirty="0" smtClean="0"/>
              <a:t>f</a:t>
            </a:r>
            <a:r>
              <a:rPr lang="pl-PL" sz="1200" i="1" baseline="-25000" dirty="0" smtClean="0"/>
              <a:t>s</a:t>
            </a:r>
            <a:endParaRPr lang="pl-PL" sz="1200" i="1" dirty="0"/>
          </a:p>
        </p:txBody>
      </p:sp>
      <p:sp>
        <p:nvSpPr>
          <p:cNvPr id="97" name="pole tekstowe 96"/>
          <p:cNvSpPr txBox="1"/>
          <p:nvPr/>
        </p:nvSpPr>
        <p:spPr>
          <a:xfrm>
            <a:off x="8723521" y="4971980"/>
            <a:ext cx="419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i="1" dirty="0" smtClean="0"/>
              <a:t>  2f</a:t>
            </a:r>
            <a:r>
              <a:rPr lang="pl-PL" sz="1200" i="1" baseline="-25000" dirty="0" smtClean="0"/>
              <a:t>s</a:t>
            </a:r>
            <a:endParaRPr lang="pl-PL" sz="1200" i="1" dirty="0"/>
          </a:p>
        </p:txBody>
      </p:sp>
      <p:sp>
        <p:nvSpPr>
          <p:cNvPr id="98" name="pole tekstowe 97"/>
          <p:cNvSpPr txBox="1"/>
          <p:nvPr/>
        </p:nvSpPr>
        <p:spPr>
          <a:xfrm>
            <a:off x="5461337" y="4971980"/>
            <a:ext cx="369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i="1" dirty="0" smtClean="0"/>
              <a:t>   0</a:t>
            </a:r>
            <a:endParaRPr lang="pl-PL" sz="1200" i="1" dirty="0"/>
          </a:p>
        </p:txBody>
      </p:sp>
      <p:sp>
        <p:nvSpPr>
          <p:cNvPr id="99" name="pole tekstowe 98"/>
          <p:cNvSpPr txBox="1"/>
          <p:nvPr/>
        </p:nvSpPr>
        <p:spPr>
          <a:xfrm>
            <a:off x="3763237" y="4971980"/>
            <a:ext cx="469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i="1" dirty="0" smtClean="0"/>
              <a:t>    -f</a:t>
            </a:r>
            <a:r>
              <a:rPr lang="pl-PL" sz="1200" i="1" baseline="-25000" dirty="0" smtClean="0"/>
              <a:t>s</a:t>
            </a:r>
            <a:endParaRPr lang="pl-PL" sz="1200" i="1" dirty="0"/>
          </a:p>
        </p:txBody>
      </p:sp>
      <p:sp>
        <p:nvSpPr>
          <p:cNvPr id="101" name="pole tekstowe 100"/>
          <p:cNvSpPr txBox="1"/>
          <p:nvPr/>
        </p:nvSpPr>
        <p:spPr>
          <a:xfrm>
            <a:off x="2199150" y="4971980"/>
            <a:ext cx="395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i="1" dirty="0" smtClean="0"/>
              <a:t>-2f</a:t>
            </a:r>
            <a:r>
              <a:rPr lang="pl-PL" sz="1200" i="1" baseline="-25000" dirty="0" smtClean="0"/>
              <a:t>s</a:t>
            </a:r>
            <a:endParaRPr lang="pl-PL" sz="1200" i="1" dirty="0"/>
          </a:p>
        </p:txBody>
      </p:sp>
      <p:sp>
        <p:nvSpPr>
          <p:cNvPr id="102" name="pole tekstowe 101"/>
          <p:cNvSpPr txBox="1"/>
          <p:nvPr/>
        </p:nvSpPr>
        <p:spPr>
          <a:xfrm>
            <a:off x="9482698" y="4903405"/>
            <a:ext cx="10309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/>
              <a:t>Częstotliwość</a:t>
            </a:r>
            <a:endParaRPr lang="pl-PL" sz="1200" dirty="0"/>
          </a:p>
        </p:txBody>
      </p:sp>
      <p:sp>
        <p:nvSpPr>
          <p:cNvPr id="103" name="pole tekstowe 102"/>
          <p:cNvSpPr txBox="1"/>
          <p:nvPr/>
        </p:nvSpPr>
        <p:spPr>
          <a:xfrm>
            <a:off x="5744806" y="3070901"/>
            <a:ext cx="1291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/>
              <a:t>Widmo dyskretne</a:t>
            </a:r>
            <a:endParaRPr lang="pl-PL" sz="1200" dirty="0"/>
          </a:p>
        </p:txBody>
      </p:sp>
      <p:cxnSp>
        <p:nvCxnSpPr>
          <p:cNvPr id="104" name="Łącznik prosty 103"/>
          <p:cNvCxnSpPr/>
          <p:nvPr/>
        </p:nvCxnSpPr>
        <p:spPr>
          <a:xfrm>
            <a:off x="3231333" y="4758022"/>
            <a:ext cx="0" cy="1371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Łącznik prosty 104"/>
          <p:cNvCxnSpPr/>
          <p:nvPr/>
        </p:nvCxnSpPr>
        <p:spPr>
          <a:xfrm>
            <a:off x="3231330" y="4758020"/>
            <a:ext cx="0" cy="1371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Łącznik prosty 105"/>
          <p:cNvCxnSpPr/>
          <p:nvPr/>
        </p:nvCxnSpPr>
        <p:spPr>
          <a:xfrm>
            <a:off x="8124677" y="4758020"/>
            <a:ext cx="0" cy="1371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chemat blokowy: ręczne wprowadzanie danych 1"/>
          <p:cNvSpPr/>
          <p:nvPr/>
        </p:nvSpPr>
        <p:spPr>
          <a:xfrm>
            <a:off x="8943603" y="1359072"/>
            <a:ext cx="510686" cy="996950"/>
          </a:xfrm>
          <a:prstGeom prst="flowChartManualInpu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09" name="Łącznik prosty 108"/>
          <p:cNvCxnSpPr/>
          <p:nvPr/>
        </p:nvCxnSpPr>
        <p:spPr>
          <a:xfrm>
            <a:off x="9199535" y="2287448"/>
            <a:ext cx="0" cy="1371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Schemat blokowy: ręczne wprowadzanie danych 109"/>
          <p:cNvSpPr/>
          <p:nvPr/>
        </p:nvSpPr>
        <p:spPr>
          <a:xfrm flipH="1">
            <a:off x="1896292" y="1354000"/>
            <a:ext cx="510686" cy="996950"/>
          </a:xfrm>
          <a:prstGeom prst="flowChartManualInpu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11" name="Łącznik prosty 110"/>
          <p:cNvCxnSpPr/>
          <p:nvPr/>
        </p:nvCxnSpPr>
        <p:spPr>
          <a:xfrm flipH="1">
            <a:off x="2151635" y="2287448"/>
            <a:ext cx="0" cy="1371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pole tekstowe 111"/>
          <p:cNvSpPr txBox="1"/>
          <p:nvPr/>
        </p:nvSpPr>
        <p:spPr>
          <a:xfrm>
            <a:off x="9027018" y="4973373"/>
            <a:ext cx="3411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i="1" dirty="0" smtClean="0"/>
              <a:t>  f</a:t>
            </a:r>
            <a:r>
              <a:rPr lang="pl-PL" sz="1200" i="1" baseline="-25000" dirty="0" smtClean="0"/>
              <a:t>c</a:t>
            </a:r>
            <a:endParaRPr lang="pl-PL" sz="1200" i="1" dirty="0"/>
          </a:p>
        </p:txBody>
      </p:sp>
      <p:sp>
        <p:nvSpPr>
          <p:cNvPr id="113" name="pole tekstowe 112"/>
          <p:cNvSpPr txBox="1"/>
          <p:nvPr/>
        </p:nvSpPr>
        <p:spPr>
          <a:xfrm>
            <a:off x="1980097" y="4968300"/>
            <a:ext cx="318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i="1" dirty="0" smtClean="0"/>
              <a:t>-f</a:t>
            </a:r>
            <a:r>
              <a:rPr lang="pl-PL" sz="1200" i="1" baseline="-25000" dirty="0"/>
              <a:t>c</a:t>
            </a:r>
            <a:endParaRPr lang="pl-PL" sz="1200" i="1" dirty="0"/>
          </a:p>
        </p:txBody>
      </p:sp>
      <p:sp>
        <p:nvSpPr>
          <p:cNvPr id="114" name="Schemat blokowy: ręczne wprowadzanie danych 113"/>
          <p:cNvSpPr/>
          <p:nvPr/>
        </p:nvSpPr>
        <p:spPr>
          <a:xfrm>
            <a:off x="8942267" y="3837883"/>
            <a:ext cx="510686" cy="996950"/>
          </a:xfrm>
          <a:prstGeom prst="flowChartManualInpu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15" name="Łącznik prosty 114"/>
          <p:cNvCxnSpPr/>
          <p:nvPr/>
        </p:nvCxnSpPr>
        <p:spPr>
          <a:xfrm>
            <a:off x="9198199" y="4766259"/>
            <a:ext cx="0" cy="1371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Schemat blokowy: ręczne wprowadzanie danych 115"/>
          <p:cNvSpPr/>
          <p:nvPr/>
        </p:nvSpPr>
        <p:spPr>
          <a:xfrm flipH="1">
            <a:off x="1896292" y="3837883"/>
            <a:ext cx="510686" cy="996950"/>
          </a:xfrm>
          <a:prstGeom prst="flowChartManualInpu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17" name="Łącznik prosty 116"/>
          <p:cNvCxnSpPr/>
          <p:nvPr/>
        </p:nvCxnSpPr>
        <p:spPr>
          <a:xfrm flipH="1">
            <a:off x="2151210" y="4766259"/>
            <a:ext cx="0" cy="1371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Schemat blokowy: ręczne wprowadzanie danych 118"/>
          <p:cNvSpPr/>
          <p:nvPr/>
        </p:nvSpPr>
        <p:spPr>
          <a:xfrm>
            <a:off x="5684462" y="3837883"/>
            <a:ext cx="510686" cy="996950"/>
          </a:xfrm>
          <a:prstGeom prst="flowChartManualInpu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1" name="Schemat blokowy: ręczne wprowadzanie danych 120"/>
          <p:cNvSpPr/>
          <p:nvPr/>
        </p:nvSpPr>
        <p:spPr>
          <a:xfrm>
            <a:off x="7309128" y="3837882"/>
            <a:ext cx="510686" cy="996950"/>
          </a:xfrm>
          <a:prstGeom prst="flowChartManualInpu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3" name="Schemat blokowy: ręczne wprowadzanie danych 122"/>
          <p:cNvSpPr/>
          <p:nvPr/>
        </p:nvSpPr>
        <p:spPr>
          <a:xfrm flipH="1">
            <a:off x="5153306" y="3837882"/>
            <a:ext cx="510686" cy="996950"/>
          </a:xfrm>
          <a:prstGeom prst="flowChartManualInput">
            <a:avLst/>
          </a:prstGeom>
          <a:pattFill prst="wd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4" name="Schemat blokowy: ręczne wprowadzanie danych 123"/>
          <p:cNvSpPr/>
          <p:nvPr/>
        </p:nvSpPr>
        <p:spPr>
          <a:xfrm flipH="1">
            <a:off x="3535581" y="3837882"/>
            <a:ext cx="510686" cy="996950"/>
          </a:xfrm>
          <a:prstGeom prst="flowChartManualInput">
            <a:avLst/>
          </a:prstGeom>
          <a:pattFill prst="wd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8" name="Schemat blokowy: ręczne wprowadzanie danych 127"/>
          <p:cNvSpPr/>
          <p:nvPr/>
        </p:nvSpPr>
        <p:spPr>
          <a:xfrm flipH="1">
            <a:off x="6790790" y="3837882"/>
            <a:ext cx="510686" cy="996950"/>
          </a:xfrm>
          <a:prstGeom prst="flowChartManualInput">
            <a:avLst/>
          </a:prstGeom>
          <a:pattFill prst="wd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9" name="Schemat blokowy: ręczne wprowadzanie danych 128"/>
          <p:cNvSpPr/>
          <p:nvPr/>
        </p:nvSpPr>
        <p:spPr>
          <a:xfrm flipH="1">
            <a:off x="8415452" y="3837882"/>
            <a:ext cx="510686" cy="996950"/>
          </a:xfrm>
          <a:prstGeom prst="flowChartManualInput">
            <a:avLst/>
          </a:prstGeom>
          <a:pattFill prst="wd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1" name="Schemat blokowy: ręczne wprowadzanie danych 130"/>
          <p:cNvSpPr/>
          <p:nvPr/>
        </p:nvSpPr>
        <p:spPr>
          <a:xfrm>
            <a:off x="4052151" y="3837882"/>
            <a:ext cx="510686" cy="996950"/>
          </a:xfrm>
          <a:prstGeom prst="flowChartManualInpu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2" name="Schemat blokowy: ręczne wprowadzanie danych 131"/>
          <p:cNvSpPr/>
          <p:nvPr/>
        </p:nvSpPr>
        <p:spPr>
          <a:xfrm>
            <a:off x="2415050" y="3837882"/>
            <a:ext cx="510686" cy="996950"/>
          </a:xfrm>
          <a:prstGeom prst="flowChartManualInpu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5" name="pole tekstowe 134"/>
          <p:cNvSpPr txBox="1"/>
          <p:nvPr/>
        </p:nvSpPr>
        <p:spPr>
          <a:xfrm>
            <a:off x="4592814" y="4963743"/>
            <a:ext cx="533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i="1" dirty="0" smtClean="0"/>
              <a:t> -f</a:t>
            </a:r>
            <a:r>
              <a:rPr lang="pl-PL" sz="1200" i="1" baseline="-25000" dirty="0" smtClean="0"/>
              <a:t>s </a:t>
            </a:r>
            <a:r>
              <a:rPr lang="pl-PL" sz="1200" i="1" dirty="0" smtClean="0"/>
              <a:t>/2</a:t>
            </a:r>
            <a:endParaRPr lang="pl-PL" sz="1200" i="1" dirty="0"/>
          </a:p>
        </p:txBody>
      </p:sp>
      <p:sp>
        <p:nvSpPr>
          <p:cNvPr id="136" name="pole tekstowe 135"/>
          <p:cNvSpPr txBox="1"/>
          <p:nvPr/>
        </p:nvSpPr>
        <p:spPr>
          <a:xfrm>
            <a:off x="6257945" y="4977165"/>
            <a:ext cx="468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i="1" dirty="0" smtClean="0"/>
              <a:t> f</a:t>
            </a:r>
            <a:r>
              <a:rPr lang="pl-PL" sz="1200" i="1" baseline="-25000" dirty="0" smtClean="0"/>
              <a:t>s </a:t>
            </a:r>
            <a:r>
              <a:rPr lang="pl-PL" sz="1200" i="1" dirty="0" smtClean="0"/>
              <a:t>/2</a:t>
            </a:r>
            <a:endParaRPr lang="pl-PL" sz="1200" i="1" dirty="0"/>
          </a:p>
        </p:txBody>
      </p:sp>
      <p:sp>
        <p:nvSpPr>
          <p:cNvPr id="137" name="pole tekstowe 136"/>
          <p:cNvSpPr txBox="1"/>
          <p:nvPr/>
        </p:nvSpPr>
        <p:spPr>
          <a:xfrm>
            <a:off x="1892633" y="620922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(a)</a:t>
            </a:r>
            <a:endParaRPr lang="pl-PL" dirty="0"/>
          </a:p>
        </p:txBody>
      </p:sp>
      <p:sp>
        <p:nvSpPr>
          <p:cNvPr id="138" name="pole tekstowe 137"/>
          <p:cNvSpPr txBox="1"/>
          <p:nvPr/>
        </p:nvSpPr>
        <p:spPr>
          <a:xfrm>
            <a:off x="1892633" y="3071595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(b)</a:t>
            </a:r>
            <a:endParaRPr lang="pl-PL" dirty="0"/>
          </a:p>
        </p:txBody>
      </p:sp>
      <p:sp>
        <p:nvSpPr>
          <p:cNvPr id="3" name="Prostokąt 2"/>
          <p:cNvSpPr/>
          <p:nvPr/>
        </p:nvSpPr>
        <p:spPr>
          <a:xfrm>
            <a:off x="9864168" y="609638"/>
            <a:ext cx="632102" cy="377523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pattFill prst="ltUpDiag">
                <a:fgClr>
                  <a:schemeClr val="tx1"/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51" name="Prostokąt 50"/>
          <p:cNvSpPr/>
          <p:nvPr/>
        </p:nvSpPr>
        <p:spPr>
          <a:xfrm>
            <a:off x="9864168" y="1133951"/>
            <a:ext cx="632102" cy="377523"/>
          </a:xfrm>
          <a:prstGeom prst="rect">
            <a:avLst/>
          </a:prstGeom>
          <a:pattFill prst="wdUpDiag">
            <a:fgClr>
              <a:srgbClr val="BFBFBF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pattFill prst="ltUpDiag">
                <a:fgClr>
                  <a:schemeClr val="tx1"/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54" name="pole tekstowe 53"/>
          <p:cNvSpPr txBox="1"/>
          <p:nvPr/>
        </p:nvSpPr>
        <p:spPr>
          <a:xfrm>
            <a:off x="10496270" y="655804"/>
            <a:ext cx="13328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/>
              <a:t>Widmo </a:t>
            </a:r>
            <a:r>
              <a:rPr lang="pl-PL" sz="1200" dirty="0" smtClean="0"/>
              <a:t>oryginalne</a:t>
            </a:r>
            <a:endParaRPr lang="pl-PL" sz="1200" dirty="0"/>
          </a:p>
        </p:txBody>
      </p:sp>
      <p:sp>
        <p:nvSpPr>
          <p:cNvPr id="55" name="pole tekstowe 54"/>
          <p:cNvSpPr txBox="1"/>
          <p:nvPr/>
        </p:nvSpPr>
        <p:spPr>
          <a:xfrm>
            <a:off x="10496269" y="1184212"/>
            <a:ext cx="13350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/>
              <a:t>Widmo </a:t>
            </a:r>
            <a:r>
              <a:rPr lang="pl-PL" sz="1200" dirty="0" smtClean="0"/>
              <a:t>powielone</a:t>
            </a:r>
            <a:endParaRPr lang="pl-PL" sz="1200" dirty="0"/>
          </a:p>
        </p:txBody>
      </p:sp>
    </p:spTree>
    <p:extLst>
      <p:ext uri="{BB962C8B-B14F-4D97-AF65-F5344CB8AC3E}">
        <p14:creationId xmlns:p14="http://schemas.microsoft.com/office/powerpoint/2010/main" val="13567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46</Words>
  <Application>Microsoft Office PowerPoint</Application>
  <PresentationFormat>Panoramiczny</PresentationFormat>
  <Paragraphs>20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Motyw pakietu Office</vt:lpstr>
      <vt:lpstr>Prezentacja programu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Ernest</dc:creator>
  <cp:lastModifiedBy>Ernest</cp:lastModifiedBy>
  <cp:revision>6</cp:revision>
  <dcterms:created xsi:type="dcterms:W3CDTF">2019-03-21T15:27:20Z</dcterms:created>
  <dcterms:modified xsi:type="dcterms:W3CDTF">2019-06-05T14:32:27Z</dcterms:modified>
</cp:coreProperties>
</file>