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8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4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9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6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1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0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D25-B856-4770-A064-2F29F2E54AE2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ęciokąt 12"/>
          <p:cNvSpPr/>
          <p:nvPr/>
        </p:nvSpPr>
        <p:spPr>
          <a:xfrm rot="16200000">
            <a:off x="4057135" y="3233351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4679092" y="2669060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39140" y="4399006"/>
            <a:ext cx="816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ęciokąt 16"/>
          <p:cNvSpPr/>
          <p:nvPr/>
        </p:nvSpPr>
        <p:spPr>
          <a:xfrm rot="16200000">
            <a:off x="5688230" y="3233349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/>
          <p:nvPr/>
        </p:nvCxnSpPr>
        <p:spPr>
          <a:xfrm>
            <a:off x="5494638" y="433043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ęciokąt 23"/>
          <p:cNvSpPr/>
          <p:nvPr/>
        </p:nvSpPr>
        <p:spPr>
          <a:xfrm rot="16200000">
            <a:off x="7319322" y="3233350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ięciokąt 34"/>
          <p:cNvSpPr/>
          <p:nvPr/>
        </p:nvSpPr>
        <p:spPr>
          <a:xfrm rot="16200000">
            <a:off x="2426043" y="3233350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7" name="Łącznik prosty 36"/>
          <p:cNvCxnSpPr/>
          <p:nvPr/>
        </p:nvCxnSpPr>
        <p:spPr>
          <a:xfrm>
            <a:off x="3863546" y="432219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ęciokąt 37"/>
          <p:cNvSpPr/>
          <p:nvPr/>
        </p:nvSpPr>
        <p:spPr>
          <a:xfrm rot="16200000">
            <a:off x="794948" y="3233349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ięciokąt 38"/>
          <p:cNvSpPr/>
          <p:nvPr/>
        </p:nvSpPr>
        <p:spPr>
          <a:xfrm rot="16200000">
            <a:off x="2426040" y="3233350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40"/>
          <p:cNvCxnSpPr/>
          <p:nvPr/>
        </p:nvCxnSpPr>
        <p:spPr>
          <a:xfrm>
            <a:off x="4679092" y="433043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>
            <a:off x="6310187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3048000" y="432219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1416905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>
            <a:off x="6310184" y="433043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>
            <a:off x="7941279" y="432219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4679092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3047997" y="432219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5279162" y="4536153"/>
            <a:ext cx="501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6094708" y="4536153"/>
            <a:ext cx="37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7725800" y="4536153"/>
            <a:ext cx="4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4463616" y="453615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2832521" y="4536153"/>
            <a:ext cx="387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-f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3591695" y="4536153"/>
            <a:ext cx="53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-f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1201429" y="4536153"/>
            <a:ext cx="395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8484977" y="4467578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4747085" y="2635074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dyskretne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356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ęciokąt 3"/>
          <p:cNvSpPr/>
          <p:nvPr/>
        </p:nvSpPr>
        <p:spPr>
          <a:xfrm rot="16200000">
            <a:off x="4765593" y="687859"/>
            <a:ext cx="1243914" cy="1631093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5387547" y="395417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/>
          <p:nvPr/>
        </p:nvCxnSpPr>
        <p:spPr>
          <a:xfrm>
            <a:off x="1447595" y="2125363"/>
            <a:ext cx="816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203093" y="205678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4572001" y="204855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5387547" y="205678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5387547" y="204855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6069082" y="226251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B</a:t>
            </a:r>
            <a:endParaRPr lang="pl-PL" sz="1200" i="1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172071" y="226251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4300150" y="2262510"/>
            <a:ext cx="53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 smtClean="0"/>
              <a:t>-B</a:t>
            </a:r>
            <a:endParaRPr lang="pl-PL" sz="1200" i="1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9193432" y="2193935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5455540" y="361431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dyskretne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399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ęciokąt 53"/>
          <p:cNvSpPr/>
          <p:nvPr/>
        </p:nvSpPr>
        <p:spPr>
          <a:xfrm rot="16200000">
            <a:off x="8101445" y="1531967"/>
            <a:ext cx="1243914" cy="2174796"/>
          </a:xfrm>
          <a:prstGeom prst="homePlate">
            <a:avLst>
              <a:gd name="adj" fmla="val 5244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ięciokąt 50"/>
          <p:cNvSpPr/>
          <p:nvPr/>
        </p:nvSpPr>
        <p:spPr>
          <a:xfrm rot="16200000">
            <a:off x="6465408" y="1528675"/>
            <a:ext cx="1243914" cy="2164903"/>
          </a:xfrm>
          <a:prstGeom prst="homePlate">
            <a:avLst>
              <a:gd name="adj" fmla="val 5244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ięciokąt 32"/>
          <p:cNvSpPr/>
          <p:nvPr/>
        </p:nvSpPr>
        <p:spPr>
          <a:xfrm rot="16200000">
            <a:off x="4844205" y="1536913"/>
            <a:ext cx="1243914" cy="2164903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ięciokąt 35"/>
          <p:cNvSpPr/>
          <p:nvPr/>
        </p:nvSpPr>
        <p:spPr>
          <a:xfrm rot="16200000">
            <a:off x="1572131" y="1536911"/>
            <a:ext cx="1243914" cy="2164903"/>
          </a:xfrm>
          <a:prstGeom prst="homePlate">
            <a:avLst>
              <a:gd name="adj" fmla="val 5244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ięciokąt 33"/>
          <p:cNvSpPr/>
          <p:nvPr/>
        </p:nvSpPr>
        <p:spPr>
          <a:xfrm rot="16200000">
            <a:off x="6462937" y="1523728"/>
            <a:ext cx="1243914" cy="2174796"/>
          </a:xfrm>
          <a:prstGeom prst="homePlate">
            <a:avLst>
              <a:gd name="adj" fmla="val 5244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5476046" y="1511379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6291592" y="317275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4660500" y="316451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ęciokąt 38"/>
          <p:cNvSpPr/>
          <p:nvPr/>
        </p:nvSpPr>
        <p:spPr>
          <a:xfrm rot="16200000">
            <a:off x="3200748" y="1528673"/>
            <a:ext cx="1243914" cy="2164903"/>
          </a:xfrm>
          <a:prstGeom prst="homePlate">
            <a:avLst>
              <a:gd name="adj" fmla="val 5244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40"/>
          <p:cNvCxnSpPr/>
          <p:nvPr/>
        </p:nvCxnSpPr>
        <p:spPr>
          <a:xfrm>
            <a:off x="5476046" y="317275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>
            <a:off x="7107141" y="316451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3844954" y="316451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2213859" y="316451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>
            <a:off x="7107138" y="317275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>
            <a:off x="8738233" y="316451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5476046" y="316451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3844951" y="316451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6076116" y="3378472"/>
            <a:ext cx="501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6891662" y="3378472"/>
            <a:ext cx="37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8522754" y="3378472"/>
            <a:ext cx="4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5260570" y="3378472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3629475" y="3378472"/>
            <a:ext cx="387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-f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4388649" y="3378472"/>
            <a:ext cx="53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-f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1998383" y="3378472"/>
            <a:ext cx="395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9281931" y="3309897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5544039" y="1477393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dyskretne</a:t>
            </a:r>
            <a:endParaRPr lang="pl-PL" sz="1200" dirty="0"/>
          </a:p>
        </p:txBody>
      </p:sp>
      <p:sp>
        <p:nvSpPr>
          <p:cNvPr id="3" name="Prostokąt 2"/>
          <p:cNvSpPr/>
          <p:nvPr/>
        </p:nvSpPr>
        <p:spPr>
          <a:xfrm>
            <a:off x="9056578" y="910016"/>
            <a:ext cx="2001795" cy="232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/>
          <p:cNvSpPr/>
          <p:nvPr/>
        </p:nvSpPr>
        <p:spPr>
          <a:xfrm>
            <a:off x="970070" y="2130803"/>
            <a:ext cx="643017" cy="110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 60"/>
          <p:cNvSpPr/>
          <p:nvPr/>
        </p:nvSpPr>
        <p:spPr>
          <a:xfrm>
            <a:off x="9697114" y="3021243"/>
            <a:ext cx="286074" cy="28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1536094" y="3241325"/>
            <a:ext cx="816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75" y="3942578"/>
            <a:ext cx="9860613" cy="2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92" y="0"/>
            <a:ext cx="9083615" cy="6858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554192" y="117446"/>
            <a:ext cx="230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</a:t>
            </a:r>
            <a:r>
              <a:rPr lang="pl-PL" dirty="0" smtClean="0"/>
              <a:t>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554192" y="2367094"/>
            <a:ext cx="230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554192" y="4612547"/>
            <a:ext cx="230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8471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60</Words>
  <Application>Microsoft Office PowerPoint</Application>
  <PresentationFormat>Panoramiczny</PresentationFormat>
  <Paragraphs>26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7</cp:revision>
  <dcterms:created xsi:type="dcterms:W3CDTF">2019-03-21T15:27:20Z</dcterms:created>
  <dcterms:modified xsi:type="dcterms:W3CDTF">2019-06-05T10:13:09Z</dcterms:modified>
</cp:coreProperties>
</file>