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52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00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046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39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73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966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19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58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929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9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6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FEEB-5B73-4FDB-928B-ED4E4AD75DFF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A8FA-D5E0-41DA-865B-7BE4851659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10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28" y="209677"/>
            <a:ext cx="10258425" cy="29622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28" y="3535215"/>
            <a:ext cx="10258425" cy="2962275"/>
          </a:xfrm>
          <a:prstGeom prst="rect">
            <a:avLst/>
          </a:prstGeom>
        </p:spPr>
      </p:pic>
      <p:cxnSp>
        <p:nvCxnSpPr>
          <p:cNvPr id="9" name="Łącznik prosty 8"/>
          <p:cNvCxnSpPr/>
          <p:nvPr/>
        </p:nvCxnSpPr>
        <p:spPr>
          <a:xfrm>
            <a:off x="1040928" y="3171952"/>
            <a:ext cx="1077959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>
            <a:off x="1681163" y="3081338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2333626" y="3081465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2962276" y="3090990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3600450" y="3093371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4243388" y="3090989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4896567" y="3090989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>
            <a:off x="5529263" y="3090989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>
            <a:off x="6171253" y="3107784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>
            <a:off x="6800850" y="3090989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/>
          <p:cNvCxnSpPr/>
          <p:nvPr/>
        </p:nvCxnSpPr>
        <p:spPr>
          <a:xfrm>
            <a:off x="7453313" y="3090989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>
            <a:off x="8086725" y="3090989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>
            <a:off x="8724899" y="3072315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>
            <a:off x="9353550" y="3076827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>
            <a:off x="10001250" y="3090989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>
            <a:off x="10648950" y="3090989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6" idx="0"/>
            <a:endCxn id="6" idx="2"/>
          </p:cNvCxnSpPr>
          <p:nvPr/>
        </p:nvCxnSpPr>
        <p:spPr>
          <a:xfrm>
            <a:off x="6170141" y="209677"/>
            <a:ext cx="0" cy="2962275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Obraz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20" y="3116047"/>
            <a:ext cx="106134" cy="98272"/>
          </a:xfrm>
          <a:prstGeom prst="rect">
            <a:avLst/>
          </a:prstGeom>
        </p:spPr>
      </p:pic>
      <p:pic>
        <p:nvPicPr>
          <p:cNvPr id="60" name="Obraz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414" y="3105846"/>
            <a:ext cx="106134" cy="98272"/>
          </a:xfrm>
          <a:prstGeom prst="rect">
            <a:avLst/>
          </a:prstGeom>
        </p:spPr>
      </p:pic>
      <p:pic>
        <p:nvPicPr>
          <p:cNvPr id="61" name="Obraz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682" y="3106266"/>
            <a:ext cx="106134" cy="98272"/>
          </a:xfrm>
          <a:prstGeom prst="rect">
            <a:avLst/>
          </a:prstGeom>
        </p:spPr>
      </p:pic>
      <p:pic>
        <p:nvPicPr>
          <p:cNvPr id="62" name="Obraz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96" y="3105846"/>
            <a:ext cx="106134" cy="98272"/>
          </a:xfrm>
          <a:prstGeom prst="rect">
            <a:avLst/>
          </a:prstGeom>
        </p:spPr>
      </p:pic>
      <p:pic>
        <p:nvPicPr>
          <p:cNvPr id="63" name="Obraz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609" y="3103397"/>
            <a:ext cx="106134" cy="98272"/>
          </a:xfrm>
          <a:prstGeom prst="rect">
            <a:avLst/>
          </a:prstGeom>
        </p:spPr>
      </p:pic>
      <p:pic>
        <p:nvPicPr>
          <p:cNvPr id="69" name="Obraz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814" y="3115427"/>
            <a:ext cx="106134" cy="98272"/>
          </a:xfrm>
          <a:prstGeom prst="rect">
            <a:avLst/>
          </a:prstGeom>
        </p:spPr>
      </p:pic>
      <p:pic>
        <p:nvPicPr>
          <p:cNvPr id="70" name="Obraz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123" y="3115427"/>
            <a:ext cx="106134" cy="98272"/>
          </a:xfrm>
          <a:prstGeom prst="rect">
            <a:avLst/>
          </a:prstGeom>
        </p:spPr>
      </p:pic>
      <p:pic>
        <p:nvPicPr>
          <p:cNvPr id="71" name="Obraz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259" y="3109441"/>
            <a:ext cx="106134" cy="98272"/>
          </a:xfrm>
          <a:prstGeom prst="rect">
            <a:avLst/>
          </a:prstGeom>
        </p:spPr>
      </p:pic>
      <p:pic>
        <p:nvPicPr>
          <p:cNvPr id="72" name="Obraz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75" y="3109441"/>
            <a:ext cx="106134" cy="98272"/>
          </a:xfrm>
          <a:prstGeom prst="rect">
            <a:avLst/>
          </a:prstGeom>
        </p:spPr>
      </p:pic>
      <p:pic>
        <p:nvPicPr>
          <p:cNvPr id="73" name="Obraz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524" y="3122124"/>
            <a:ext cx="106134" cy="98272"/>
          </a:xfrm>
          <a:prstGeom prst="rect">
            <a:avLst/>
          </a:prstGeom>
        </p:spPr>
      </p:pic>
      <p:pic>
        <p:nvPicPr>
          <p:cNvPr id="74" name="Obraz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08" y="3116047"/>
            <a:ext cx="106134" cy="98272"/>
          </a:xfrm>
          <a:prstGeom prst="rect">
            <a:avLst/>
          </a:prstGeom>
        </p:spPr>
      </p:pic>
      <p:pic>
        <p:nvPicPr>
          <p:cNvPr id="75" name="Obraz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781" y="3122124"/>
            <a:ext cx="106134" cy="98272"/>
          </a:xfrm>
          <a:prstGeom prst="rect">
            <a:avLst/>
          </a:prstGeom>
        </p:spPr>
      </p:pic>
      <p:pic>
        <p:nvPicPr>
          <p:cNvPr id="76" name="Obraz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221" y="3114560"/>
            <a:ext cx="106134" cy="98272"/>
          </a:xfrm>
          <a:prstGeom prst="rect">
            <a:avLst/>
          </a:prstGeom>
        </p:spPr>
      </p:pic>
      <p:pic>
        <p:nvPicPr>
          <p:cNvPr id="77" name="Obraz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336" y="3118384"/>
            <a:ext cx="106134" cy="98272"/>
          </a:xfrm>
          <a:prstGeom prst="rect">
            <a:avLst/>
          </a:prstGeom>
        </p:spPr>
      </p:pic>
      <p:cxnSp>
        <p:nvCxnSpPr>
          <p:cNvPr id="109" name="Łącznik prosty 108"/>
          <p:cNvCxnSpPr/>
          <p:nvPr/>
        </p:nvCxnSpPr>
        <p:spPr>
          <a:xfrm>
            <a:off x="1040929" y="6497490"/>
            <a:ext cx="10779597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>
            <a:off x="1681164" y="6406876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>
            <a:off x="2333627" y="6407003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>
            <a:off x="2962277" y="6416528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>
            <a:off x="3600451" y="6418909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>
            <a:off x="4243389" y="6416527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>
            <a:off x="4896568" y="6416527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>
            <a:off x="5529264" y="6416527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>
            <a:off x="6171254" y="6433322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>
            <a:off x="6800851" y="6416527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>
            <a:off x="7453314" y="6416527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>
            <a:off x="8086726" y="6416527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>
            <a:off x="8724900" y="6397853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>
            <a:off x="9353551" y="6402365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>
            <a:off x="10001251" y="6416527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>
            <a:off x="10648951" y="6416527"/>
            <a:ext cx="0" cy="185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ze strzałką 124"/>
          <p:cNvCxnSpPr/>
          <p:nvPr/>
        </p:nvCxnSpPr>
        <p:spPr>
          <a:xfrm>
            <a:off x="6170142" y="4595966"/>
            <a:ext cx="0" cy="1901524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ze strzałką 156"/>
          <p:cNvCxnSpPr/>
          <p:nvPr/>
        </p:nvCxnSpPr>
        <p:spPr>
          <a:xfrm>
            <a:off x="5529264" y="4595966"/>
            <a:ext cx="0" cy="1901524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ze strzałką 157"/>
          <p:cNvCxnSpPr/>
          <p:nvPr/>
        </p:nvCxnSpPr>
        <p:spPr>
          <a:xfrm>
            <a:off x="4899271" y="5838979"/>
            <a:ext cx="0" cy="658511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ze strzałką 158"/>
          <p:cNvCxnSpPr/>
          <p:nvPr/>
        </p:nvCxnSpPr>
        <p:spPr>
          <a:xfrm>
            <a:off x="4243389" y="6077104"/>
            <a:ext cx="0" cy="420386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ze strzałką 159"/>
          <p:cNvCxnSpPr/>
          <p:nvPr/>
        </p:nvCxnSpPr>
        <p:spPr>
          <a:xfrm>
            <a:off x="3599108" y="6186641"/>
            <a:ext cx="0" cy="310849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ze strzałką 160"/>
          <p:cNvCxnSpPr/>
          <p:nvPr/>
        </p:nvCxnSpPr>
        <p:spPr>
          <a:xfrm>
            <a:off x="2962277" y="6243791"/>
            <a:ext cx="0" cy="253699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ze strzałką 161"/>
          <p:cNvCxnSpPr/>
          <p:nvPr/>
        </p:nvCxnSpPr>
        <p:spPr>
          <a:xfrm>
            <a:off x="2333627" y="6281891"/>
            <a:ext cx="0" cy="215599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ze strzałką 162"/>
          <p:cNvCxnSpPr/>
          <p:nvPr/>
        </p:nvCxnSpPr>
        <p:spPr>
          <a:xfrm>
            <a:off x="1681164" y="6315229"/>
            <a:ext cx="0" cy="182261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ze strzałką 173"/>
          <p:cNvCxnSpPr/>
          <p:nvPr/>
        </p:nvCxnSpPr>
        <p:spPr>
          <a:xfrm>
            <a:off x="6800851" y="5838979"/>
            <a:ext cx="0" cy="658511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ze strzałką 174"/>
          <p:cNvCxnSpPr/>
          <p:nvPr/>
        </p:nvCxnSpPr>
        <p:spPr>
          <a:xfrm>
            <a:off x="7453314" y="6077104"/>
            <a:ext cx="0" cy="420386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ze strzałką 175"/>
          <p:cNvCxnSpPr/>
          <p:nvPr/>
        </p:nvCxnSpPr>
        <p:spPr>
          <a:xfrm>
            <a:off x="8086726" y="6186641"/>
            <a:ext cx="0" cy="310849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ze strzałką 176"/>
          <p:cNvCxnSpPr/>
          <p:nvPr/>
        </p:nvCxnSpPr>
        <p:spPr>
          <a:xfrm>
            <a:off x="8724900" y="6243791"/>
            <a:ext cx="0" cy="253699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ze strzałką 177"/>
          <p:cNvCxnSpPr/>
          <p:nvPr/>
        </p:nvCxnSpPr>
        <p:spPr>
          <a:xfrm>
            <a:off x="9353551" y="6281891"/>
            <a:ext cx="0" cy="215599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ze strzałką 178"/>
          <p:cNvCxnSpPr/>
          <p:nvPr/>
        </p:nvCxnSpPr>
        <p:spPr>
          <a:xfrm>
            <a:off x="10001251" y="6315229"/>
            <a:ext cx="0" cy="182261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ze strzałką 179"/>
          <p:cNvCxnSpPr/>
          <p:nvPr/>
        </p:nvCxnSpPr>
        <p:spPr>
          <a:xfrm>
            <a:off x="10648951" y="6315229"/>
            <a:ext cx="0" cy="200667"/>
          </a:xfrm>
          <a:prstGeom prst="straightConnector1">
            <a:avLst/>
          </a:prstGeom>
          <a:ln w="38100">
            <a:solidFill>
              <a:srgbClr val="ED7A2B"/>
            </a:solidFill>
            <a:prstDash val="sysDash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az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40" y="184663"/>
            <a:ext cx="8557291" cy="2507232"/>
          </a:xfrm>
          <a:prstGeom prst="rect">
            <a:avLst/>
          </a:prstGeom>
        </p:spPr>
      </p:pic>
      <p:pic>
        <p:nvPicPr>
          <p:cNvPr id="37" name="Obraz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741" y="3580631"/>
            <a:ext cx="8557291" cy="2454961"/>
          </a:xfrm>
          <a:prstGeom prst="rect">
            <a:avLst/>
          </a:prstGeom>
        </p:spPr>
      </p:pic>
      <p:sp>
        <p:nvSpPr>
          <p:cNvPr id="39" name="pole tekstowe 38"/>
          <p:cNvSpPr txBox="1"/>
          <p:nvPr/>
        </p:nvSpPr>
        <p:spPr>
          <a:xfrm>
            <a:off x="10259960" y="2658548"/>
            <a:ext cx="2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/>
              <a:t>n</a:t>
            </a:r>
            <a:endParaRPr lang="pl-PL" i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10259960" y="6002245"/>
            <a:ext cx="2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/>
              <a:t>n</a:t>
            </a:r>
            <a:endParaRPr lang="pl-PL" i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1193082" y="184663"/>
            <a:ext cx="48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a)</a:t>
            </a:r>
            <a:endParaRPr lang="pl-PL" sz="2400" b="1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1193082" y="3580631"/>
            <a:ext cx="48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smtClean="0"/>
              <a:t>b)</a:t>
            </a:r>
            <a:endParaRPr lang="pl-PL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5366933" y="4955989"/>
                <a:ext cx="555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l-PL" i="1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33" y="4955989"/>
                <a:ext cx="55563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pole tekstowe 46"/>
          <p:cNvSpPr txBox="1"/>
          <p:nvPr/>
        </p:nvSpPr>
        <p:spPr>
          <a:xfrm>
            <a:off x="5747604" y="2744161"/>
            <a:ext cx="11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/>
              <a:t>k</a:t>
            </a:r>
            <a:endParaRPr lang="pl-PL" i="1" dirty="0"/>
          </a:p>
        </p:txBody>
      </p:sp>
      <p:cxnSp>
        <p:nvCxnSpPr>
          <p:cNvPr id="49" name="Łącznik prosty ze strzałką 48"/>
          <p:cNvCxnSpPr/>
          <p:nvPr/>
        </p:nvCxnSpPr>
        <p:spPr>
          <a:xfrm>
            <a:off x="5388769" y="5301190"/>
            <a:ext cx="51196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5747604" y="6060950"/>
            <a:ext cx="11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/>
              <a:t>k</a:t>
            </a:r>
            <a:endParaRPr lang="pl-PL" i="1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5147722" y="6060950"/>
            <a:ext cx="119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k</a:t>
            </a:r>
            <a:r>
              <a:rPr lang="pl-PL" i="1" dirty="0" smtClean="0"/>
              <a:t>-1</a:t>
            </a:r>
            <a:endParaRPr lang="pl-P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pole tekstowe 52"/>
              <p:cNvSpPr txBox="1"/>
              <p:nvPr/>
            </p:nvSpPr>
            <p:spPr>
              <a:xfrm>
                <a:off x="6816553" y="646328"/>
                <a:ext cx="1194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l-PL" i="1" dirty="0"/>
              </a:p>
            </p:txBody>
          </p:sp>
        </mc:Choice>
        <mc:Fallback xmlns="">
          <p:sp>
            <p:nvSpPr>
              <p:cNvPr id="53" name="pole tekstow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53" y="646328"/>
                <a:ext cx="119484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31" r="-510" b="-131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pole tekstowe 53"/>
              <p:cNvSpPr txBox="1"/>
              <p:nvPr/>
            </p:nvSpPr>
            <p:spPr>
              <a:xfrm>
                <a:off x="6919565" y="4042296"/>
                <a:ext cx="3167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−1)∙∆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l-PL" i="1" dirty="0"/>
              </a:p>
            </p:txBody>
          </p:sp>
        </mc:Choice>
        <mc:Fallback xmlns="">
          <p:sp>
            <p:nvSpPr>
              <p:cNvPr id="54" name="pole tekstow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65" y="4042296"/>
                <a:ext cx="316741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77" b="-131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3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</Words>
  <Application>Microsoft Office PowerPoint</Application>
  <PresentationFormat>Panoramiczny</PresentationFormat>
  <Paragraphs>10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7</cp:revision>
  <dcterms:created xsi:type="dcterms:W3CDTF">2019-06-04T19:03:13Z</dcterms:created>
  <dcterms:modified xsi:type="dcterms:W3CDTF">2019-06-05T10:18:00Z</dcterms:modified>
</cp:coreProperties>
</file>