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053-D7C4-4BB6-910D-EC996AE472D1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4FBE-E4D3-4F51-AC62-D03C8CF72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751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053-D7C4-4BB6-910D-EC996AE472D1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4FBE-E4D3-4F51-AC62-D03C8CF72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22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053-D7C4-4BB6-910D-EC996AE472D1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4FBE-E4D3-4F51-AC62-D03C8CF72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164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053-D7C4-4BB6-910D-EC996AE472D1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4FBE-E4D3-4F51-AC62-D03C8CF72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366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053-D7C4-4BB6-910D-EC996AE472D1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4FBE-E4D3-4F51-AC62-D03C8CF72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34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053-D7C4-4BB6-910D-EC996AE472D1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4FBE-E4D3-4F51-AC62-D03C8CF72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390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053-D7C4-4BB6-910D-EC996AE472D1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4FBE-E4D3-4F51-AC62-D03C8CF72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842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053-D7C4-4BB6-910D-EC996AE472D1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4FBE-E4D3-4F51-AC62-D03C8CF72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634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053-D7C4-4BB6-910D-EC996AE472D1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4FBE-E4D3-4F51-AC62-D03C8CF72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441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053-D7C4-4BB6-910D-EC996AE472D1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4FBE-E4D3-4F51-AC62-D03C8CF72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89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053-D7C4-4BB6-910D-EC996AE472D1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4FBE-E4D3-4F51-AC62-D03C8CF72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5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8053-D7C4-4BB6-910D-EC996AE472D1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4FBE-E4D3-4F51-AC62-D03C8CF72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358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64" y="2167905"/>
            <a:ext cx="2587986" cy="1280856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55" y="1530653"/>
            <a:ext cx="2986216" cy="2986216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4514335" y="1270688"/>
            <a:ext cx="3031524" cy="27802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4514335" y="1379968"/>
            <a:ext cx="141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STM32F769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4866723" y="2686125"/>
            <a:ext cx="712131" cy="303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ADC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4940787" y="3583459"/>
            <a:ext cx="2174413" cy="303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ZASILANIE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4940788" y="1906619"/>
            <a:ext cx="2178618" cy="303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MIKROKONTROLER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 rot="16200000">
            <a:off x="6372249" y="2730354"/>
            <a:ext cx="1144044" cy="341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ETHERNET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16" name="Strzałka w lewo i prawo 15"/>
          <p:cNvSpPr/>
          <p:nvPr/>
        </p:nvSpPr>
        <p:spPr>
          <a:xfrm>
            <a:off x="7115200" y="2660823"/>
            <a:ext cx="1964653" cy="461246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trzałka w lewo 16"/>
          <p:cNvSpPr/>
          <p:nvPr/>
        </p:nvSpPr>
        <p:spPr>
          <a:xfrm>
            <a:off x="7107320" y="3502217"/>
            <a:ext cx="1972533" cy="4612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 w lewo 19"/>
          <p:cNvSpPr/>
          <p:nvPr/>
        </p:nvSpPr>
        <p:spPr>
          <a:xfrm rot="5400000">
            <a:off x="4987347" y="2215208"/>
            <a:ext cx="470881" cy="4612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 w lewo 20"/>
          <p:cNvSpPr/>
          <p:nvPr/>
        </p:nvSpPr>
        <p:spPr>
          <a:xfrm rot="10800000">
            <a:off x="3319848" y="2607387"/>
            <a:ext cx="1545033" cy="4612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Strzałka w lewo 21"/>
          <p:cNvSpPr/>
          <p:nvPr/>
        </p:nvSpPr>
        <p:spPr>
          <a:xfrm rot="5400000">
            <a:off x="5124294" y="2666303"/>
            <a:ext cx="1373068" cy="4612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trzałka wygięta w górę 22"/>
          <p:cNvSpPr/>
          <p:nvPr/>
        </p:nvSpPr>
        <p:spPr>
          <a:xfrm rot="5400000">
            <a:off x="6212406" y="2314075"/>
            <a:ext cx="664618" cy="457249"/>
          </a:xfrm>
          <a:prstGeom prst="bentUpArrow">
            <a:avLst>
              <a:gd name="adj1" fmla="val 48421"/>
              <a:gd name="adj2" fmla="val 37611"/>
              <a:gd name="adj3" fmla="val 286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trzałka w lewo 23"/>
          <p:cNvSpPr/>
          <p:nvPr/>
        </p:nvSpPr>
        <p:spPr>
          <a:xfrm rot="5400000">
            <a:off x="4922416" y="3056054"/>
            <a:ext cx="593563" cy="4612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9689139" y="2319437"/>
            <a:ext cx="140043" cy="789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9829182" y="2483743"/>
            <a:ext cx="140043" cy="625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9969225" y="2233841"/>
            <a:ext cx="140043" cy="875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10109268" y="2571849"/>
            <a:ext cx="140043" cy="537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10246071" y="2319437"/>
            <a:ext cx="140043" cy="789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0386114" y="2640905"/>
            <a:ext cx="140043" cy="4682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10526157" y="2283719"/>
            <a:ext cx="140043" cy="825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10666200" y="2233841"/>
            <a:ext cx="140043" cy="875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/>
          <p:cNvSpPr/>
          <p:nvPr/>
        </p:nvSpPr>
        <p:spPr>
          <a:xfrm>
            <a:off x="10803003" y="2507555"/>
            <a:ext cx="140043" cy="601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/>
          <p:cNvSpPr/>
          <p:nvPr/>
        </p:nvSpPr>
        <p:spPr>
          <a:xfrm>
            <a:off x="10943046" y="2712343"/>
            <a:ext cx="140043" cy="39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/>
          <p:cNvSpPr/>
          <p:nvPr/>
        </p:nvSpPr>
        <p:spPr>
          <a:xfrm>
            <a:off x="11083089" y="2233841"/>
            <a:ext cx="140043" cy="875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rostokąt 35"/>
          <p:cNvSpPr/>
          <p:nvPr/>
        </p:nvSpPr>
        <p:spPr>
          <a:xfrm>
            <a:off x="11223132" y="2507555"/>
            <a:ext cx="140043" cy="6015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5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920" y="1357659"/>
            <a:ext cx="2986216" cy="2986216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3962400" y="1097694"/>
            <a:ext cx="3031524" cy="27802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962400" y="1206974"/>
            <a:ext cx="141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STM32F769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4314788" y="2513131"/>
            <a:ext cx="712131" cy="303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ADC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4388852" y="3410465"/>
            <a:ext cx="2174413" cy="303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ZASILANIE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4388853" y="1733625"/>
            <a:ext cx="2178618" cy="303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MIKROKONTROLER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 rot="16200000">
            <a:off x="5820314" y="2557360"/>
            <a:ext cx="1144044" cy="341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ETHERNET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11" name="Strzałka w lewo i prawo 10"/>
          <p:cNvSpPr/>
          <p:nvPr/>
        </p:nvSpPr>
        <p:spPr>
          <a:xfrm>
            <a:off x="6563265" y="2487829"/>
            <a:ext cx="1964653" cy="461246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 w lewo 12"/>
          <p:cNvSpPr/>
          <p:nvPr/>
        </p:nvSpPr>
        <p:spPr>
          <a:xfrm rot="5400000">
            <a:off x="4435412" y="2042214"/>
            <a:ext cx="470881" cy="4612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 w lewo 13"/>
          <p:cNvSpPr/>
          <p:nvPr/>
        </p:nvSpPr>
        <p:spPr>
          <a:xfrm rot="5400000">
            <a:off x="4572359" y="2493309"/>
            <a:ext cx="1373068" cy="4612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 wygięta w górę 14"/>
          <p:cNvSpPr/>
          <p:nvPr/>
        </p:nvSpPr>
        <p:spPr>
          <a:xfrm rot="5400000">
            <a:off x="5660471" y="2141081"/>
            <a:ext cx="664618" cy="457249"/>
          </a:xfrm>
          <a:prstGeom prst="bentUpArrow">
            <a:avLst>
              <a:gd name="adj1" fmla="val 48421"/>
              <a:gd name="adj2" fmla="val 37611"/>
              <a:gd name="adj3" fmla="val 286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 w lewo 15"/>
          <p:cNvSpPr/>
          <p:nvPr/>
        </p:nvSpPr>
        <p:spPr>
          <a:xfrm rot="5400000">
            <a:off x="4370481" y="2883060"/>
            <a:ext cx="593563" cy="4612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9137204" y="2146443"/>
            <a:ext cx="140043" cy="789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9277247" y="2310749"/>
            <a:ext cx="140043" cy="625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9417290" y="2060847"/>
            <a:ext cx="140043" cy="875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9557333" y="2398855"/>
            <a:ext cx="140043" cy="537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694136" y="2146443"/>
            <a:ext cx="140043" cy="789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9834179" y="2467911"/>
            <a:ext cx="140043" cy="4682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9974222" y="2110725"/>
            <a:ext cx="140043" cy="825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10114265" y="2060847"/>
            <a:ext cx="140043" cy="875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10251068" y="2334561"/>
            <a:ext cx="140043" cy="601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10391111" y="2539349"/>
            <a:ext cx="140043" cy="39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10531154" y="2060847"/>
            <a:ext cx="140043" cy="875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10671197" y="2334561"/>
            <a:ext cx="140043" cy="6015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489526" y="449290"/>
            <a:ext cx="1652312" cy="967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  <p:sp>
        <p:nvSpPr>
          <p:cNvPr id="33" name="pole tekstowe 32"/>
          <p:cNvSpPr txBox="1"/>
          <p:nvPr/>
        </p:nvSpPr>
        <p:spPr>
          <a:xfrm>
            <a:off x="607228" y="748433"/>
            <a:ext cx="141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GENERATOR</a:t>
            </a:r>
            <a:endParaRPr lang="pl-PL" dirty="0"/>
          </a:p>
        </p:txBody>
      </p:sp>
      <p:sp>
        <p:nvSpPr>
          <p:cNvPr id="36" name="Prostokąt 35"/>
          <p:cNvSpPr/>
          <p:nvPr/>
        </p:nvSpPr>
        <p:spPr>
          <a:xfrm>
            <a:off x="2310088" y="4126730"/>
            <a:ext cx="1652312" cy="967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  <p:sp>
        <p:nvSpPr>
          <p:cNvPr id="37" name="pole tekstowe 36"/>
          <p:cNvSpPr txBox="1"/>
          <p:nvPr/>
        </p:nvSpPr>
        <p:spPr>
          <a:xfrm>
            <a:off x="2427790" y="4425873"/>
            <a:ext cx="141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OSCYLOSKOP</a:t>
            </a:r>
            <a:endParaRPr lang="pl-PL" dirty="0"/>
          </a:p>
        </p:txBody>
      </p:sp>
      <p:sp>
        <p:nvSpPr>
          <p:cNvPr id="38" name="Prostokąt 37"/>
          <p:cNvSpPr/>
          <p:nvPr/>
        </p:nvSpPr>
        <p:spPr>
          <a:xfrm>
            <a:off x="489526" y="4126730"/>
            <a:ext cx="1652312" cy="967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  <p:sp>
        <p:nvSpPr>
          <p:cNvPr id="39" name="pole tekstowe 38"/>
          <p:cNvSpPr txBox="1"/>
          <p:nvPr/>
        </p:nvSpPr>
        <p:spPr>
          <a:xfrm>
            <a:off x="598990" y="4264654"/>
            <a:ext cx="141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ANALIZATORWIDMA</a:t>
            </a:r>
            <a:endParaRPr lang="pl-PL" dirty="0"/>
          </a:p>
        </p:txBody>
      </p:sp>
      <p:sp>
        <p:nvSpPr>
          <p:cNvPr id="70" name="Strzałka w lewo 69"/>
          <p:cNvSpPr/>
          <p:nvPr/>
        </p:nvSpPr>
        <p:spPr>
          <a:xfrm>
            <a:off x="6555385" y="3331727"/>
            <a:ext cx="1972533" cy="4612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Strzałka wygięta w górę 70"/>
          <p:cNvSpPr/>
          <p:nvPr/>
        </p:nvSpPr>
        <p:spPr>
          <a:xfrm rot="5400000">
            <a:off x="1994786" y="560360"/>
            <a:ext cx="1463451" cy="3176549"/>
          </a:xfrm>
          <a:prstGeom prst="bentUpArrow">
            <a:avLst>
              <a:gd name="adj1" fmla="val 15893"/>
              <a:gd name="adj2" fmla="val 15059"/>
              <a:gd name="adj3" fmla="val 1675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Strzałka w lewo 71"/>
          <p:cNvSpPr/>
          <p:nvPr/>
        </p:nvSpPr>
        <p:spPr>
          <a:xfrm rot="16200000">
            <a:off x="-101126" y="2541196"/>
            <a:ext cx="2709822" cy="4612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Strzałka w lewo 72"/>
          <p:cNvSpPr/>
          <p:nvPr/>
        </p:nvSpPr>
        <p:spPr>
          <a:xfrm rot="16200000">
            <a:off x="2464955" y="3217204"/>
            <a:ext cx="1342578" cy="4612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3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</Words>
  <Application>Microsoft Office PowerPoint</Application>
  <PresentationFormat>Panoramiczny</PresentationFormat>
  <Paragraphs>13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Ernest</dc:creator>
  <cp:lastModifiedBy>Ernest</cp:lastModifiedBy>
  <cp:revision>6</cp:revision>
  <dcterms:created xsi:type="dcterms:W3CDTF">2019-06-08T14:49:32Z</dcterms:created>
  <dcterms:modified xsi:type="dcterms:W3CDTF">2019-06-09T10:47:01Z</dcterms:modified>
</cp:coreProperties>
</file>