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90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69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51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57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85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08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69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8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66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80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91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33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8300"/>
            <a:ext cx="12191998" cy="6121399"/>
          </a:xfrm>
          <a:prstGeom prst="rect">
            <a:avLst/>
          </a:prstGeom>
        </p:spPr>
      </p:pic>
      <p:cxnSp>
        <p:nvCxnSpPr>
          <p:cNvPr id="5" name="Łącznik prosty 4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flipV="1">
            <a:off x="91808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92808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flipV="1">
            <a:off x="93784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95808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96808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97785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flipV="1">
            <a:off x="99809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100809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V="1">
            <a:off x="101785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103809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104809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105786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107810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108810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109786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72829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73829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74806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76830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77830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78806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80830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81830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flipV="1">
            <a:off x="82807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V="1">
            <a:off x="84831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 flipV="1">
            <a:off x="85831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 flipV="1">
            <a:off x="86807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 flipV="1">
            <a:off x="88831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89831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69829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7082953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 flipV="1">
            <a:off x="38111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V="1">
            <a:off x="39111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 flipV="1">
            <a:off x="40087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42111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43111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44088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 flipV="1">
            <a:off x="46112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/>
          <p:nvPr/>
        </p:nvCxnSpPr>
        <p:spPr>
          <a:xfrm flipV="1">
            <a:off x="47112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48088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50112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 flipV="1">
            <a:off x="51112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 flipV="1">
            <a:off x="52089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54113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55113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56089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 flipV="1">
            <a:off x="19132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20132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21109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23133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24133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25109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27133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28133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29110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31134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32134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33110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35134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36134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16132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1713234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91819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92819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93795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95819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96820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97796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99820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100820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101796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103820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104821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105797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107821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108821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109797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72840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73841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74817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76841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77841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78817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80841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81842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82818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84842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85842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86818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88842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89843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69840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7084067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38122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39122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40098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42122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43122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44099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46123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47123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48099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177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179"/>
          <p:cNvCxnSpPr/>
          <p:nvPr/>
        </p:nvCxnSpPr>
        <p:spPr>
          <a:xfrm flipV="1">
            <a:off x="50123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/>
          <p:cNvCxnSpPr/>
          <p:nvPr/>
        </p:nvCxnSpPr>
        <p:spPr>
          <a:xfrm flipV="1">
            <a:off x="51123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Łącznik prosty 181"/>
          <p:cNvCxnSpPr/>
          <p:nvPr/>
        </p:nvCxnSpPr>
        <p:spPr>
          <a:xfrm flipV="1">
            <a:off x="52100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Łącznik prosty 182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54124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55124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56100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19143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20143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21120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23144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24144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25120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27144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28144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29121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31145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32145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33121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35145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36145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16143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1714348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pole tekstowe 214"/>
          <p:cNvSpPr txBox="1"/>
          <p:nvPr/>
        </p:nvSpPr>
        <p:spPr>
          <a:xfrm>
            <a:off x="1148195" y="49808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a)</a:t>
            </a:r>
          </a:p>
        </p:txBody>
      </p:sp>
      <p:sp>
        <p:nvSpPr>
          <p:cNvPr id="216" name="pole tekstowe 215"/>
          <p:cNvSpPr txBox="1"/>
          <p:nvPr/>
        </p:nvSpPr>
        <p:spPr>
          <a:xfrm>
            <a:off x="6329795" y="502929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b)</a:t>
            </a:r>
          </a:p>
        </p:txBody>
      </p:sp>
      <p:sp>
        <p:nvSpPr>
          <p:cNvPr id="217" name="pole tekstowe 216"/>
          <p:cNvSpPr txBox="1"/>
          <p:nvPr/>
        </p:nvSpPr>
        <p:spPr>
          <a:xfrm>
            <a:off x="11481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c)</a:t>
            </a:r>
          </a:p>
        </p:txBody>
      </p:sp>
      <p:sp>
        <p:nvSpPr>
          <p:cNvPr id="218" name="pole tekstowe 217"/>
          <p:cNvSpPr txBox="1"/>
          <p:nvPr/>
        </p:nvSpPr>
        <p:spPr>
          <a:xfrm>
            <a:off x="63297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smtClean="0"/>
              <a:t>d)</a:t>
            </a:r>
            <a:endParaRPr lang="pl-P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213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</Words>
  <Application>Microsoft Office PowerPoint</Application>
  <PresentationFormat>Panoramiczny</PresentationFormat>
  <Paragraphs>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11</cp:revision>
  <dcterms:created xsi:type="dcterms:W3CDTF">2019-06-04T21:14:28Z</dcterms:created>
  <dcterms:modified xsi:type="dcterms:W3CDTF">2019-06-07T15:53:16Z</dcterms:modified>
</cp:coreProperties>
</file>