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3"/>
  </p:notesMasterIdLst>
  <p:handoutMasterIdLst>
    <p:handoutMasterId r:id="rId14"/>
  </p:handoutMasterIdLst>
  <p:sldIdLst>
    <p:sldId id="289" r:id="rId5"/>
    <p:sldId id="288" r:id="rId6"/>
    <p:sldId id="261" r:id="rId7"/>
    <p:sldId id="263" r:id="rId8"/>
    <p:sldId id="265" r:id="rId9"/>
    <p:sldId id="266" r:id="rId10"/>
    <p:sldId id="29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94" autoAdjust="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27959-A4BD-422E-94FB-DFAC014158DF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5862E2-CBAC-4D8D-83DC-5321D3AEAC93}">
      <dgm:prSet custT="1"/>
      <dgm:spPr/>
      <dgm:t>
        <a:bodyPr/>
        <a:lstStyle/>
        <a:p>
          <a:r>
            <a:rPr lang="en-US" sz="2000" dirty="0">
              <a:latin typeface="Georgia" panose="02040502050405020303" pitchFamily="18" charset="0"/>
            </a:rPr>
            <a:t>Frequent stockouts </a:t>
          </a:r>
        </a:p>
      </dgm:t>
    </dgm:pt>
    <dgm:pt modelId="{6F826057-F80C-48D0-91D0-C3A0BCC56B23}" type="parTrans" cxnId="{02EDE7BB-D0EF-414F-9EC0-6A0E26740E95}">
      <dgm:prSet/>
      <dgm:spPr/>
      <dgm:t>
        <a:bodyPr/>
        <a:lstStyle/>
        <a:p>
          <a:endParaRPr lang="en-US"/>
        </a:p>
      </dgm:t>
    </dgm:pt>
    <dgm:pt modelId="{A005AEC2-FFC8-4B8F-9AF1-F558A15FC87A}" type="sibTrans" cxnId="{02EDE7BB-D0EF-414F-9EC0-6A0E26740E95}">
      <dgm:prSet/>
      <dgm:spPr/>
      <dgm:t>
        <a:bodyPr/>
        <a:lstStyle/>
        <a:p>
          <a:endParaRPr lang="en-US"/>
        </a:p>
      </dgm:t>
    </dgm:pt>
    <dgm:pt modelId="{7B474208-D1BA-4032-B9B4-1C00178CC9A4}">
      <dgm:prSet custT="1"/>
      <dgm:spPr/>
      <dgm:t>
        <a:bodyPr/>
        <a:lstStyle/>
        <a:p>
          <a:r>
            <a:rPr lang="en-US" sz="2000" dirty="0">
              <a:latin typeface="Georgia" panose="02040502050405020303" pitchFamily="18" charset="0"/>
            </a:rPr>
            <a:t>Over stocking increased by 40%</a:t>
          </a:r>
        </a:p>
      </dgm:t>
    </dgm:pt>
    <dgm:pt modelId="{FF347C92-A3A4-4F43-BA0E-8E5CEB4A052D}" type="parTrans" cxnId="{0F0D5BC7-CA6D-4083-8D85-CF7E6276955A}">
      <dgm:prSet/>
      <dgm:spPr/>
      <dgm:t>
        <a:bodyPr/>
        <a:lstStyle/>
        <a:p>
          <a:endParaRPr lang="en-US"/>
        </a:p>
      </dgm:t>
    </dgm:pt>
    <dgm:pt modelId="{6E9E440E-E2EC-44EF-99A6-094371799650}" type="sibTrans" cxnId="{0F0D5BC7-CA6D-4083-8D85-CF7E6276955A}">
      <dgm:prSet/>
      <dgm:spPr/>
      <dgm:t>
        <a:bodyPr/>
        <a:lstStyle/>
        <a:p>
          <a:endParaRPr lang="en-US"/>
        </a:p>
      </dgm:t>
    </dgm:pt>
    <dgm:pt modelId="{3E516F91-7131-4885-8704-EB4EAC7191AA}">
      <dgm:prSet custT="1"/>
      <dgm:spPr/>
      <dgm:t>
        <a:bodyPr/>
        <a:lstStyle/>
        <a:p>
          <a:r>
            <a:rPr lang="en-US" sz="2000" dirty="0">
              <a:latin typeface="Georgia" panose="02040502050405020303" pitchFamily="18" charset="0"/>
            </a:rPr>
            <a:t>Increased costs of over 15% </a:t>
          </a:r>
        </a:p>
      </dgm:t>
    </dgm:pt>
    <dgm:pt modelId="{5E7C1C9B-DEF7-439B-B076-D2074E178822}" type="parTrans" cxnId="{32F3C245-0181-4FBE-BF29-450A26D3A08C}">
      <dgm:prSet/>
      <dgm:spPr/>
      <dgm:t>
        <a:bodyPr/>
        <a:lstStyle/>
        <a:p>
          <a:endParaRPr lang="en-US"/>
        </a:p>
      </dgm:t>
    </dgm:pt>
    <dgm:pt modelId="{B8F788AD-2666-47C4-A425-F5E0F3E65CE3}" type="sibTrans" cxnId="{32F3C245-0181-4FBE-BF29-450A26D3A08C}">
      <dgm:prSet/>
      <dgm:spPr/>
      <dgm:t>
        <a:bodyPr/>
        <a:lstStyle/>
        <a:p>
          <a:endParaRPr lang="en-US"/>
        </a:p>
      </dgm:t>
    </dgm:pt>
    <dgm:pt modelId="{4862AE3E-779D-4A01-98FE-72952AEE96FA}">
      <dgm:prSet custT="1"/>
      <dgm:spPr/>
      <dgm:t>
        <a:bodyPr/>
        <a:lstStyle/>
        <a:p>
          <a:r>
            <a:rPr lang="en-US" sz="2000" dirty="0">
              <a:latin typeface="Georgia" panose="02040502050405020303" pitchFamily="18" charset="0"/>
            </a:rPr>
            <a:t>Customer dissatisfaction  increased by 34%</a:t>
          </a:r>
        </a:p>
      </dgm:t>
    </dgm:pt>
    <dgm:pt modelId="{950655BB-C492-42F3-9F84-4A9FA2503E80}" type="parTrans" cxnId="{9FC32FBC-D7A0-4BCA-82FB-1B8D714175F3}">
      <dgm:prSet/>
      <dgm:spPr/>
      <dgm:t>
        <a:bodyPr/>
        <a:lstStyle/>
        <a:p>
          <a:endParaRPr lang="en-US"/>
        </a:p>
      </dgm:t>
    </dgm:pt>
    <dgm:pt modelId="{62A4050F-4106-4B49-9ABE-E161179756E1}" type="sibTrans" cxnId="{9FC32FBC-D7A0-4BCA-82FB-1B8D714175F3}">
      <dgm:prSet/>
      <dgm:spPr/>
      <dgm:t>
        <a:bodyPr/>
        <a:lstStyle/>
        <a:p>
          <a:endParaRPr lang="en-US"/>
        </a:p>
      </dgm:t>
    </dgm:pt>
    <dgm:pt modelId="{4F9A2524-D482-4AE6-9B65-EADCDBCB2A99}" type="pres">
      <dgm:prSet presAssocID="{3E527959-A4BD-422E-94FB-DFAC014158DF}" presName="linear" presStyleCnt="0">
        <dgm:presLayoutVars>
          <dgm:dir/>
          <dgm:animLvl val="lvl"/>
          <dgm:resizeHandles val="exact"/>
        </dgm:presLayoutVars>
      </dgm:prSet>
      <dgm:spPr/>
    </dgm:pt>
    <dgm:pt modelId="{EDB96855-E2F8-4795-9165-A5A9E157305F}" type="pres">
      <dgm:prSet presAssocID="{F35862E2-CBAC-4D8D-83DC-5321D3AEAC93}" presName="parentLin" presStyleCnt="0"/>
      <dgm:spPr/>
    </dgm:pt>
    <dgm:pt modelId="{71BA66C7-26DC-47EA-9D8D-9CDC554E5D79}" type="pres">
      <dgm:prSet presAssocID="{F35862E2-CBAC-4D8D-83DC-5321D3AEAC93}" presName="parentLeftMargin" presStyleLbl="node1" presStyleIdx="0" presStyleCnt="4"/>
      <dgm:spPr/>
    </dgm:pt>
    <dgm:pt modelId="{862AA27A-1D33-4D16-B09A-8C6F9FD8C985}" type="pres">
      <dgm:prSet presAssocID="{F35862E2-CBAC-4D8D-83DC-5321D3AEAC9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6466C8-9B7E-406A-A8C9-783CE3D26EBD}" type="pres">
      <dgm:prSet presAssocID="{F35862E2-CBAC-4D8D-83DC-5321D3AEAC93}" presName="negativeSpace" presStyleCnt="0"/>
      <dgm:spPr/>
    </dgm:pt>
    <dgm:pt modelId="{1880D637-70CB-42AB-8C38-1E0FA506AD01}" type="pres">
      <dgm:prSet presAssocID="{F35862E2-CBAC-4D8D-83DC-5321D3AEAC93}" presName="childText" presStyleLbl="conFgAcc1" presStyleIdx="0" presStyleCnt="4">
        <dgm:presLayoutVars>
          <dgm:bulletEnabled val="1"/>
        </dgm:presLayoutVars>
      </dgm:prSet>
      <dgm:spPr/>
    </dgm:pt>
    <dgm:pt modelId="{61E97775-F43C-4B49-B8FA-64E837F5908F}" type="pres">
      <dgm:prSet presAssocID="{A005AEC2-FFC8-4B8F-9AF1-F558A15FC87A}" presName="spaceBetweenRectangles" presStyleCnt="0"/>
      <dgm:spPr/>
    </dgm:pt>
    <dgm:pt modelId="{0BEDA497-AF8F-4718-8032-81CD39EBE5C6}" type="pres">
      <dgm:prSet presAssocID="{7B474208-D1BA-4032-B9B4-1C00178CC9A4}" presName="parentLin" presStyleCnt="0"/>
      <dgm:spPr/>
    </dgm:pt>
    <dgm:pt modelId="{EDC08293-1548-4133-B257-78C9AC607D1C}" type="pres">
      <dgm:prSet presAssocID="{7B474208-D1BA-4032-B9B4-1C00178CC9A4}" presName="parentLeftMargin" presStyleLbl="node1" presStyleIdx="0" presStyleCnt="4"/>
      <dgm:spPr/>
    </dgm:pt>
    <dgm:pt modelId="{08D3F5BE-81A8-4663-8BC6-7D4F04DC5690}" type="pres">
      <dgm:prSet presAssocID="{7B474208-D1BA-4032-B9B4-1C00178CC9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55652A-57D8-42FD-9983-15ED9DF51002}" type="pres">
      <dgm:prSet presAssocID="{7B474208-D1BA-4032-B9B4-1C00178CC9A4}" presName="negativeSpace" presStyleCnt="0"/>
      <dgm:spPr/>
    </dgm:pt>
    <dgm:pt modelId="{79A4D904-9204-4230-9474-62E3FC87B785}" type="pres">
      <dgm:prSet presAssocID="{7B474208-D1BA-4032-B9B4-1C00178CC9A4}" presName="childText" presStyleLbl="conFgAcc1" presStyleIdx="1" presStyleCnt="4">
        <dgm:presLayoutVars>
          <dgm:bulletEnabled val="1"/>
        </dgm:presLayoutVars>
      </dgm:prSet>
      <dgm:spPr/>
    </dgm:pt>
    <dgm:pt modelId="{3A9AF032-97A9-4141-A435-06D85889750D}" type="pres">
      <dgm:prSet presAssocID="{6E9E440E-E2EC-44EF-99A6-094371799650}" presName="spaceBetweenRectangles" presStyleCnt="0"/>
      <dgm:spPr/>
    </dgm:pt>
    <dgm:pt modelId="{EA306AF5-2747-487D-8D46-FBC5EB2F6CC0}" type="pres">
      <dgm:prSet presAssocID="{3E516F91-7131-4885-8704-EB4EAC7191AA}" presName="parentLin" presStyleCnt="0"/>
      <dgm:spPr/>
    </dgm:pt>
    <dgm:pt modelId="{533A57C7-CCCD-4E4C-B1E7-3B9E092D77C0}" type="pres">
      <dgm:prSet presAssocID="{3E516F91-7131-4885-8704-EB4EAC7191AA}" presName="parentLeftMargin" presStyleLbl="node1" presStyleIdx="1" presStyleCnt="4"/>
      <dgm:spPr/>
    </dgm:pt>
    <dgm:pt modelId="{98872968-510C-434A-8682-2F2B8486B468}" type="pres">
      <dgm:prSet presAssocID="{3E516F91-7131-4885-8704-EB4EAC7191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0709DF-8F31-48B9-9D93-CE277C14DB0F}" type="pres">
      <dgm:prSet presAssocID="{3E516F91-7131-4885-8704-EB4EAC7191AA}" presName="negativeSpace" presStyleCnt="0"/>
      <dgm:spPr/>
    </dgm:pt>
    <dgm:pt modelId="{AC1ED783-B132-4B4C-A405-F0EAEAADC03D}" type="pres">
      <dgm:prSet presAssocID="{3E516F91-7131-4885-8704-EB4EAC7191AA}" presName="childText" presStyleLbl="conFgAcc1" presStyleIdx="2" presStyleCnt="4">
        <dgm:presLayoutVars>
          <dgm:bulletEnabled val="1"/>
        </dgm:presLayoutVars>
      </dgm:prSet>
      <dgm:spPr/>
    </dgm:pt>
    <dgm:pt modelId="{45CBE43A-F4D1-4E93-A849-4EF581527662}" type="pres">
      <dgm:prSet presAssocID="{B8F788AD-2666-47C4-A425-F5E0F3E65CE3}" presName="spaceBetweenRectangles" presStyleCnt="0"/>
      <dgm:spPr/>
    </dgm:pt>
    <dgm:pt modelId="{5A807EFB-C7D1-441D-B511-0D2EC5A73678}" type="pres">
      <dgm:prSet presAssocID="{4862AE3E-779D-4A01-98FE-72952AEE96FA}" presName="parentLin" presStyleCnt="0"/>
      <dgm:spPr/>
    </dgm:pt>
    <dgm:pt modelId="{140C644D-F366-4514-B12E-F0D8F607237A}" type="pres">
      <dgm:prSet presAssocID="{4862AE3E-779D-4A01-98FE-72952AEE96FA}" presName="parentLeftMargin" presStyleLbl="node1" presStyleIdx="2" presStyleCnt="4"/>
      <dgm:spPr/>
    </dgm:pt>
    <dgm:pt modelId="{CE7E3E46-4F00-403E-B77D-6EC6C7C5325A}" type="pres">
      <dgm:prSet presAssocID="{4862AE3E-779D-4A01-98FE-72952AEE96F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1B74ADA-3D80-4C95-8DB7-355A86FB0A08}" type="pres">
      <dgm:prSet presAssocID="{4862AE3E-779D-4A01-98FE-72952AEE96FA}" presName="negativeSpace" presStyleCnt="0"/>
      <dgm:spPr/>
    </dgm:pt>
    <dgm:pt modelId="{86CA29A8-5D9C-493B-B2EA-A1C5451FBA19}" type="pres">
      <dgm:prSet presAssocID="{4862AE3E-779D-4A01-98FE-72952AEE96F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10B9905-511B-4B64-97D8-B3F1E86E5CD8}" type="presOf" srcId="{F35862E2-CBAC-4D8D-83DC-5321D3AEAC93}" destId="{71BA66C7-26DC-47EA-9D8D-9CDC554E5D79}" srcOrd="0" destOrd="0" presId="urn:microsoft.com/office/officeart/2005/8/layout/list1"/>
    <dgm:cxn modelId="{55C1A513-052A-4C2A-82F2-E19A243CFB35}" type="presOf" srcId="{4862AE3E-779D-4A01-98FE-72952AEE96FA}" destId="{CE7E3E46-4F00-403E-B77D-6EC6C7C5325A}" srcOrd="1" destOrd="0" presId="urn:microsoft.com/office/officeart/2005/8/layout/list1"/>
    <dgm:cxn modelId="{32F3C245-0181-4FBE-BF29-450A26D3A08C}" srcId="{3E527959-A4BD-422E-94FB-DFAC014158DF}" destId="{3E516F91-7131-4885-8704-EB4EAC7191AA}" srcOrd="2" destOrd="0" parTransId="{5E7C1C9B-DEF7-439B-B076-D2074E178822}" sibTransId="{B8F788AD-2666-47C4-A425-F5E0F3E65CE3}"/>
    <dgm:cxn modelId="{432EEC6D-4D23-43D4-9336-538E97323F87}" type="presOf" srcId="{7B474208-D1BA-4032-B9B4-1C00178CC9A4}" destId="{08D3F5BE-81A8-4663-8BC6-7D4F04DC5690}" srcOrd="1" destOrd="0" presId="urn:microsoft.com/office/officeart/2005/8/layout/list1"/>
    <dgm:cxn modelId="{3B4BDB77-3045-4EF3-A44C-9C7A2ADBE4BC}" type="presOf" srcId="{4862AE3E-779D-4A01-98FE-72952AEE96FA}" destId="{140C644D-F366-4514-B12E-F0D8F607237A}" srcOrd="0" destOrd="0" presId="urn:microsoft.com/office/officeart/2005/8/layout/list1"/>
    <dgm:cxn modelId="{43FD24A7-6C05-4EA9-A7EE-283FCC4E5616}" type="presOf" srcId="{7B474208-D1BA-4032-B9B4-1C00178CC9A4}" destId="{EDC08293-1548-4133-B257-78C9AC607D1C}" srcOrd="0" destOrd="0" presId="urn:microsoft.com/office/officeart/2005/8/layout/list1"/>
    <dgm:cxn modelId="{947CB8AB-C5A8-494F-8957-1021C137C276}" type="presOf" srcId="{3E516F91-7131-4885-8704-EB4EAC7191AA}" destId="{533A57C7-CCCD-4E4C-B1E7-3B9E092D77C0}" srcOrd="0" destOrd="0" presId="urn:microsoft.com/office/officeart/2005/8/layout/list1"/>
    <dgm:cxn modelId="{02EDE7BB-D0EF-414F-9EC0-6A0E26740E95}" srcId="{3E527959-A4BD-422E-94FB-DFAC014158DF}" destId="{F35862E2-CBAC-4D8D-83DC-5321D3AEAC93}" srcOrd="0" destOrd="0" parTransId="{6F826057-F80C-48D0-91D0-C3A0BCC56B23}" sibTransId="{A005AEC2-FFC8-4B8F-9AF1-F558A15FC87A}"/>
    <dgm:cxn modelId="{9FC32FBC-D7A0-4BCA-82FB-1B8D714175F3}" srcId="{3E527959-A4BD-422E-94FB-DFAC014158DF}" destId="{4862AE3E-779D-4A01-98FE-72952AEE96FA}" srcOrd="3" destOrd="0" parTransId="{950655BB-C492-42F3-9F84-4A9FA2503E80}" sibTransId="{62A4050F-4106-4B49-9ABE-E161179756E1}"/>
    <dgm:cxn modelId="{0F0D5BC7-CA6D-4083-8D85-CF7E6276955A}" srcId="{3E527959-A4BD-422E-94FB-DFAC014158DF}" destId="{7B474208-D1BA-4032-B9B4-1C00178CC9A4}" srcOrd="1" destOrd="0" parTransId="{FF347C92-A3A4-4F43-BA0E-8E5CEB4A052D}" sibTransId="{6E9E440E-E2EC-44EF-99A6-094371799650}"/>
    <dgm:cxn modelId="{5D3EEDD2-803E-4EA4-8ACC-F1C36C22E5C9}" type="presOf" srcId="{3E527959-A4BD-422E-94FB-DFAC014158DF}" destId="{4F9A2524-D482-4AE6-9B65-EADCDBCB2A99}" srcOrd="0" destOrd="0" presId="urn:microsoft.com/office/officeart/2005/8/layout/list1"/>
    <dgm:cxn modelId="{9EBEC4ED-8199-4F30-A486-E343C78B07F7}" type="presOf" srcId="{F35862E2-CBAC-4D8D-83DC-5321D3AEAC93}" destId="{862AA27A-1D33-4D16-B09A-8C6F9FD8C985}" srcOrd="1" destOrd="0" presId="urn:microsoft.com/office/officeart/2005/8/layout/list1"/>
    <dgm:cxn modelId="{270ED2EE-1D3F-4F54-AFAD-A7C7DC5B92AE}" type="presOf" srcId="{3E516F91-7131-4885-8704-EB4EAC7191AA}" destId="{98872968-510C-434A-8682-2F2B8486B468}" srcOrd="1" destOrd="0" presId="urn:microsoft.com/office/officeart/2005/8/layout/list1"/>
    <dgm:cxn modelId="{C79C553B-05E4-448A-8A9F-97E6B4701856}" type="presParOf" srcId="{4F9A2524-D482-4AE6-9B65-EADCDBCB2A99}" destId="{EDB96855-E2F8-4795-9165-A5A9E157305F}" srcOrd="0" destOrd="0" presId="urn:microsoft.com/office/officeart/2005/8/layout/list1"/>
    <dgm:cxn modelId="{F1DD1057-D0F5-42AA-89C2-EECAF98463EB}" type="presParOf" srcId="{EDB96855-E2F8-4795-9165-A5A9E157305F}" destId="{71BA66C7-26DC-47EA-9D8D-9CDC554E5D79}" srcOrd="0" destOrd="0" presId="urn:microsoft.com/office/officeart/2005/8/layout/list1"/>
    <dgm:cxn modelId="{F48BBB0D-53AA-44F2-B2B3-F673732729E1}" type="presParOf" srcId="{EDB96855-E2F8-4795-9165-A5A9E157305F}" destId="{862AA27A-1D33-4D16-B09A-8C6F9FD8C985}" srcOrd="1" destOrd="0" presId="urn:microsoft.com/office/officeart/2005/8/layout/list1"/>
    <dgm:cxn modelId="{07DF64A6-E722-426D-A304-B8AC0400E52A}" type="presParOf" srcId="{4F9A2524-D482-4AE6-9B65-EADCDBCB2A99}" destId="{7D6466C8-9B7E-406A-A8C9-783CE3D26EBD}" srcOrd="1" destOrd="0" presId="urn:microsoft.com/office/officeart/2005/8/layout/list1"/>
    <dgm:cxn modelId="{3B1628F2-7A4B-4343-A9EC-996673BF7E83}" type="presParOf" srcId="{4F9A2524-D482-4AE6-9B65-EADCDBCB2A99}" destId="{1880D637-70CB-42AB-8C38-1E0FA506AD01}" srcOrd="2" destOrd="0" presId="urn:microsoft.com/office/officeart/2005/8/layout/list1"/>
    <dgm:cxn modelId="{EA8050AB-0DC4-4955-989F-B67D545AEA5E}" type="presParOf" srcId="{4F9A2524-D482-4AE6-9B65-EADCDBCB2A99}" destId="{61E97775-F43C-4B49-B8FA-64E837F5908F}" srcOrd="3" destOrd="0" presId="urn:microsoft.com/office/officeart/2005/8/layout/list1"/>
    <dgm:cxn modelId="{69A666C1-7C32-4820-8902-8C9C7C57BBA9}" type="presParOf" srcId="{4F9A2524-D482-4AE6-9B65-EADCDBCB2A99}" destId="{0BEDA497-AF8F-4718-8032-81CD39EBE5C6}" srcOrd="4" destOrd="0" presId="urn:microsoft.com/office/officeart/2005/8/layout/list1"/>
    <dgm:cxn modelId="{0EF3EA3D-C5B4-4954-8219-D2E453B25A12}" type="presParOf" srcId="{0BEDA497-AF8F-4718-8032-81CD39EBE5C6}" destId="{EDC08293-1548-4133-B257-78C9AC607D1C}" srcOrd="0" destOrd="0" presId="urn:microsoft.com/office/officeart/2005/8/layout/list1"/>
    <dgm:cxn modelId="{E0A5B870-D682-4D8E-A449-2DC409C4EE70}" type="presParOf" srcId="{0BEDA497-AF8F-4718-8032-81CD39EBE5C6}" destId="{08D3F5BE-81A8-4663-8BC6-7D4F04DC5690}" srcOrd="1" destOrd="0" presId="urn:microsoft.com/office/officeart/2005/8/layout/list1"/>
    <dgm:cxn modelId="{4071E3F7-FB5F-4832-9F19-C27F12E742F2}" type="presParOf" srcId="{4F9A2524-D482-4AE6-9B65-EADCDBCB2A99}" destId="{2555652A-57D8-42FD-9983-15ED9DF51002}" srcOrd="5" destOrd="0" presId="urn:microsoft.com/office/officeart/2005/8/layout/list1"/>
    <dgm:cxn modelId="{B5CC6668-7322-400E-83FF-BF2FF5FC7549}" type="presParOf" srcId="{4F9A2524-D482-4AE6-9B65-EADCDBCB2A99}" destId="{79A4D904-9204-4230-9474-62E3FC87B785}" srcOrd="6" destOrd="0" presId="urn:microsoft.com/office/officeart/2005/8/layout/list1"/>
    <dgm:cxn modelId="{70C8F6D0-92FF-4EE3-8B47-3A523FF87BE7}" type="presParOf" srcId="{4F9A2524-D482-4AE6-9B65-EADCDBCB2A99}" destId="{3A9AF032-97A9-4141-A435-06D85889750D}" srcOrd="7" destOrd="0" presId="urn:microsoft.com/office/officeart/2005/8/layout/list1"/>
    <dgm:cxn modelId="{61500A83-8607-49F7-92A7-59FB750E5E78}" type="presParOf" srcId="{4F9A2524-D482-4AE6-9B65-EADCDBCB2A99}" destId="{EA306AF5-2747-487D-8D46-FBC5EB2F6CC0}" srcOrd="8" destOrd="0" presId="urn:microsoft.com/office/officeart/2005/8/layout/list1"/>
    <dgm:cxn modelId="{FD6686C6-905B-4846-B5EC-F901285CBB5C}" type="presParOf" srcId="{EA306AF5-2747-487D-8D46-FBC5EB2F6CC0}" destId="{533A57C7-CCCD-4E4C-B1E7-3B9E092D77C0}" srcOrd="0" destOrd="0" presId="urn:microsoft.com/office/officeart/2005/8/layout/list1"/>
    <dgm:cxn modelId="{3B488F97-888B-4013-951D-86A9D8D7489B}" type="presParOf" srcId="{EA306AF5-2747-487D-8D46-FBC5EB2F6CC0}" destId="{98872968-510C-434A-8682-2F2B8486B468}" srcOrd="1" destOrd="0" presId="urn:microsoft.com/office/officeart/2005/8/layout/list1"/>
    <dgm:cxn modelId="{2697A203-8022-4734-AA92-85F19B4FA1CD}" type="presParOf" srcId="{4F9A2524-D482-4AE6-9B65-EADCDBCB2A99}" destId="{5D0709DF-8F31-48B9-9D93-CE277C14DB0F}" srcOrd="9" destOrd="0" presId="urn:microsoft.com/office/officeart/2005/8/layout/list1"/>
    <dgm:cxn modelId="{247B89FC-F28E-49C6-87E6-DBB8D88FDA83}" type="presParOf" srcId="{4F9A2524-D482-4AE6-9B65-EADCDBCB2A99}" destId="{AC1ED783-B132-4B4C-A405-F0EAEAADC03D}" srcOrd="10" destOrd="0" presId="urn:microsoft.com/office/officeart/2005/8/layout/list1"/>
    <dgm:cxn modelId="{1133FF64-BC9D-4C0A-A809-64DA7AB56217}" type="presParOf" srcId="{4F9A2524-D482-4AE6-9B65-EADCDBCB2A99}" destId="{45CBE43A-F4D1-4E93-A849-4EF581527662}" srcOrd="11" destOrd="0" presId="urn:microsoft.com/office/officeart/2005/8/layout/list1"/>
    <dgm:cxn modelId="{C154C5D7-7AF3-4AD5-AAEC-2E394B5EA010}" type="presParOf" srcId="{4F9A2524-D482-4AE6-9B65-EADCDBCB2A99}" destId="{5A807EFB-C7D1-441D-B511-0D2EC5A73678}" srcOrd="12" destOrd="0" presId="urn:microsoft.com/office/officeart/2005/8/layout/list1"/>
    <dgm:cxn modelId="{B337E6B1-608E-4A35-AA9A-F36B13F412E2}" type="presParOf" srcId="{5A807EFB-C7D1-441D-B511-0D2EC5A73678}" destId="{140C644D-F366-4514-B12E-F0D8F607237A}" srcOrd="0" destOrd="0" presId="urn:microsoft.com/office/officeart/2005/8/layout/list1"/>
    <dgm:cxn modelId="{2FF64914-64E3-484C-80FB-4B765DB6F1DC}" type="presParOf" srcId="{5A807EFB-C7D1-441D-B511-0D2EC5A73678}" destId="{CE7E3E46-4F00-403E-B77D-6EC6C7C5325A}" srcOrd="1" destOrd="0" presId="urn:microsoft.com/office/officeart/2005/8/layout/list1"/>
    <dgm:cxn modelId="{39D2FAC1-8CF3-4F54-B842-C26FCDAAE95C}" type="presParOf" srcId="{4F9A2524-D482-4AE6-9B65-EADCDBCB2A99}" destId="{61B74ADA-3D80-4C95-8DB7-355A86FB0A08}" srcOrd="13" destOrd="0" presId="urn:microsoft.com/office/officeart/2005/8/layout/list1"/>
    <dgm:cxn modelId="{22DDEFD1-77D8-4FA1-AB0C-DDC365D6765F}" type="presParOf" srcId="{4F9A2524-D482-4AE6-9B65-EADCDBCB2A99}" destId="{86CA29A8-5D9C-493B-B2EA-A1C5451FBA1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69C472-BC54-4AF1-A1DA-97AB0F4A6E0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541FBCA-13DF-49FB-BA8F-36377A97DB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Manpower</a:t>
          </a:r>
        </a:p>
      </dgm:t>
    </dgm:pt>
    <dgm:pt modelId="{E8CC8476-50B6-4192-9DCB-B4124822163E}" type="parTrans" cxnId="{A8DC5099-3049-4130-91D5-B3F1AE598B46}">
      <dgm:prSet/>
      <dgm:spPr/>
      <dgm:t>
        <a:bodyPr/>
        <a:lstStyle/>
        <a:p>
          <a:endParaRPr lang="en-US"/>
        </a:p>
      </dgm:t>
    </dgm:pt>
    <dgm:pt modelId="{44AA1A93-67A6-4A49-AD55-B6E9162EFF2E}" type="sibTrans" cxnId="{A8DC5099-3049-4130-91D5-B3F1AE598B46}">
      <dgm:prSet/>
      <dgm:spPr/>
      <dgm:t>
        <a:bodyPr/>
        <a:lstStyle/>
        <a:p>
          <a:endParaRPr lang="en-US"/>
        </a:p>
      </dgm:t>
    </dgm:pt>
    <dgm:pt modelId="{D7DD20A1-C75A-464F-8B30-DF4AF048FE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Method</a:t>
          </a:r>
        </a:p>
      </dgm:t>
    </dgm:pt>
    <dgm:pt modelId="{A97CE9EB-2448-4A70-ACC0-C06377058F7F}" type="parTrans" cxnId="{EBB707C6-5A2F-4FAC-9E93-C574091C293D}">
      <dgm:prSet/>
      <dgm:spPr/>
      <dgm:t>
        <a:bodyPr/>
        <a:lstStyle/>
        <a:p>
          <a:endParaRPr lang="en-US"/>
        </a:p>
      </dgm:t>
    </dgm:pt>
    <dgm:pt modelId="{9535AE22-8A08-4B40-A955-96945711B1F2}" type="sibTrans" cxnId="{EBB707C6-5A2F-4FAC-9E93-C574091C293D}">
      <dgm:prSet/>
      <dgm:spPr/>
      <dgm:t>
        <a:bodyPr/>
        <a:lstStyle/>
        <a:p>
          <a:endParaRPr lang="en-US"/>
        </a:p>
      </dgm:t>
    </dgm:pt>
    <dgm:pt modelId="{AB1E420A-5506-4DDE-A0ED-249A90666A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Equipment</a:t>
          </a:r>
        </a:p>
      </dgm:t>
    </dgm:pt>
    <dgm:pt modelId="{4248553F-2197-4A95-86B0-0AB56683B4D2}" type="parTrans" cxnId="{D43D38C8-9098-4496-AF10-B2C66CEF37E8}">
      <dgm:prSet/>
      <dgm:spPr/>
      <dgm:t>
        <a:bodyPr/>
        <a:lstStyle/>
        <a:p>
          <a:endParaRPr lang="en-US"/>
        </a:p>
      </dgm:t>
    </dgm:pt>
    <dgm:pt modelId="{94E83809-07DF-4F97-A612-456BF5EDE2A4}" type="sibTrans" cxnId="{D43D38C8-9098-4496-AF10-B2C66CEF37E8}">
      <dgm:prSet/>
      <dgm:spPr/>
      <dgm:t>
        <a:bodyPr/>
        <a:lstStyle/>
        <a:p>
          <a:endParaRPr lang="en-US"/>
        </a:p>
      </dgm:t>
    </dgm:pt>
    <dgm:pt modelId="{1248E53E-0D80-452A-B321-146020E15E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Material</a:t>
          </a:r>
        </a:p>
      </dgm:t>
    </dgm:pt>
    <dgm:pt modelId="{D0FE16A9-71A1-4F24-AF46-F61730FEE973}" type="parTrans" cxnId="{8C670BAB-C809-4614-9950-625037AF80B9}">
      <dgm:prSet/>
      <dgm:spPr/>
      <dgm:t>
        <a:bodyPr/>
        <a:lstStyle/>
        <a:p>
          <a:endParaRPr lang="en-US"/>
        </a:p>
      </dgm:t>
    </dgm:pt>
    <dgm:pt modelId="{4E09E029-82A7-458C-B19B-FE4A79D54E63}" type="sibTrans" cxnId="{8C670BAB-C809-4614-9950-625037AF80B9}">
      <dgm:prSet/>
      <dgm:spPr/>
      <dgm:t>
        <a:bodyPr/>
        <a:lstStyle/>
        <a:p>
          <a:endParaRPr lang="en-US"/>
        </a:p>
      </dgm:t>
    </dgm:pt>
    <dgm:pt modelId="{AEAAFF90-85B4-4FF4-954E-87D1A99C7B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Measurement</a:t>
          </a:r>
        </a:p>
      </dgm:t>
    </dgm:pt>
    <dgm:pt modelId="{35F084B4-AABF-41B4-BCF7-20B5617D8648}" type="parTrans" cxnId="{C00DAE5A-27FC-418F-8C3F-FAD70D21024E}">
      <dgm:prSet/>
      <dgm:spPr/>
      <dgm:t>
        <a:bodyPr/>
        <a:lstStyle/>
        <a:p>
          <a:endParaRPr lang="en-US"/>
        </a:p>
      </dgm:t>
    </dgm:pt>
    <dgm:pt modelId="{B7C87364-CEE0-48CC-AD42-6825DE403FEB}" type="sibTrans" cxnId="{C00DAE5A-27FC-418F-8C3F-FAD70D21024E}">
      <dgm:prSet/>
      <dgm:spPr/>
      <dgm:t>
        <a:bodyPr/>
        <a:lstStyle/>
        <a:p>
          <a:endParaRPr lang="en-US"/>
        </a:p>
      </dgm:t>
    </dgm:pt>
    <dgm:pt modelId="{98CEF7BE-D002-49CE-916B-E89C18483E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Environment</a:t>
          </a:r>
        </a:p>
      </dgm:t>
    </dgm:pt>
    <dgm:pt modelId="{D25EDAC5-D18E-4927-A77B-832B9D480D82}" type="parTrans" cxnId="{687E9778-D395-4697-9F48-9690710533CA}">
      <dgm:prSet/>
      <dgm:spPr/>
      <dgm:t>
        <a:bodyPr/>
        <a:lstStyle/>
        <a:p>
          <a:endParaRPr lang="en-US"/>
        </a:p>
      </dgm:t>
    </dgm:pt>
    <dgm:pt modelId="{8C75B8FC-33F7-477D-ABE9-715630DA1C72}" type="sibTrans" cxnId="{687E9778-D395-4697-9F48-9690710533CA}">
      <dgm:prSet/>
      <dgm:spPr/>
      <dgm:t>
        <a:bodyPr/>
        <a:lstStyle/>
        <a:p>
          <a:endParaRPr lang="en-US"/>
        </a:p>
      </dgm:t>
    </dgm:pt>
    <dgm:pt modelId="{7DD51D89-4849-4F66-BD5D-45C17098070A}" type="pres">
      <dgm:prSet presAssocID="{6069C472-BC54-4AF1-A1DA-97AB0F4A6E05}" presName="root" presStyleCnt="0">
        <dgm:presLayoutVars>
          <dgm:dir/>
          <dgm:resizeHandles val="exact"/>
        </dgm:presLayoutVars>
      </dgm:prSet>
      <dgm:spPr/>
    </dgm:pt>
    <dgm:pt modelId="{D775B185-8BC7-4224-AA7D-27F33B72DCDC}" type="pres">
      <dgm:prSet presAssocID="{9541FBCA-13DF-49FB-BA8F-36377A97DB1A}" presName="compNode" presStyleCnt="0"/>
      <dgm:spPr/>
    </dgm:pt>
    <dgm:pt modelId="{6F36A74D-FF8B-4ECF-B36F-3E4D5CA913D6}" type="pres">
      <dgm:prSet presAssocID="{9541FBCA-13DF-49FB-BA8F-36377A97DB1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6F18D65-E144-48E3-B8AC-ECF19C6E7F05}" type="pres">
      <dgm:prSet presAssocID="{9541FBCA-13DF-49FB-BA8F-36377A97DB1A}" presName="spaceRect" presStyleCnt="0"/>
      <dgm:spPr/>
    </dgm:pt>
    <dgm:pt modelId="{C073E1B0-2F9F-4B5B-9F95-A8F7AAF73939}" type="pres">
      <dgm:prSet presAssocID="{9541FBCA-13DF-49FB-BA8F-36377A97DB1A}" presName="textRect" presStyleLbl="revTx" presStyleIdx="0" presStyleCnt="6">
        <dgm:presLayoutVars>
          <dgm:chMax val="1"/>
          <dgm:chPref val="1"/>
        </dgm:presLayoutVars>
      </dgm:prSet>
      <dgm:spPr/>
    </dgm:pt>
    <dgm:pt modelId="{331A675C-396E-4092-B60C-147AAC35E2D5}" type="pres">
      <dgm:prSet presAssocID="{44AA1A93-67A6-4A49-AD55-B6E9162EFF2E}" presName="sibTrans" presStyleCnt="0"/>
      <dgm:spPr/>
    </dgm:pt>
    <dgm:pt modelId="{92881CE3-3F6C-4E36-99E9-B916927C7AEA}" type="pres">
      <dgm:prSet presAssocID="{D7DD20A1-C75A-464F-8B30-DF4AF048FE0A}" presName="compNode" presStyleCnt="0"/>
      <dgm:spPr/>
    </dgm:pt>
    <dgm:pt modelId="{ABCBBF65-0CA1-4E2A-AB31-796CA3B95584}" type="pres">
      <dgm:prSet presAssocID="{D7DD20A1-C75A-464F-8B30-DF4AF048FE0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7B933977-02DC-4F45-8F59-C8682FFF8320}" type="pres">
      <dgm:prSet presAssocID="{D7DD20A1-C75A-464F-8B30-DF4AF048FE0A}" presName="spaceRect" presStyleCnt="0"/>
      <dgm:spPr/>
    </dgm:pt>
    <dgm:pt modelId="{42AC9B1F-0CB2-49A6-9C9A-81280EFD50DD}" type="pres">
      <dgm:prSet presAssocID="{D7DD20A1-C75A-464F-8B30-DF4AF048FE0A}" presName="textRect" presStyleLbl="revTx" presStyleIdx="1" presStyleCnt="6">
        <dgm:presLayoutVars>
          <dgm:chMax val="1"/>
          <dgm:chPref val="1"/>
        </dgm:presLayoutVars>
      </dgm:prSet>
      <dgm:spPr/>
    </dgm:pt>
    <dgm:pt modelId="{08EBB992-94BC-452A-BFE2-D9217813546D}" type="pres">
      <dgm:prSet presAssocID="{9535AE22-8A08-4B40-A955-96945711B1F2}" presName="sibTrans" presStyleCnt="0"/>
      <dgm:spPr/>
    </dgm:pt>
    <dgm:pt modelId="{7319CAF7-6097-4D61-AC1F-60D0ECA275F7}" type="pres">
      <dgm:prSet presAssocID="{AB1E420A-5506-4DDE-A0ED-249A90666A58}" presName="compNode" presStyleCnt="0"/>
      <dgm:spPr/>
    </dgm:pt>
    <dgm:pt modelId="{402524FE-25A2-40BB-AF79-3F95C3C4C306}" type="pres">
      <dgm:prSet presAssocID="{AB1E420A-5506-4DDE-A0ED-249A90666A5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B52C04C-FFDB-450D-8C5F-43ACF340D6B5}" type="pres">
      <dgm:prSet presAssocID="{AB1E420A-5506-4DDE-A0ED-249A90666A58}" presName="spaceRect" presStyleCnt="0"/>
      <dgm:spPr/>
    </dgm:pt>
    <dgm:pt modelId="{87A5B00F-9933-49DA-93DA-B58AD9757304}" type="pres">
      <dgm:prSet presAssocID="{AB1E420A-5506-4DDE-A0ED-249A90666A58}" presName="textRect" presStyleLbl="revTx" presStyleIdx="2" presStyleCnt="6">
        <dgm:presLayoutVars>
          <dgm:chMax val="1"/>
          <dgm:chPref val="1"/>
        </dgm:presLayoutVars>
      </dgm:prSet>
      <dgm:spPr/>
    </dgm:pt>
    <dgm:pt modelId="{A9AF8BC1-98C8-477B-8000-920E7C88987F}" type="pres">
      <dgm:prSet presAssocID="{94E83809-07DF-4F97-A612-456BF5EDE2A4}" presName="sibTrans" presStyleCnt="0"/>
      <dgm:spPr/>
    </dgm:pt>
    <dgm:pt modelId="{01AB03AE-AEF6-4F29-A7DE-6D9B0BF512C9}" type="pres">
      <dgm:prSet presAssocID="{1248E53E-0D80-452A-B321-146020E15EBD}" presName="compNode" presStyleCnt="0"/>
      <dgm:spPr/>
    </dgm:pt>
    <dgm:pt modelId="{B7373047-03A7-4A90-987D-6EDFE36C7941}" type="pres">
      <dgm:prSet presAssocID="{1248E53E-0D80-452A-B321-146020E15EB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C13FCA-8DC2-4610-92DF-211F26DF0C95}" type="pres">
      <dgm:prSet presAssocID="{1248E53E-0D80-452A-B321-146020E15EBD}" presName="spaceRect" presStyleCnt="0"/>
      <dgm:spPr/>
    </dgm:pt>
    <dgm:pt modelId="{2B73720C-65E3-4207-B810-F8589F874F6E}" type="pres">
      <dgm:prSet presAssocID="{1248E53E-0D80-452A-B321-146020E15EBD}" presName="textRect" presStyleLbl="revTx" presStyleIdx="3" presStyleCnt="6">
        <dgm:presLayoutVars>
          <dgm:chMax val="1"/>
          <dgm:chPref val="1"/>
        </dgm:presLayoutVars>
      </dgm:prSet>
      <dgm:spPr/>
    </dgm:pt>
    <dgm:pt modelId="{F8BC2E5D-A2F6-454A-8780-869D56181A93}" type="pres">
      <dgm:prSet presAssocID="{4E09E029-82A7-458C-B19B-FE4A79D54E63}" presName="sibTrans" presStyleCnt="0"/>
      <dgm:spPr/>
    </dgm:pt>
    <dgm:pt modelId="{ABC9333A-C5BC-413D-9F71-C30D00998BCC}" type="pres">
      <dgm:prSet presAssocID="{AEAAFF90-85B4-4FF4-954E-87D1A99C7B9E}" presName="compNode" presStyleCnt="0"/>
      <dgm:spPr/>
    </dgm:pt>
    <dgm:pt modelId="{6D74D327-3F64-46DD-B1B2-E6081A37F6C0}" type="pres">
      <dgm:prSet presAssocID="{AEAAFF90-85B4-4FF4-954E-87D1A99C7B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58CDA93-80BC-4E31-9351-A8B82734E05A}" type="pres">
      <dgm:prSet presAssocID="{AEAAFF90-85B4-4FF4-954E-87D1A99C7B9E}" presName="spaceRect" presStyleCnt="0"/>
      <dgm:spPr/>
    </dgm:pt>
    <dgm:pt modelId="{3B0B0FC7-81A7-4F66-8412-50C70C551B9C}" type="pres">
      <dgm:prSet presAssocID="{AEAAFF90-85B4-4FF4-954E-87D1A99C7B9E}" presName="textRect" presStyleLbl="revTx" presStyleIdx="4" presStyleCnt="6">
        <dgm:presLayoutVars>
          <dgm:chMax val="1"/>
          <dgm:chPref val="1"/>
        </dgm:presLayoutVars>
      </dgm:prSet>
      <dgm:spPr/>
    </dgm:pt>
    <dgm:pt modelId="{262029DE-B71F-4A4B-8518-0CB0A246D11B}" type="pres">
      <dgm:prSet presAssocID="{B7C87364-CEE0-48CC-AD42-6825DE403FEB}" presName="sibTrans" presStyleCnt="0"/>
      <dgm:spPr/>
    </dgm:pt>
    <dgm:pt modelId="{9C805327-4ED5-4E2B-BEA1-A6617EA87F02}" type="pres">
      <dgm:prSet presAssocID="{98CEF7BE-D002-49CE-916B-E89C18483EC7}" presName="compNode" presStyleCnt="0"/>
      <dgm:spPr/>
    </dgm:pt>
    <dgm:pt modelId="{4AFAC86E-912F-475D-8D3C-8D77FEA56D5B}" type="pres">
      <dgm:prSet presAssocID="{98CEF7BE-D002-49CE-916B-E89C18483EC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1CF920CF-5B2B-47E2-BAF4-813C048340FD}" type="pres">
      <dgm:prSet presAssocID="{98CEF7BE-D002-49CE-916B-E89C18483EC7}" presName="spaceRect" presStyleCnt="0"/>
      <dgm:spPr/>
    </dgm:pt>
    <dgm:pt modelId="{2A31E726-67C9-4949-BAD0-C09705C785EC}" type="pres">
      <dgm:prSet presAssocID="{98CEF7BE-D002-49CE-916B-E89C18483EC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3813810-B9FA-4851-A525-0F2765224ABB}" type="presOf" srcId="{D7DD20A1-C75A-464F-8B30-DF4AF048FE0A}" destId="{42AC9B1F-0CB2-49A6-9C9A-81280EFD50DD}" srcOrd="0" destOrd="0" presId="urn:microsoft.com/office/officeart/2018/2/layout/IconLabelList"/>
    <dgm:cxn modelId="{E09B7446-1268-469A-80DF-77A3A1AE4C2B}" type="presOf" srcId="{AB1E420A-5506-4DDE-A0ED-249A90666A58}" destId="{87A5B00F-9933-49DA-93DA-B58AD9757304}" srcOrd="0" destOrd="0" presId="urn:microsoft.com/office/officeart/2018/2/layout/IconLabelList"/>
    <dgm:cxn modelId="{F3759C70-31B3-4261-8D89-16A74F010558}" type="presOf" srcId="{9541FBCA-13DF-49FB-BA8F-36377A97DB1A}" destId="{C073E1B0-2F9F-4B5B-9F95-A8F7AAF73939}" srcOrd="0" destOrd="0" presId="urn:microsoft.com/office/officeart/2018/2/layout/IconLabelList"/>
    <dgm:cxn modelId="{687E9778-D395-4697-9F48-9690710533CA}" srcId="{6069C472-BC54-4AF1-A1DA-97AB0F4A6E05}" destId="{98CEF7BE-D002-49CE-916B-E89C18483EC7}" srcOrd="5" destOrd="0" parTransId="{D25EDAC5-D18E-4927-A77B-832B9D480D82}" sibTransId="{8C75B8FC-33F7-477D-ABE9-715630DA1C72}"/>
    <dgm:cxn modelId="{C00DAE5A-27FC-418F-8C3F-FAD70D21024E}" srcId="{6069C472-BC54-4AF1-A1DA-97AB0F4A6E05}" destId="{AEAAFF90-85B4-4FF4-954E-87D1A99C7B9E}" srcOrd="4" destOrd="0" parTransId="{35F084B4-AABF-41B4-BCF7-20B5617D8648}" sibTransId="{B7C87364-CEE0-48CC-AD42-6825DE403FEB}"/>
    <dgm:cxn modelId="{A8DC5099-3049-4130-91D5-B3F1AE598B46}" srcId="{6069C472-BC54-4AF1-A1DA-97AB0F4A6E05}" destId="{9541FBCA-13DF-49FB-BA8F-36377A97DB1A}" srcOrd="0" destOrd="0" parTransId="{E8CC8476-50B6-4192-9DCB-B4124822163E}" sibTransId="{44AA1A93-67A6-4A49-AD55-B6E9162EFF2E}"/>
    <dgm:cxn modelId="{8C670BAB-C809-4614-9950-625037AF80B9}" srcId="{6069C472-BC54-4AF1-A1DA-97AB0F4A6E05}" destId="{1248E53E-0D80-452A-B321-146020E15EBD}" srcOrd="3" destOrd="0" parTransId="{D0FE16A9-71A1-4F24-AF46-F61730FEE973}" sibTransId="{4E09E029-82A7-458C-B19B-FE4A79D54E63}"/>
    <dgm:cxn modelId="{DA4092AB-8C50-4268-B8DD-F0F1D6814FF9}" type="presOf" srcId="{1248E53E-0D80-452A-B321-146020E15EBD}" destId="{2B73720C-65E3-4207-B810-F8589F874F6E}" srcOrd="0" destOrd="0" presId="urn:microsoft.com/office/officeart/2018/2/layout/IconLabelList"/>
    <dgm:cxn modelId="{3E46BAAB-0B13-4576-AFF5-7B15DC6DF725}" type="presOf" srcId="{6069C472-BC54-4AF1-A1DA-97AB0F4A6E05}" destId="{7DD51D89-4849-4F66-BD5D-45C17098070A}" srcOrd="0" destOrd="0" presId="urn:microsoft.com/office/officeart/2018/2/layout/IconLabelList"/>
    <dgm:cxn modelId="{81E448BA-F50B-41D0-880A-E3D8F7AAC41B}" type="presOf" srcId="{AEAAFF90-85B4-4FF4-954E-87D1A99C7B9E}" destId="{3B0B0FC7-81A7-4F66-8412-50C70C551B9C}" srcOrd="0" destOrd="0" presId="urn:microsoft.com/office/officeart/2018/2/layout/IconLabelList"/>
    <dgm:cxn modelId="{EBB707C6-5A2F-4FAC-9E93-C574091C293D}" srcId="{6069C472-BC54-4AF1-A1DA-97AB0F4A6E05}" destId="{D7DD20A1-C75A-464F-8B30-DF4AF048FE0A}" srcOrd="1" destOrd="0" parTransId="{A97CE9EB-2448-4A70-ACC0-C06377058F7F}" sibTransId="{9535AE22-8A08-4B40-A955-96945711B1F2}"/>
    <dgm:cxn modelId="{D43D38C8-9098-4496-AF10-B2C66CEF37E8}" srcId="{6069C472-BC54-4AF1-A1DA-97AB0F4A6E05}" destId="{AB1E420A-5506-4DDE-A0ED-249A90666A58}" srcOrd="2" destOrd="0" parTransId="{4248553F-2197-4A95-86B0-0AB56683B4D2}" sibTransId="{94E83809-07DF-4F97-A612-456BF5EDE2A4}"/>
    <dgm:cxn modelId="{540C02E9-432E-45EE-A627-96A14160122B}" type="presOf" srcId="{98CEF7BE-D002-49CE-916B-E89C18483EC7}" destId="{2A31E726-67C9-4949-BAD0-C09705C785EC}" srcOrd="0" destOrd="0" presId="urn:microsoft.com/office/officeart/2018/2/layout/IconLabelList"/>
    <dgm:cxn modelId="{0D3FDECD-D8A5-41D5-B0AE-296A25248B50}" type="presParOf" srcId="{7DD51D89-4849-4F66-BD5D-45C17098070A}" destId="{D775B185-8BC7-4224-AA7D-27F33B72DCDC}" srcOrd="0" destOrd="0" presId="urn:microsoft.com/office/officeart/2018/2/layout/IconLabelList"/>
    <dgm:cxn modelId="{E4953FC7-9E38-4001-843B-B0E263562E18}" type="presParOf" srcId="{D775B185-8BC7-4224-AA7D-27F33B72DCDC}" destId="{6F36A74D-FF8B-4ECF-B36F-3E4D5CA913D6}" srcOrd="0" destOrd="0" presId="urn:microsoft.com/office/officeart/2018/2/layout/IconLabelList"/>
    <dgm:cxn modelId="{08CBEA07-996D-4B7D-AAE9-C398DB62DD74}" type="presParOf" srcId="{D775B185-8BC7-4224-AA7D-27F33B72DCDC}" destId="{86F18D65-E144-48E3-B8AC-ECF19C6E7F05}" srcOrd="1" destOrd="0" presId="urn:microsoft.com/office/officeart/2018/2/layout/IconLabelList"/>
    <dgm:cxn modelId="{05D6EBB0-7B63-44D1-BBA9-AA29DE4A796E}" type="presParOf" srcId="{D775B185-8BC7-4224-AA7D-27F33B72DCDC}" destId="{C073E1B0-2F9F-4B5B-9F95-A8F7AAF73939}" srcOrd="2" destOrd="0" presId="urn:microsoft.com/office/officeart/2018/2/layout/IconLabelList"/>
    <dgm:cxn modelId="{3987BE77-0C87-4E97-8920-40CFC55A9EA8}" type="presParOf" srcId="{7DD51D89-4849-4F66-BD5D-45C17098070A}" destId="{331A675C-396E-4092-B60C-147AAC35E2D5}" srcOrd="1" destOrd="0" presId="urn:microsoft.com/office/officeart/2018/2/layout/IconLabelList"/>
    <dgm:cxn modelId="{D78C16D3-E247-42A3-B282-4B34B5439584}" type="presParOf" srcId="{7DD51D89-4849-4F66-BD5D-45C17098070A}" destId="{92881CE3-3F6C-4E36-99E9-B916927C7AEA}" srcOrd="2" destOrd="0" presId="urn:microsoft.com/office/officeart/2018/2/layout/IconLabelList"/>
    <dgm:cxn modelId="{59EF417B-3394-4025-8EFB-8A544273DDB6}" type="presParOf" srcId="{92881CE3-3F6C-4E36-99E9-B916927C7AEA}" destId="{ABCBBF65-0CA1-4E2A-AB31-796CA3B95584}" srcOrd="0" destOrd="0" presId="urn:microsoft.com/office/officeart/2018/2/layout/IconLabelList"/>
    <dgm:cxn modelId="{EFFFDB69-ABAB-4AC7-B95A-A38CBEF9B954}" type="presParOf" srcId="{92881CE3-3F6C-4E36-99E9-B916927C7AEA}" destId="{7B933977-02DC-4F45-8F59-C8682FFF8320}" srcOrd="1" destOrd="0" presId="urn:microsoft.com/office/officeart/2018/2/layout/IconLabelList"/>
    <dgm:cxn modelId="{48FF611B-4654-4EC7-9A97-89DA19C5333B}" type="presParOf" srcId="{92881CE3-3F6C-4E36-99E9-B916927C7AEA}" destId="{42AC9B1F-0CB2-49A6-9C9A-81280EFD50DD}" srcOrd="2" destOrd="0" presId="urn:microsoft.com/office/officeart/2018/2/layout/IconLabelList"/>
    <dgm:cxn modelId="{6AF8A7F4-B9FD-4B30-A5BC-D67C942A6CA0}" type="presParOf" srcId="{7DD51D89-4849-4F66-BD5D-45C17098070A}" destId="{08EBB992-94BC-452A-BFE2-D9217813546D}" srcOrd="3" destOrd="0" presId="urn:microsoft.com/office/officeart/2018/2/layout/IconLabelList"/>
    <dgm:cxn modelId="{C499E8B4-18B6-4224-9B78-61B288F680B3}" type="presParOf" srcId="{7DD51D89-4849-4F66-BD5D-45C17098070A}" destId="{7319CAF7-6097-4D61-AC1F-60D0ECA275F7}" srcOrd="4" destOrd="0" presId="urn:microsoft.com/office/officeart/2018/2/layout/IconLabelList"/>
    <dgm:cxn modelId="{C76FE0F8-BF8A-4530-9F59-350603E25778}" type="presParOf" srcId="{7319CAF7-6097-4D61-AC1F-60D0ECA275F7}" destId="{402524FE-25A2-40BB-AF79-3F95C3C4C306}" srcOrd="0" destOrd="0" presId="urn:microsoft.com/office/officeart/2018/2/layout/IconLabelList"/>
    <dgm:cxn modelId="{FE39F35E-8702-4ADD-BEDA-948ADC0FF65A}" type="presParOf" srcId="{7319CAF7-6097-4D61-AC1F-60D0ECA275F7}" destId="{6B52C04C-FFDB-450D-8C5F-43ACF340D6B5}" srcOrd="1" destOrd="0" presId="urn:microsoft.com/office/officeart/2018/2/layout/IconLabelList"/>
    <dgm:cxn modelId="{6B6F1503-BAE5-4BB9-8C2B-ECD6D4FB7C32}" type="presParOf" srcId="{7319CAF7-6097-4D61-AC1F-60D0ECA275F7}" destId="{87A5B00F-9933-49DA-93DA-B58AD9757304}" srcOrd="2" destOrd="0" presId="urn:microsoft.com/office/officeart/2018/2/layout/IconLabelList"/>
    <dgm:cxn modelId="{8420CDF0-C6CA-4D46-A7D4-93A3CE56C992}" type="presParOf" srcId="{7DD51D89-4849-4F66-BD5D-45C17098070A}" destId="{A9AF8BC1-98C8-477B-8000-920E7C88987F}" srcOrd="5" destOrd="0" presId="urn:microsoft.com/office/officeart/2018/2/layout/IconLabelList"/>
    <dgm:cxn modelId="{66C51E27-148A-42DB-9C81-66D3E0A0C9DD}" type="presParOf" srcId="{7DD51D89-4849-4F66-BD5D-45C17098070A}" destId="{01AB03AE-AEF6-4F29-A7DE-6D9B0BF512C9}" srcOrd="6" destOrd="0" presId="urn:microsoft.com/office/officeart/2018/2/layout/IconLabelList"/>
    <dgm:cxn modelId="{DF3778FE-1134-420A-B51B-16ED4F270BD3}" type="presParOf" srcId="{01AB03AE-AEF6-4F29-A7DE-6D9B0BF512C9}" destId="{B7373047-03A7-4A90-987D-6EDFE36C7941}" srcOrd="0" destOrd="0" presId="urn:microsoft.com/office/officeart/2018/2/layout/IconLabelList"/>
    <dgm:cxn modelId="{C51F495B-6B76-49EC-BF46-1039D2F1BCE1}" type="presParOf" srcId="{01AB03AE-AEF6-4F29-A7DE-6D9B0BF512C9}" destId="{21C13FCA-8DC2-4610-92DF-211F26DF0C95}" srcOrd="1" destOrd="0" presId="urn:microsoft.com/office/officeart/2018/2/layout/IconLabelList"/>
    <dgm:cxn modelId="{9C551DA2-EDB3-44E5-869B-DDFA76D03609}" type="presParOf" srcId="{01AB03AE-AEF6-4F29-A7DE-6D9B0BF512C9}" destId="{2B73720C-65E3-4207-B810-F8589F874F6E}" srcOrd="2" destOrd="0" presId="urn:microsoft.com/office/officeart/2018/2/layout/IconLabelList"/>
    <dgm:cxn modelId="{E1A18A80-4926-4176-A5A5-286EDF8BE95B}" type="presParOf" srcId="{7DD51D89-4849-4F66-BD5D-45C17098070A}" destId="{F8BC2E5D-A2F6-454A-8780-869D56181A93}" srcOrd="7" destOrd="0" presId="urn:microsoft.com/office/officeart/2018/2/layout/IconLabelList"/>
    <dgm:cxn modelId="{D6B92A61-B029-4CBB-9154-A8175AE1B7D8}" type="presParOf" srcId="{7DD51D89-4849-4F66-BD5D-45C17098070A}" destId="{ABC9333A-C5BC-413D-9F71-C30D00998BCC}" srcOrd="8" destOrd="0" presId="urn:microsoft.com/office/officeart/2018/2/layout/IconLabelList"/>
    <dgm:cxn modelId="{57DBA7F9-E5A0-43F4-A7C4-004EE13A2D6E}" type="presParOf" srcId="{ABC9333A-C5BC-413D-9F71-C30D00998BCC}" destId="{6D74D327-3F64-46DD-B1B2-E6081A37F6C0}" srcOrd="0" destOrd="0" presId="urn:microsoft.com/office/officeart/2018/2/layout/IconLabelList"/>
    <dgm:cxn modelId="{43EC8ED6-FC9B-437E-AE10-5E9FF769C047}" type="presParOf" srcId="{ABC9333A-C5BC-413D-9F71-C30D00998BCC}" destId="{A58CDA93-80BC-4E31-9351-A8B82734E05A}" srcOrd="1" destOrd="0" presId="urn:microsoft.com/office/officeart/2018/2/layout/IconLabelList"/>
    <dgm:cxn modelId="{6FCECCF9-3CA8-4B0E-833C-8763C05D5FBA}" type="presParOf" srcId="{ABC9333A-C5BC-413D-9F71-C30D00998BCC}" destId="{3B0B0FC7-81A7-4F66-8412-50C70C551B9C}" srcOrd="2" destOrd="0" presId="urn:microsoft.com/office/officeart/2018/2/layout/IconLabelList"/>
    <dgm:cxn modelId="{E8B4BD32-EA5B-4ED0-9785-A63D9665631D}" type="presParOf" srcId="{7DD51D89-4849-4F66-BD5D-45C17098070A}" destId="{262029DE-B71F-4A4B-8518-0CB0A246D11B}" srcOrd="9" destOrd="0" presId="urn:microsoft.com/office/officeart/2018/2/layout/IconLabelList"/>
    <dgm:cxn modelId="{250A9DE8-9DFB-4DD5-82DD-2728378D1AD1}" type="presParOf" srcId="{7DD51D89-4849-4F66-BD5D-45C17098070A}" destId="{9C805327-4ED5-4E2B-BEA1-A6617EA87F02}" srcOrd="10" destOrd="0" presId="urn:microsoft.com/office/officeart/2018/2/layout/IconLabelList"/>
    <dgm:cxn modelId="{EDFECA9B-EA4D-412B-92DE-65AD9D7919EB}" type="presParOf" srcId="{9C805327-4ED5-4E2B-BEA1-A6617EA87F02}" destId="{4AFAC86E-912F-475D-8D3C-8D77FEA56D5B}" srcOrd="0" destOrd="0" presId="urn:microsoft.com/office/officeart/2018/2/layout/IconLabelList"/>
    <dgm:cxn modelId="{D46A04DA-3BBE-4BA5-8F64-04CFE7701010}" type="presParOf" srcId="{9C805327-4ED5-4E2B-BEA1-A6617EA87F02}" destId="{1CF920CF-5B2B-47E2-BAF4-813C048340FD}" srcOrd="1" destOrd="0" presId="urn:microsoft.com/office/officeart/2018/2/layout/IconLabelList"/>
    <dgm:cxn modelId="{440A2661-E887-4303-BCF0-DADD8483797A}" type="presParOf" srcId="{9C805327-4ED5-4E2B-BEA1-A6617EA87F02}" destId="{2A31E726-67C9-4949-BAD0-C09705C785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0D637-70CB-42AB-8C38-1E0FA506AD01}">
      <dsp:nvSpPr>
        <dsp:cNvPr id="0" name=""/>
        <dsp:cNvSpPr/>
      </dsp:nvSpPr>
      <dsp:spPr>
        <a:xfrm>
          <a:off x="0" y="374192"/>
          <a:ext cx="54871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AA27A-1D33-4D16-B09A-8C6F9FD8C985}">
      <dsp:nvSpPr>
        <dsp:cNvPr id="0" name=""/>
        <dsp:cNvSpPr/>
      </dsp:nvSpPr>
      <dsp:spPr>
        <a:xfrm>
          <a:off x="274357" y="34712"/>
          <a:ext cx="3841002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181" tIns="0" rIns="1451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eorgia" panose="02040502050405020303" pitchFamily="18" charset="0"/>
            </a:rPr>
            <a:t>Frequent stockouts </a:t>
          </a:r>
        </a:p>
      </dsp:txBody>
      <dsp:txXfrm>
        <a:off x="307501" y="67856"/>
        <a:ext cx="3774714" cy="612672"/>
      </dsp:txXfrm>
    </dsp:sp>
    <dsp:sp modelId="{79A4D904-9204-4230-9474-62E3FC87B785}">
      <dsp:nvSpPr>
        <dsp:cNvPr id="0" name=""/>
        <dsp:cNvSpPr/>
      </dsp:nvSpPr>
      <dsp:spPr>
        <a:xfrm>
          <a:off x="0" y="1417472"/>
          <a:ext cx="54871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3F5BE-81A8-4663-8BC6-7D4F04DC5690}">
      <dsp:nvSpPr>
        <dsp:cNvPr id="0" name=""/>
        <dsp:cNvSpPr/>
      </dsp:nvSpPr>
      <dsp:spPr>
        <a:xfrm>
          <a:off x="274357" y="1077992"/>
          <a:ext cx="3841002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181" tIns="0" rIns="1451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eorgia" panose="02040502050405020303" pitchFamily="18" charset="0"/>
            </a:rPr>
            <a:t>Over stocking increased by 40%</a:t>
          </a:r>
        </a:p>
      </dsp:txBody>
      <dsp:txXfrm>
        <a:off x="307501" y="1111136"/>
        <a:ext cx="3774714" cy="612672"/>
      </dsp:txXfrm>
    </dsp:sp>
    <dsp:sp modelId="{AC1ED783-B132-4B4C-A405-F0EAEAADC03D}">
      <dsp:nvSpPr>
        <dsp:cNvPr id="0" name=""/>
        <dsp:cNvSpPr/>
      </dsp:nvSpPr>
      <dsp:spPr>
        <a:xfrm>
          <a:off x="0" y="2460752"/>
          <a:ext cx="54871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72968-510C-434A-8682-2F2B8486B468}">
      <dsp:nvSpPr>
        <dsp:cNvPr id="0" name=""/>
        <dsp:cNvSpPr/>
      </dsp:nvSpPr>
      <dsp:spPr>
        <a:xfrm>
          <a:off x="274357" y="2121272"/>
          <a:ext cx="3841002" cy="678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181" tIns="0" rIns="1451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eorgia" panose="02040502050405020303" pitchFamily="18" charset="0"/>
            </a:rPr>
            <a:t>Increased costs of over 15% </a:t>
          </a:r>
        </a:p>
      </dsp:txBody>
      <dsp:txXfrm>
        <a:off x="307501" y="2154416"/>
        <a:ext cx="3774714" cy="612672"/>
      </dsp:txXfrm>
    </dsp:sp>
    <dsp:sp modelId="{86CA29A8-5D9C-493B-B2EA-A1C5451FBA19}">
      <dsp:nvSpPr>
        <dsp:cNvPr id="0" name=""/>
        <dsp:cNvSpPr/>
      </dsp:nvSpPr>
      <dsp:spPr>
        <a:xfrm>
          <a:off x="0" y="3504032"/>
          <a:ext cx="54871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E3E46-4F00-403E-B77D-6EC6C7C5325A}">
      <dsp:nvSpPr>
        <dsp:cNvPr id="0" name=""/>
        <dsp:cNvSpPr/>
      </dsp:nvSpPr>
      <dsp:spPr>
        <a:xfrm>
          <a:off x="274357" y="3164552"/>
          <a:ext cx="3841002" cy="678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181" tIns="0" rIns="1451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eorgia" panose="02040502050405020303" pitchFamily="18" charset="0"/>
            </a:rPr>
            <a:t>Customer dissatisfaction  increased by 34%</a:t>
          </a:r>
        </a:p>
      </dsp:txBody>
      <dsp:txXfrm>
        <a:off x="307501" y="3197696"/>
        <a:ext cx="377471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6A74D-FF8B-4ECF-B36F-3E4D5CA913D6}">
      <dsp:nvSpPr>
        <dsp:cNvPr id="0" name=""/>
        <dsp:cNvSpPr/>
      </dsp:nvSpPr>
      <dsp:spPr>
        <a:xfrm>
          <a:off x="506580" y="254166"/>
          <a:ext cx="719033" cy="719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3E1B0-2F9F-4B5B-9F95-A8F7AAF73939}">
      <dsp:nvSpPr>
        <dsp:cNvPr id="0" name=""/>
        <dsp:cNvSpPr/>
      </dsp:nvSpPr>
      <dsp:spPr>
        <a:xfrm>
          <a:off x="67171" y="1220300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Manpower</a:t>
          </a:r>
        </a:p>
      </dsp:txBody>
      <dsp:txXfrm>
        <a:off x="67171" y="1220300"/>
        <a:ext cx="1597851" cy="639140"/>
      </dsp:txXfrm>
    </dsp:sp>
    <dsp:sp modelId="{ABCBBF65-0CA1-4E2A-AB31-796CA3B95584}">
      <dsp:nvSpPr>
        <dsp:cNvPr id="0" name=""/>
        <dsp:cNvSpPr/>
      </dsp:nvSpPr>
      <dsp:spPr>
        <a:xfrm>
          <a:off x="2384056" y="254166"/>
          <a:ext cx="719033" cy="719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C9B1F-0CB2-49A6-9C9A-81280EFD50DD}">
      <dsp:nvSpPr>
        <dsp:cNvPr id="0" name=""/>
        <dsp:cNvSpPr/>
      </dsp:nvSpPr>
      <dsp:spPr>
        <a:xfrm>
          <a:off x="1944647" y="1220300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Method</a:t>
          </a:r>
        </a:p>
      </dsp:txBody>
      <dsp:txXfrm>
        <a:off x="1944647" y="1220300"/>
        <a:ext cx="1597851" cy="639140"/>
      </dsp:txXfrm>
    </dsp:sp>
    <dsp:sp modelId="{402524FE-25A2-40BB-AF79-3F95C3C4C306}">
      <dsp:nvSpPr>
        <dsp:cNvPr id="0" name=""/>
        <dsp:cNvSpPr/>
      </dsp:nvSpPr>
      <dsp:spPr>
        <a:xfrm>
          <a:off x="4261531" y="254166"/>
          <a:ext cx="719033" cy="719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5B00F-9933-49DA-93DA-B58AD9757304}">
      <dsp:nvSpPr>
        <dsp:cNvPr id="0" name=""/>
        <dsp:cNvSpPr/>
      </dsp:nvSpPr>
      <dsp:spPr>
        <a:xfrm>
          <a:off x="3822122" y="1220300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Equipment</a:t>
          </a:r>
        </a:p>
      </dsp:txBody>
      <dsp:txXfrm>
        <a:off x="3822122" y="1220300"/>
        <a:ext cx="1597851" cy="639140"/>
      </dsp:txXfrm>
    </dsp:sp>
    <dsp:sp modelId="{B7373047-03A7-4A90-987D-6EDFE36C7941}">
      <dsp:nvSpPr>
        <dsp:cNvPr id="0" name=""/>
        <dsp:cNvSpPr/>
      </dsp:nvSpPr>
      <dsp:spPr>
        <a:xfrm>
          <a:off x="506580" y="2258903"/>
          <a:ext cx="719033" cy="719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3720C-65E3-4207-B810-F8589F874F6E}">
      <dsp:nvSpPr>
        <dsp:cNvPr id="0" name=""/>
        <dsp:cNvSpPr/>
      </dsp:nvSpPr>
      <dsp:spPr>
        <a:xfrm>
          <a:off x="67171" y="3225037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Material</a:t>
          </a:r>
        </a:p>
      </dsp:txBody>
      <dsp:txXfrm>
        <a:off x="67171" y="3225037"/>
        <a:ext cx="1597851" cy="639140"/>
      </dsp:txXfrm>
    </dsp:sp>
    <dsp:sp modelId="{6D74D327-3F64-46DD-B1B2-E6081A37F6C0}">
      <dsp:nvSpPr>
        <dsp:cNvPr id="0" name=""/>
        <dsp:cNvSpPr/>
      </dsp:nvSpPr>
      <dsp:spPr>
        <a:xfrm>
          <a:off x="2384056" y="2258903"/>
          <a:ext cx="719033" cy="7190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B0FC7-81A7-4F66-8412-50C70C551B9C}">
      <dsp:nvSpPr>
        <dsp:cNvPr id="0" name=""/>
        <dsp:cNvSpPr/>
      </dsp:nvSpPr>
      <dsp:spPr>
        <a:xfrm>
          <a:off x="1944647" y="3225037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Measurement</a:t>
          </a:r>
        </a:p>
      </dsp:txBody>
      <dsp:txXfrm>
        <a:off x="1944647" y="3225037"/>
        <a:ext cx="1597851" cy="639140"/>
      </dsp:txXfrm>
    </dsp:sp>
    <dsp:sp modelId="{4AFAC86E-912F-475D-8D3C-8D77FEA56D5B}">
      <dsp:nvSpPr>
        <dsp:cNvPr id="0" name=""/>
        <dsp:cNvSpPr/>
      </dsp:nvSpPr>
      <dsp:spPr>
        <a:xfrm>
          <a:off x="4261531" y="2258903"/>
          <a:ext cx="719033" cy="7190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1E726-67C9-4949-BAD0-C09705C785EC}">
      <dsp:nvSpPr>
        <dsp:cNvPr id="0" name=""/>
        <dsp:cNvSpPr/>
      </dsp:nvSpPr>
      <dsp:spPr>
        <a:xfrm>
          <a:off x="3822122" y="3225037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Environment</a:t>
          </a:r>
        </a:p>
      </dsp:txBody>
      <dsp:txXfrm>
        <a:off x="3822122" y="3225037"/>
        <a:ext cx="1597851" cy="639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3" r:id="rId14"/>
    <p:sldLayoutId id="2147483686" r:id="rId15"/>
    <p:sldLayoutId id="2147483687" r:id="rId16"/>
    <p:sldLayoutId id="2147483689" r:id="rId17"/>
    <p:sldLayoutId id="214748369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    Nebraska 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                         LTD</a:t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Objective</a:t>
            </a:r>
          </a:p>
          <a:p>
            <a:r>
              <a:rPr lang="en-US" dirty="0">
                <a:latin typeface="Georgia" panose="02040502050405020303" pitchFamily="18" charset="0"/>
              </a:rPr>
              <a:t>To identify the root cause of frequent stock outs and over stock situations which led to increased stock and  customer dissatisfaction and to recommend possible ways of solving the problem.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3" r="-1" b="1711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i="0" dirty="0">
                <a:latin typeface="Georgia" panose="02040502050405020303" pitchFamily="18" charset="0"/>
              </a:rPr>
              <a:t>Problem identification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4527C3D-0588-A3E6-1870-2CC7B71253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4273147"/>
              </p:ext>
            </p:extLst>
          </p:nvPr>
        </p:nvGraphicFramePr>
        <p:xfrm>
          <a:off x="1104902" y="2206255"/>
          <a:ext cx="5487146" cy="411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4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i="0" dirty="0">
                <a:latin typeface="Georgia" panose="02040502050405020303" pitchFamily="18" charset="0"/>
              </a:rPr>
              <a:t>Fishbone ANALYSIS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206263F-D5AB-8DC4-22E4-58AF2C65387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4196468"/>
              </p:ext>
            </p:extLst>
          </p:nvPr>
        </p:nvGraphicFramePr>
        <p:xfrm>
          <a:off x="1104902" y="2206255"/>
          <a:ext cx="5487146" cy="411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829801" cy="964659"/>
          </a:xfrm>
          <a:noFill/>
        </p:spPr>
        <p:txBody>
          <a:bodyPr/>
          <a:lstStyle/>
          <a:p>
            <a:r>
              <a:rPr lang="en-US" sz="2000" i="0" dirty="0">
                <a:latin typeface="Georgia" panose="02040502050405020303" pitchFamily="18" charset="0"/>
              </a:rPr>
              <a:t>Cause-and-effect/Fishbone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 flipV="1">
            <a:off x="838199" y="6146454"/>
            <a:ext cx="3435628" cy="79247"/>
          </a:xfrm>
          <a:noFill/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14400" y="1541022"/>
            <a:ext cx="11178947" cy="4783577"/>
          </a:xfr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5" name="Google Shape;84;p1">
            <a:extLst>
              <a:ext uri="{FF2B5EF4-FFF2-40B4-BE49-F238E27FC236}">
                <a16:creationId xmlns:a16="http://schemas.microsoft.com/office/drawing/2014/main" id="{2528B2D9-9CD0-76AA-67E4-ED8F3F1BE78A}"/>
              </a:ext>
            </a:extLst>
          </p:cNvPr>
          <p:cNvGrpSpPr/>
          <p:nvPr/>
        </p:nvGrpSpPr>
        <p:grpSpPr>
          <a:xfrm>
            <a:off x="2256894" y="3807896"/>
            <a:ext cx="7034400" cy="288603"/>
            <a:chOff x="2445389" y="3455277"/>
            <a:chExt cx="7034400" cy="288603"/>
          </a:xfrm>
        </p:grpSpPr>
        <p:sp>
          <p:nvSpPr>
            <p:cNvPr id="85" name="Google Shape;85;p1">
              <a:extLst>
                <a:ext uri="{FF2B5EF4-FFF2-40B4-BE49-F238E27FC236}">
                  <a16:creationId xmlns:a16="http://schemas.microsoft.com/office/drawing/2014/main" id="{D71BA623-1C1B-C301-8D51-9685825EC048}"/>
                </a:ext>
              </a:extLst>
            </p:cNvPr>
            <p:cNvSpPr/>
            <p:nvPr/>
          </p:nvSpPr>
          <p:spPr>
            <a:xfrm>
              <a:off x="2445389" y="3524758"/>
              <a:ext cx="7034400" cy="148440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1">
              <a:extLst>
                <a:ext uri="{FF2B5EF4-FFF2-40B4-BE49-F238E27FC236}">
                  <a16:creationId xmlns:a16="http://schemas.microsoft.com/office/drawing/2014/main" id="{FE1D6A71-6A93-5249-00B4-48CB9353CE81}"/>
                </a:ext>
              </a:extLst>
            </p:cNvPr>
            <p:cNvGrpSpPr/>
            <p:nvPr/>
          </p:nvGrpSpPr>
          <p:grpSpPr>
            <a:xfrm>
              <a:off x="2561868" y="3455277"/>
              <a:ext cx="6772239" cy="92661"/>
              <a:chOff x="2561868" y="3469791"/>
              <a:chExt cx="6772239" cy="92661"/>
            </a:xfrm>
          </p:grpSpPr>
          <p:sp>
            <p:nvSpPr>
              <p:cNvPr id="130" name="Google Shape;87;p1">
                <a:extLst>
                  <a:ext uri="{FF2B5EF4-FFF2-40B4-BE49-F238E27FC236}">
                    <a16:creationId xmlns:a16="http://schemas.microsoft.com/office/drawing/2014/main" id="{4A7A86D8-7183-4A1F-7F3A-D902B4D1E067}"/>
                  </a:ext>
                </a:extLst>
              </p:cNvPr>
              <p:cNvSpPr/>
              <p:nvPr/>
            </p:nvSpPr>
            <p:spPr>
              <a:xfrm rot="-2180582">
                <a:off x="9288388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8;p1">
                <a:extLst>
                  <a:ext uri="{FF2B5EF4-FFF2-40B4-BE49-F238E27FC236}">
                    <a16:creationId xmlns:a16="http://schemas.microsoft.com/office/drawing/2014/main" id="{5D2ADE10-ADE4-4469-9A08-77AC5C31C320}"/>
                  </a:ext>
                </a:extLst>
              </p:cNvPr>
              <p:cNvSpPr/>
              <p:nvPr/>
            </p:nvSpPr>
            <p:spPr>
              <a:xfrm rot="-2180582">
                <a:off x="9155761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9;p1">
                <a:extLst>
                  <a:ext uri="{FF2B5EF4-FFF2-40B4-BE49-F238E27FC236}">
                    <a16:creationId xmlns:a16="http://schemas.microsoft.com/office/drawing/2014/main" id="{D119961E-E75A-ED44-BDD9-C0C29834A51F}"/>
                  </a:ext>
                </a:extLst>
              </p:cNvPr>
              <p:cNvSpPr/>
              <p:nvPr/>
            </p:nvSpPr>
            <p:spPr>
              <a:xfrm rot="-2180582">
                <a:off x="9007437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90;p1">
                <a:extLst>
                  <a:ext uri="{FF2B5EF4-FFF2-40B4-BE49-F238E27FC236}">
                    <a16:creationId xmlns:a16="http://schemas.microsoft.com/office/drawing/2014/main" id="{D59851C5-1EF5-404F-4802-828DE64DDC57}"/>
                  </a:ext>
                </a:extLst>
              </p:cNvPr>
              <p:cNvSpPr/>
              <p:nvPr/>
            </p:nvSpPr>
            <p:spPr>
              <a:xfrm rot="-2180582">
                <a:off x="8842166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91;p1">
                <a:extLst>
                  <a:ext uri="{FF2B5EF4-FFF2-40B4-BE49-F238E27FC236}">
                    <a16:creationId xmlns:a16="http://schemas.microsoft.com/office/drawing/2014/main" id="{860D96EE-AF5D-FE1C-F504-4CDC137ED949}"/>
                  </a:ext>
                </a:extLst>
              </p:cNvPr>
              <p:cNvSpPr/>
              <p:nvPr/>
            </p:nvSpPr>
            <p:spPr>
              <a:xfrm rot="-2180582">
                <a:off x="8676895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92;p1">
                <a:extLst>
                  <a:ext uri="{FF2B5EF4-FFF2-40B4-BE49-F238E27FC236}">
                    <a16:creationId xmlns:a16="http://schemas.microsoft.com/office/drawing/2014/main" id="{B44C3EF2-21B2-62CA-F3E7-1FBBE5E29A85}"/>
                  </a:ext>
                </a:extLst>
              </p:cNvPr>
              <p:cNvSpPr/>
              <p:nvPr/>
            </p:nvSpPr>
            <p:spPr>
              <a:xfrm rot="-2180582">
                <a:off x="8511624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93;p1">
                <a:extLst>
                  <a:ext uri="{FF2B5EF4-FFF2-40B4-BE49-F238E27FC236}">
                    <a16:creationId xmlns:a16="http://schemas.microsoft.com/office/drawing/2014/main" id="{2FD2518F-9943-B6D2-C418-2976BAA1C82A}"/>
                  </a:ext>
                </a:extLst>
              </p:cNvPr>
              <p:cNvSpPr/>
              <p:nvPr/>
            </p:nvSpPr>
            <p:spPr>
              <a:xfrm rot="-2180582">
                <a:off x="8346353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94;p1">
                <a:extLst>
                  <a:ext uri="{FF2B5EF4-FFF2-40B4-BE49-F238E27FC236}">
                    <a16:creationId xmlns:a16="http://schemas.microsoft.com/office/drawing/2014/main" id="{4B7803B4-A3FF-05B9-C27A-6DB57E8337EB}"/>
                  </a:ext>
                </a:extLst>
              </p:cNvPr>
              <p:cNvSpPr/>
              <p:nvPr/>
            </p:nvSpPr>
            <p:spPr>
              <a:xfrm rot="-2180582">
                <a:off x="8181082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95;p1">
                <a:extLst>
                  <a:ext uri="{FF2B5EF4-FFF2-40B4-BE49-F238E27FC236}">
                    <a16:creationId xmlns:a16="http://schemas.microsoft.com/office/drawing/2014/main" id="{82E37D55-E582-1764-6204-65CAB8152817}"/>
                  </a:ext>
                </a:extLst>
              </p:cNvPr>
              <p:cNvSpPr/>
              <p:nvPr/>
            </p:nvSpPr>
            <p:spPr>
              <a:xfrm rot="-2180582">
                <a:off x="8015811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96;p1">
                <a:extLst>
                  <a:ext uri="{FF2B5EF4-FFF2-40B4-BE49-F238E27FC236}">
                    <a16:creationId xmlns:a16="http://schemas.microsoft.com/office/drawing/2014/main" id="{2AE2E60E-64BB-E63B-D907-2268077303BD}"/>
                  </a:ext>
                </a:extLst>
              </p:cNvPr>
              <p:cNvSpPr/>
              <p:nvPr/>
            </p:nvSpPr>
            <p:spPr>
              <a:xfrm rot="-2180582">
                <a:off x="7850540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97;p1">
                <a:extLst>
                  <a:ext uri="{FF2B5EF4-FFF2-40B4-BE49-F238E27FC236}">
                    <a16:creationId xmlns:a16="http://schemas.microsoft.com/office/drawing/2014/main" id="{5C600C27-053F-B27E-9040-D6AF61736C53}"/>
                  </a:ext>
                </a:extLst>
              </p:cNvPr>
              <p:cNvSpPr/>
              <p:nvPr/>
            </p:nvSpPr>
            <p:spPr>
              <a:xfrm rot="-2180582">
                <a:off x="7685269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98;p1">
                <a:extLst>
                  <a:ext uri="{FF2B5EF4-FFF2-40B4-BE49-F238E27FC236}">
                    <a16:creationId xmlns:a16="http://schemas.microsoft.com/office/drawing/2014/main" id="{D2036D46-C664-2EB8-0D62-6406B35BD349}"/>
                  </a:ext>
                </a:extLst>
              </p:cNvPr>
              <p:cNvSpPr/>
              <p:nvPr/>
            </p:nvSpPr>
            <p:spPr>
              <a:xfrm rot="-2180582">
                <a:off x="7519998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99;p1">
                <a:extLst>
                  <a:ext uri="{FF2B5EF4-FFF2-40B4-BE49-F238E27FC236}">
                    <a16:creationId xmlns:a16="http://schemas.microsoft.com/office/drawing/2014/main" id="{41878173-92EC-2DD1-076D-5C50C5EB8A30}"/>
                  </a:ext>
                </a:extLst>
              </p:cNvPr>
              <p:cNvSpPr/>
              <p:nvPr/>
            </p:nvSpPr>
            <p:spPr>
              <a:xfrm rot="-2180582">
                <a:off x="7354727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00;p1">
                <a:extLst>
                  <a:ext uri="{FF2B5EF4-FFF2-40B4-BE49-F238E27FC236}">
                    <a16:creationId xmlns:a16="http://schemas.microsoft.com/office/drawing/2014/main" id="{173D1A47-60A7-7C09-4484-4FF401A78AB4}"/>
                  </a:ext>
                </a:extLst>
              </p:cNvPr>
              <p:cNvSpPr/>
              <p:nvPr/>
            </p:nvSpPr>
            <p:spPr>
              <a:xfrm rot="-2180582">
                <a:off x="7189456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01;p1">
                <a:extLst>
                  <a:ext uri="{FF2B5EF4-FFF2-40B4-BE49-F238E27FC236}">
                    <a16:creationId xmlns:a16="http://schemas.microsoft.com/office/drawing/2014/main" id="{0F09DAA8-D763-17B8-FF9B-93C6B55ED652}"/>
                  </a:ext>
                </a:extLst>
              </p:cNvPr>
              <p:cNvSpPr/>
              <p:nvPr/>
            </p:nvSpPr>
            <p:spPr>
              <a:xfrm rot="-2180582">
                <a:off x="7024185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02;p1">
                <a:extLst>
                  <a:ext uri="{FF2B5EF4-FFF2-40B4-BE49-F238E27FC236}">
                    <a16:creationId xmlns:a16="http://schemas.microsoft.com/office/drawing/2014/main" id="{D309187E-DDE1-E0B3-3C40-BC94653A3E0B}"/>
                  </a:ext>
                </a:extLst>
              </p:cNvPr>
              <p:cNvSpPr/>
              <p:nvPr/>
            </p:nvSpPr>
            <p:spPr>
              <a:xfrm rot="-2180582">
                <a:off x="6858914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03;p1">
                <a:extLst>
                  <a:ext uri="{FF2B5EF4-FFF2-40B4-BE49-F238E27FC236}">
                    <a16:creationId xmlns:a16="http://schemas.microsoft.com/office/drawing/2014/main" id="{1B86C676-44E6-EE1A-6193-C89C9062B5D1}"/>
                  </a:ext>
                </a:extLst>
              </p:cNvPr>
              <p:cNvSpPr/>
              <p:nvPr/>
            </p:nvSpPr>
            <p:spPr>
              <a:xfrm rot="-2180582">
                <a:off x="6693643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04;p1">
                <a:extLst>
                  <a:ext uri="{FF2B5EF4-FFF2-40B4-BE49-F238E27FC236}">
                    <a16:creationId xmlns:a16="http://schemas.microsoft.com/office/drawing/2014/main" id="{5B18D020-461A-608D-7B3C-A359BC1CB7FF}"/>
                  </a:ext>
                </a:extLst>
              </p:cNvPr>
              <p:cNvSpPr/>
              <p:nvPr/>
            </p:nvSpPr>
            <p:spPr>
              <a:xfrm rot="-2180582">
                <a:off x="6528372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05;p1">
                <a:extLst>
                  <a:ext uri="{FF2B5EF4-FFF2-40B4-BE49-F238E27FC236}">
                    <a16:creationId xmlns:a16="http://schemas.microsoft.com/office/drawing/2014/main" id="{610F0302-6E7E-B28F-AC0D-B46E76921DFD}"/>
                  </a:ext>
                </a:extLst>
              </p:cNvPr>
              <p:cNvSpPr/>
              <p:nvPr/>
            </p:nvSpPr>
            <p:spPr>
              <a:xfrm rot="-2180582">
                <a:off x="6363101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06;p1">
                <a:extLst>
                  <a:ext uri="{FF2B5EF4-FFF2-40B4-BE49-F238E27FC236}">
                    <a16:creationId xmlns:a16="http://schemas.microsoft.com/office/drawing/2014/main" id="{E8B9A0EB-DF97-55F5-EDFC-DB610872A76A}"/>
                  </a:ext>
                </a:extLst>
              </p:cNvPr>
              <p:cNvSpPr/>
              <p:nvPr/>
            </p:nvSpPr>
            <p:spPr>
              <a:xfrm rot="-2180582">
                <a:off x="6197830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07;p1">
                <a:extLst>
                  <a:ext uri="{FF2B5EF4-FFF2-40B4-BE49-F238E27FC236}">
                    <a16:creationId xmlns:a16="http://schemas.microsoft.com/office/drawing/2014/main" id="{627FE17F-0D2D-65F6-270A-6DBB630EA02C}"/>
                  </a:ext>
                </a:extLst>
              </p:cNvPr>
              <p:cNvSpPr/>
              <p:nvPr/>
            </p:nvSpPr>
            <p:spPr>
              <a:xfrm rot="-2180582">
                <a:off x="6032559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08;p1">
                <a:extLst>
                  <a:ext uri="{FF2B5EF4-FFF2-40B4-BE49-F238E27FC236}">
                    <a16:creationId xmlns:a16="http://schemas.microsoft.com/office/drawing/2014/main" id="{3C6D9C62-FD3C-8176-A7FB-2C4D9250A83F}"/>
                  </a:ext>
                </a:extLst>
              </p:cNvPr>
              <p:cNvSpPr/>
              <p:nvPr/>
            </p:nvSpPr>
            <p:spPr>
              <a:xfrm rot="-2180582">
                <a:off x="5867288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09;p1">
                <a:extLst>
                  <a:ext uri="{FF2B5EF4-FFF2-40B4-BE49-F238E27FC236}">
                    <a16:creationId xmlns:a16="http://schemas.microsoft.com/office/drawing/2014/main" id="{1370114E-261C-3F06-3660-C6AD306B148F}"/>
                  </a:ext>
                </a:extLst>
              </p:cNvPr>
              <p:cNvSpPr/>
              <p:nvPr/>
            </p:nvSpPr>
            <p:spPr>
              <a:xfrm rot="-2180582">
                <a:off x="5702017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10;p1">
                <a:extLst>
                  <a:ext uri="{FF2B5EF4-FFF2-40B4-BE49-F238E27FC236}">
                    <a16:creationId xmlns:a16="http://schemas.microsoft.com/office/drawing/2014/main" id="{F5B203E7-3828-86F3-965F-42F67BDE8802}"/>
                  </a:ext>
                </a:extLst>
              </p:cNvPr>
              <p:cNvSpPr/>
              <p:nvPr/>
            </p:nvSpPr>
            <p:spPr>
              <a:xfrm rot="-2180582">
                <a:off x="5536746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11;p1">
                <a:extLst>
                  <a:ext uri="{FF2B5EF4-FFF2-40B4-BE49-F238E27FC236}">
                    <a16:creationId xmlns:a16="http://schemas.microsoft.com/office/drawing/2014/main" id="{497A4F74-0AB3-D3D5-734C-9AC60F8DC0B8}"/>
                  </a:ext>
                </a:extLst>
              </p:cNvPr>
              <p:cNvSpPr/>
              <p:nvPr/>
            </p:nvSpPr>
            <p:spPr>
              <a:xfrm rot="-2180582">
                <a:off x="5371475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12;p1">
                <a:extLst>
                  <a:ext uri="{FF2B5EF4-FFF2-40B4-BE49-F238E27FC236}">
                    <a16:creationId xmlns:a16="http://schemas.microsoft.com/office/drawing/2014/main" id="{AE041603-D6BF-3ED2-51E5-9123E63E3979}"/>
                  </a:ext>
                </a:extLst>
              </p:cNvPr>
              <p:cNvSpPr/>
              <p:nvPr/>
            </p:nvSpPr>
            <p:spPr>
              <a:xfrm rot="-2180582">
                <a:off x="5206204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13;p1">
                <a:extLst>
                  <a:ext uri="{FF2B5EF4-FFF2-40B4-BE49-F238E27FC236}">
                    <a16:creationId xmlns:a16="http://schemas.microsoft.com/office/drawing/2014/main" id="{2F484143-E07A-C1EC-3932-61D2611DC93A}"/>
                  </a:ext>
                </a:extLst>
              </p:cNvPr>
              <p:cNvSpPr/>
              <p:nvPr/>
            </p:nvSpPr>
            <p:spPr>
              <a:xfrm rot="-2180582">
                <a:off x="5040933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14;p1">
                <a:extLst>
                  <a:ext uri="{FF2B5EF4-FFF2-40B4-BE49-F238E27FC236}">
                    <a16:creationId xmlns:a16="http://schemas.microsoft.com/office/drawing/2014/main" id="{07751EEA-47A5-7298-904F-BD17A01DEF44}"/>
                  </a:ext>
                </a:extLst>
              </p:cNvPr>
              <p:cNvSpPr/>
              <p:nvPr/>
            </p:nvSpPr>
            <p:spPr>
              <a:xfrm rot="-2180582">
                <a:off x="4875662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15;p1">
                <a:extLst>
                  <a:ext uri="{FF2B5EF4-FFF2-40B4-BE49-F238E27FC236}">
                    <a16:creationId xmlns:a16="http://schemas.microsoft.com/office/drawing/2014/main" id="{C6D3F488-4DE3-697E-3DE3-63852FD007AB}"/>
                  </a:ext>
                </a:extLst>
              </p:cNvPr>
              <p:cNvSpPr/>
              <p:nvPr/>
            </p:nvSpPr>
            <p:spPr>
              <a:xfrm rot="-2180582">
                <a:off x="4710391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16;p1">
                <a:extLst>
                  <a:ext uri="{FF2B5EF4-FFF2-40B4-BE49-F238E27FC236}">
                    <a16:creationId xmlns:a16="http://schemas.microsoft.com/office/drawing/2014/main" id="{3A892F2B-68FD-90E1-B588-6569D7870316}"/>
                  </a:ext>
                </a:extLst>
              </p:cNvPr>
              <p:cNvSpPr/>
              <p:nvPr/>
            </p:nvSpPr>
            <p:spPr>
              <a:xfrm rot="-2180582">
                <a:off x="4545120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17;p1">
                <a:extLst>
                  <a:ext uri="{FF2B5EF4-FFF2-40B4-BE49-F238E27FC236}">
                    <a16:creationId xmlns:a16="http://schemas.microsoft.com/office/drawing/2014/main" id="{99265125-FA9C-C2D1-DD79-0C15A5D287E9}"/>
                  </a:ext>
                </a:extLst>
              </p:cNvPr>
              <p:cNvSpPr/>
              <p:nvPr/>
            </p:nvSpPr>
            <p:spPr>
              <a:xfrm rot="-2180582">
                <a:off x="4379849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18;p1">
                <a:extLst>
                  <a:ext uri="{FF2B5EF4-FFF2-40B4-BE49-F238E27FC236}">
                    <a16:creationId xmlns:a16="http://schemas.microsoft.com/office/drawing/2014/main" id="{E6EE8912-3328-8BD4-4E5C-8D75FA48B2EE}"/>
                  </a:ext>
                </a:extLst>
              </p:cNvPr>
              <p:cNvSpPr/>
              <p:nvPr/>
            </p:nvSpPr>
            <p:spPr>
              <a:xfrm rot="-2180582">
                <a:off x="4214578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19;p1">
                <a:extLst>
                  <a:ext uri="{FF2B5EF4-FFF2-40B4-BE49-F238E27FC236}">
                    <a16:creationId xmlns:a16="http://schemas.microsoft.com/office/drawing/2014/main" id="{99A1A550-ED90-6EEF-EE19-E150B4EBD85F}"/>
                  </a:ext>
                </a:extLst>
              </p:cNvPr>
              <p:cNvSpPr/>
              <p:nvPr/>
            </p:nvSpPr>
            <p:spPr>
              <a:xfrm rot="-2180582">
                <a:off x="4049307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20;p1">
                <a:extLst>
                  <a:ext uri="{FF2B5EF4-FFF2-40B4-BE49-F238E27FC236}">
                    <a16:creationId xmlns:a16="http://schemas.microsoft.com/office/drawing/2014/main" id="{719B400D-E33E-51F5-D5C0-608412ED537A}"/>
                  </a:ext>
                </a:extLst>
              </p:cNvPr>
              <p:cNvSpPr/>
              <p:nvPr/>
            </p:nvSpPr>
            <p:spPr>
              <a:xfrm rot="-2180582">
                <a:off x="3884036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21;p1">
                <a:extLst>
                  <a:ext uri="{FF2B5EF4-FFF2-40B4-BE49-F238E27FC236}">
                    <a16:creationId xmlns:a16="http://schemas.microsoft.com/office/drawing/2014/main" id="{F8DBE2F4-2193-56DA-32E1-B69DEC1D7859}"/>
                  </a:ext>
                </a:extLst>
              </p:cNvPr>
              <p:cNvSpPr/>
              <p:nvPr/>
            </p:nvSpPr>
            <p:spPr>
              <a:xfrm rot="-2180582">
                <a:off x="3718765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22;p1">
                <a:extLst>
                  <a:ext uri="{FF2B5EF4-FFF2-40B4-BE49-F238E27FC236}">
                    <a16:creationId xmlns:a16="http://schemas.microsoft.com/office/drawing/2014/main" id="{74FF986E-BA54-F549-38A3-6D1A8FB7E56F}"/>
                  </a:ext>
                </a:extLst>
              </p:cNvPr>
              <p:cNvSpPr/>
              <p:nvPr/>
            </p:nvSpPr>
            <p:spPr>
              <a:xfrm rot="-2180582">
                <a:off x="3553494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23;p1">
                <a:extLst>
                  <a:ext uri="{FF2B5EF4-FFF2-40B4-BE49-F238E27FC236}">
                    <a16:creationId xmlns:a16="http://schemas.microsoft.com/office/drawing/2014/main" id="{8915795B-36B2-DBCA-0699-4A952DD29E95}"/>
                  </a:ext>
                </a:extLst>
              </p:cNvPr>
              <p:cNvSpPr/>
              <p:nvPr/>
            </p:nvSpPr>
            <p:spPr>
              <a:xfrm rot="-2180582">
                <a:off x="3388223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24;p1">
                <a:extLst>
                  <a:ext uri="{FF2B5EF4-FFF2-40B4-BE49-F238E27FC236}">
                    <a16:creationId xmlns:a16="http://schemas.microsoft.com/office/drawing/2014/main" id="{2640C79F-C6CB-D5A0-DB9E-FE6B7483FD81}"/>
                  </a:ext>
                </a:extLst>
              </p:cNvPr>
              <p:cNvSpPr/>
              <p:nvPr/>
            </p:nvSpPr>
            <p:spPr>
              <a:xfrm rot="-2180582">
                <a:off x="3222952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25;p1">
                <a:extLst>
                  <a:ext uri="{FF2B5EF4-FFF2-40B4-BE49-F238E27FC236}">
                    <a16:creationId xmlns:a16="http://schemas.microsoft.com/office/drawing/2014/main" id="{DF0247F8-1606-AFAB-2207-15BEDEA62B4C}"/>
                  </a:ext>
                </a:extLst>
              </p:cNvPr>
              <p:cNvSpPr/>
              <p:nvPr/>
            </p:nvSpPr>
            <p:spPr>
              <a:xfrm rot="-2180582">
                <a:off x="3057681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26;p1">
                <a:extLst>
                  <a:ext uri="{FF2B5EF4-FFF2-40B4-BE49-F238E27FC236}">
                    <a16:creationId xmlns:a16="http://schemas.microsoft.com/office/drawing/2014/main" id="{B9F68704-D243-66A3-70E5-E48BB31145A4}"/>
                  </a:ext>
                </a:extLst>
              </p:cNvPr>
              <p:cNvSpPr/>
              <p:nvPr/>
            </p:nvSpPr>
            <p:spPr>
              <a:xfrm rot="-2180582">
                <a:off x="2892410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27;p1">
                <a:extLst>
                  <a:ext uri="{FF2B5EF4-FFF2-40B4-BE49-F238E27FC236}">
                    <a16:creationId xmlns:a16="http://schemas.microsoft.com/office/drawing/2014/main" id="{AEBE066A-8B88-934F-7DF7-FDFEA0F30B94}"/>
                  </a:ext>
                </a:extLst>
              </p:cNvPr>
              <p:cNvSpPr/>
              <p:nvPr/>
            </p:nvSpPr>
            <p:spPr>
              <a:xfrm rot="-2180582">
                <a:off x="2727139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28;p1">
                <a:extLst>
                  <a:ext uri="{FF2B5EF4-FFF2-40B4-BE49-F238E27FC236}">
                    <a16:creationId xmlns:a16="http://schemas.microsoft.com/office/drawing/2014/main" id="{0D5E81CE-0113-313A-6C01-8AA7248C45D7}"/>
                  </a:ext>
                </a:extLst>
              </p:cNvPr>
              <p:cNvSpPr/>
              <p:nvPr/>
            </p:nvSpPr>
            <p:spPr>
              <a:xfrm rot="-2180582">
                <a:off x="2561868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129;p1">
              <a:extLst>
                <a:ext uri="{FF2B5EF4-FFF2-40B4-BE49-F238E27FC236}">
                  <a16:creationId xmlns:a16="http://schemas.microsoft.com/office/drawing/2014/main" id="{984F61C8-B0CA-C9F8-2C4D-DC8761385E43}"/>
                </a:ext>
              </a:extLst>
            </p:cNvPr>
            <p:cNvGrpSpPr/>
            <p:nvPr/>
          </p:nvGrpSpPr>
          <p:grpSpPr>
            <a:xfrm rot="10800000" flipH="1">
              <a:off x="2569126" y="3651219"/>
              <a:ext cx="6772239" cy="92661"/>
              <a:chOff x="2561868" y="3469791"/>
              <a:chExt cx="6772239" cy="92661"/>
            </a:xfrm>
          </p:grpSpPr>
          <p:sp>
            <p:nvSpPr>
              <p:cNvPr id="88" name="Google Shape;130;p1">
                <a:extLst>
                  <a:ext uri="{FF2B5EF4-FFF2-40B4-BE49-F238E27FC236}">
                    <a16:creationId xmlns:a16="http://schemas.microsoft.com/office/drawing/2014/main" id="{DBD6EB1E-8559-9AD9-B525-356A1AA0568D}"/>
                  </a:ext>
                </a:extLst>
              </p:cNvPr>
              <p:cNvSpPr/>
              <p:nvPr/>
            </p:nvSpPr>
            <p:spPr>
              <a:xfrm rot="-2180582">
                <a:off x="9288388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131;p1">
                <a:extLst>
                  <a:ext uri="{FF2B5EF4-FFF2-40B4-BE49-F238E27FC236}">
                    <a16:creationId xmlns:a16="http://schemas.microsoft.com/office/drawing/2014/main" id="{57DFCC8E-829C-3B7D-DDA5-53185B9235F5}"/>
                  </a:ext>
                </a:extLst>
              </p:cNvPr>
              <p:cNvSpPr/>
              <p:nvPr/>
            </p:nvSpPr>
            <p:spPr>
              <a:xfrm rot="-2180582">
                <a:off x="9155761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132;p1">
                <a:extLst>
                  <a:ext uri="{FF2B5EF4-FFF2-40B4-BE49-F238E27FC236}">
                    <a16:creationId xmlns:a16="http://schemas.microsoft.com/office/drawing/2014/main" id="{9FEF5CA3-3ABE-D367-DCD2-6590CCDD1994}"/>
                  </a:ext>
                </a:extLst>
              </p:cNvPr>
              <p:cNvSpPr/>
              <p:nvPr/>
            </p:nvSpPr>
            <p:spPr>
              <a:xfrm rot="-2180582">
                <a:off x="9007437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33;p1">
                <a:extLst>
                  <a:ext uri="{FF2B5EF4-FFF2-40B4-BE49-F238E27FC236}">
                    <a16:creationId xmlns:a16="http://schemas.microsoft.com/office/drawing/2014/main" id="{4CA59AA2-C61B-E1F2-9491-6D484B32A8A4}"/>
                  </a:ext>
                </a:extLst>
              </p:cNvPr>
              <p:cNvSpPr/>
              <p:nvPr/>
            </p:nvSpPr>
            <p:spPr>
              <a:xfrm rot="-2180582">
                <a:off x="8842166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34;p1">
                <a:extLst>
                  <a:ext uri="{FF2B5EF4-FFF2-40B4-BE49-F238E27FC236}">
                    <a16:creationId xmlns:a16="http://schemas.microsoft.com/office/drawing/2014/main" id="{FE64C080-F802-6213-6387-E36015271F7D}"/>
                  </a:ext>
                </a:extLst>
              </p:cNvPr>
              <p:cNvSpPr/>
              <p:nvPr/>
            </p:nvSpPr>
            <p:spPr>
              <a:xfrm rot="-2180582">
                <a:off x="8676895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135;p1">
                <a:extLst>
                  <a:ext uri="{FF2B5EF4-FFF2-40B4-BE49-F238E27FC236}">
                    <a16:creationId xmlns:a16="http://schemas.microsoft.com/office/drawing/2014/main" id="{DE3A7E85-0E32-0704-41C1-B606944E0362}"/>
                  </a:ext>
                </a:extLst>
              </p:cNvPr>
              <p:cNvSpPr/>
              <p:nvPr/>
            </p:nvSpPr>
            <p:spPr>
              <a:xfrm rot="-2180582">
                <a:off x="8511624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36;p1">
                <a:extLst>
                  <a:ext uri="{FF2B5EF4-FFF2-40B4-BE49-F238E27FC236}">
                    <a16:creationId xmlns:a16="http://schemas.microsoft.com/office/drawing/2014/main" id="{C782DBD9-E1D1-AC56-10FC-1D791BEC1C57}"/>
                  </a:ext>
                </a:extLst>
              </p:cNvPr>
              <p:cNvSpPr/>
              <p:nvPr/>
            </p:nvSpPr>
            <p:spPr>
              <a:xfrm rot="-2180582">
                <a:off x="8346353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37;p1">
                <a:extLst>
                  <a:ext uri="{FF2B5EF4-FFF2-40B4-BE49-F238E27FC236}">
                    <a16:creationId xmlns:a16="http://schemas.microsoft.com/office/drawing/2014/main" id="{7D251EFA-E558-101F-D46C-20E196E9CA39}"/>
                  </a:ext>
                </a:extLst>
              </p:cNvPr>
              <p:cNvSpPr/>
              <p:nvPr/>
            </p:nvSpPr>
            <p:spPr>
              <a:xfrm rot="-2180582">
                <a:off x="8181082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138;p1">
                <a:extLst>
                  <a:ext uri="{FF2B5EF4-FFF2-40B4-BE49-F238E27FC236}">
                    <a16:creationId xmlns:a16="http://schemas.microsoft.com/office/drawing/2014/main" id="{0420F2C4-0539-0242-C536-F39A91E9570A}"/>
                  </a:ext>
                </a:extLst>
              </p:cNvPr>
              <p:cNvSpPr/>
              <p:nvPr/>
            </p:nvSpPr>
            <p:spPr>
              <a:xfrm rot="-2180582">
                <a:off x="8015811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139;p1">
                <a:extLst>
                  <a:ext uri="{FF2B5EF4-FFF2-40B4-BE49-F238E27FC236}">
                    <a16:creationId xmlns:a16="http://schemas.microsoft.com/office/drawing/2014/main" id="{762BEE91-3C9C-8EB2-DFBE-8FF2D9CC2C24}"/>
                  </a:ext>
                </a:extLst>
              </p:cNvPr>
              <p:cNvSpPr/>
              <p:nvPr/>
            </p:nvSpPr>
            <p:spPr>
              <a:xfrm rot="-2180582">
                <a:off x="7850540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40;p1">
                <a:extLst>
                  <a:ext uri="{FF2B5EF4-FFF2-40B4-BE49-F238E27FC236}">
                    <a16:creationId xmlns:a16="http://schemas.microsoft.com/office/drawing/2014/main" id="{CA6022DF-AF41-1343-351B-9C36E98495CB}"/>
                  </a:ext>
                </a:extLst>
              </p:cNvPr>
              <p:cNvSpPr/>
              <p:nvPr/>
            </p:nvSpPr>
            <p:spPr>
              <a:xfrm rot="-2180582">
                <a:off x="7685269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141;p1">
                <a:extLst>
                  <a:ext uri="{FF2B5EF4-FFF2-40B4-BE49-F238E27FC236}">
                    <a16:creationId xmlns:a16="http://schemas.microsoft.com/office/drawing/2014/main" id="{76CECB8A-A5DD-1F4C-1081-8D702A8EF408}"/>
                  </a:ext>
                </a:extLst>
              </p:cNvPr>
              <p:cNvSpPr/>
              <p:nvPr/>
            </p:nvSpPr>
            <p:spPr>
              <a:xfrm rot="-2180582">
                <a:off x="7519998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42;p1">
                <a:extLst>
                  <a:ext uri="{FF2B5EF4-FFF2-40B4-BE49-F238E27FC236}">
                    <a16:creationId xmlns:a16="http://schemas.microsoft.com/office/drawing/2014/main" id="{1339A311-161F-9795-F21A-FBCD51E06E49}"/>
                  </a:ext>
                </a:extLst>
              </p:cNvPr>
              <p:cNvSpPr/>
              <p:nvPr/>
            </p:nvSpPr>
            <p:spPr>
              <a:xfrm rot="-2180582">
                <a:off x="7354727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43;p1">
                <a:extLst>
                  <a:ext uri="{FF2B5EF4-FFF2-40B4-BE49-F238E27FC236}">
                    <a16:creationId xmlns:a16="http://schemas.microsoft.com/office/drawing/2014/main" id="{68FBAFF0-8B0A-A21D-61D9-72F378EDDBCF}"/>
                  </a:ext>
                </a:extLst>
              </p:cNvPr>
              <p:cNvSpPr/>
              <p:nvPr/>
            </p:nvSpPr>
            <p:spPr>
              <a:xfrm rot="-2180582">
                <a:off x="7189456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44;p1">
                <a:extLst>
                  <a:ext uri="{FF2B5EF4-FFF2-40B4-BE49-F238E27FC236}">
                    <a16:creationId xmlns:a16="http://schemas.microsoft.com/office/drawing/2014/main" id="{991C8CF8-897C-1F89-3916-E44EC9D8065F}"/>
                  </a:ext>
                </a:extLst>
              </p:cNvPr>
              <p:cNvSpPr/>
              <p:nvPr/>
            </p:nvSpPr>
            <p:spPr>
              <a:xfrm rot="-2180582">
                <a:off x="7024185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45;p1">
                <a:extLst>
                  <a:ext uri="{FF2B5EF4-FFF2-40B4-BE49-F238E27FC236}">
                    <a16:creationId xmlns:a16="http://schemas.microsoft.com/office/drawing/2014/main" id="{F93CB3F8-7F57-8AD7-7702-6FFD1DF09A98}"/>
                  </a:ext>
                </a:extLst>
              </p:cNvPr>
              <p:cNvSpPr/>
              <p:nvPr/>
            </p:nvSpPr>
            <p:spPr>
              <a:xfrm rot="-2180582">
                <a:off x="6858914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46;p1">
                <a:extLst>
                  <a:ext uri="{FF2B5EF4-FFF2-40B4-BE49-F238E27FC236}">
                    <a16:creationId xmlns:a16="http://schemas.microsoft.com/office/drawing/2014/main" id="{C4F8D7DC-311D-4999-0177-AB19DF89BF12}"/>
                  </a:ext>
                </a:extLst>
              </p:cNvPr>
              <p:cNvSpPr/>
              <p:nvPr/>
            </p:nvSpPr>
            <p:spPr>
              <a:xfrm rot="-2180582">
                <a:off x="6693643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47;p1">
                <a:extLst>
                  <a:ext uri="{FF2B5EF4-FFF2-40B4-BE49-F238E27FC236}">
                    <a16:creationId xmlns:a16="http://schemas.microsoft.com/office/drawing/2014/main" id="{99C52302-929E-53B4-BAC4-D096864330A9}"/>
                  </a:ext>
                </a:extLst>
              </p:cNvPr>
              <p:cNvSpPr/>
              <p:nvPr/>
            </p:nvSpPr>
            <p:spPr>
              <a:xfrm rot="-2180582">
                <a:off x="6528372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48;p1">
                <a:extLst>
                  <a:ext uri="{FF2B5EF4-FFF2-40B4-BE49-F238E27FC236}">
                    <a16:creationId xmlns:a16="http://schemas.microsoft.com/office/drawing/2014/main" id="{B7EBADD8-F9DF-71CC-7515-016AE2C78A99}"/>
                  </a:ext>
                </a:extLst>
              </p:cNvPr>
              <p:cNvSpPr/>
              <p:nvPr/>
            </p:nvSpPr>
            <p:spPr>
              <a:xfrm rot="-2180582">
                <a:off x="6363101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49;p1">
                <a:extLst>
                  <a:ext uri="{FF2B5EF4-FFF2-40B4-BE49-F238E27FC236}">
                    <a16:creationId xmlns:a16="http://schemas.microsoft.com/office/drawing/2014/main" id="{84C15F37-4C40-F35A-8B4F-4214618744A2}"/>
                  </a:ext>
                </a:extLst>
              </p:cNvPr>
              <p:cNvSpPr/>
              <p:nvPr/>
            </p:nvSpPr>
            <p:spPr>
              <a:xfrm rot="-2180582">
                <a:off x="6197830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50;p1">
                <a:extLst>
                  <a:ext uri="{FF2B5EF4-FFF2-40B4-BE49-F238E27FC236}">
                    <a16:creationId xmlns:a16="http://schemas.microsoft.com/office/drawing/2014/main" id="{E590FCA6-2E31-76CB-F61A-567C0C898C7C}"/>
                  </a:ext>
                </a:extLst>
              </p:cNvPr>
              <p:cNvSpPr/>
              <p:nvPr/>
            </p:nvSpPr>
            <p:spPr>
              <a:xfrm rot="-2180582">
                <a:off x="6032559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51;p1">
                <a:extLst>
                  <a:ext uri="{FF2B5EF4-FFF2-40B4-BE49-F238E27FC236}">
                    <a16:creationId xmlns:a16="http://schemas.microsoft.com/office/drawing/2014/main" id="{30860013-4A05-448F-1026-B2EE1ECF8B8D}"/>
                  </a:ext>
                </a:extLst>
              </p:cNvPr>
              <p:cNvSpPr/>
              <p:nvPr/>
            </p:nvSpPr>
            <p:spPr>
              <a:xfrm rot="-2180582">
                <a:off x="5867288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52;p1">
                <a:extLst>
                  <a:ext uri="{FF2B5EF4-FFF2-40B4-BE49-F238E27FC236}">
                    <a16:creationId xmlns:a16="http://schemas.microsoft.com/office/drawing/2014/main" id="{06332E19-61BB-F8CC-E779-EC5082B00EA1}"/>
                  </a:ext>
                </a:extLst>
              </p:cNvPr>
              <p:cNvSpPr/>
              <p:nvPr/>
            </p:nvSpPr>
            <p:spPr>
              <a:xfrm rot="-2180582">
                <a:off x="5702017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53;p1">
                <a:extLst>
                  <a:ext uri="{FF2B5EF4-FFF2-40B4-BE49-F238E27FC236}">
                    <a16:creationId xmlns:a16="http://schemas.microsoft.com/office/drawing/2014/main" id="{EE9A3541-3533-C4BA-5650-026BCBA2FEB9}"/>
                  </a:ext>
                </a:extLst>
              </p:cNvPr>
              <p:cNvSpPr/>
              <p:nvPr/>
            </p:nvSpPr>
            <p:spPr>
              <a:xfrm rot="-2180582">
                <a:off x="5536746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54;p1">
                <a:extLst>
                  <a:ext uri="{FF2B5EF4-FFF2-40B4-BE49-F238E27FC236}">
                    <a16:creationId xmlns:a16="http://schemas.microsoft.com/office/drawing/2014/main" id="{0CA29C01-B2A9-EF9E-B41A-4C6358AB4B3E}"/>
                  </a:ext>
                </a:extLst>
              </p:cNvPr>
              <p:cNvSpPr/>
              <p:nvPr/>
            </p:nvSpPr>
            <p:spPr>
              <a:xfrm rot="-2180582">
                <a:off x="5371475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55;p1">
                <a:extLst>
                  <a:ext uri="{FF2B5EF4-FFF2-40B4-BE49-F238E27FC236}">
                    <a16:creationId xmlns:a16="http://schemas.microsoft.com/office/drawing/2014/main" id="{CC096C11-7371-36B9-3DB8-CA208ACA2398}"/>
                  </a:ext>
                </a:extLst>
              </p:cNvPr>
              <p:cNvSpPr/>
              <p:nvPr/>
            </p:nvSpPr>
            <p:spPr>
              <a:xfrm rot="-2180582">
                <a:off x="5206204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56;p1">
                <a:extLst>
                  <a:ext uri="{FF2B5EF4-FFF2-40B4-BE49-F238E27FC236}">
                    <a16:creationId xmlns:a16="http://schemas.microsoft.com/office/drawing/2014/main" id="{EE15B09D-8A86-C007-E77D-C32D311968D5}"/>
                  </a:ext>
                </a:extLst>
              </p:cNvPr>
              <p:cNvSpPr/>
              <p:nvPr/>
            </p:nvSpPr>
            <p:spPr>
              <a:xfrm rot="-2180582">
                <a:off x="5040933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57;p1">
                <a:extLst>
                  <a:ext uri="{FF2B5EF4-FFF2-40B4-BE49-F238E27FC236}">
                    <a16:creationId xmlns:a16="http://schemas.microsoft.com/office/drawing/2014/main" id="{EFBB92C3-0EBC-BC4F-0E1E-9C5CC4DDE40E}"/>
                  </a:ext>
                </a:extLst>
              </p:cNvPr>
              <p:cNvSpPr/>
              <p:nvPr/>
            </p:nvSpPr>
            <p:spPr>
              <a:xfrm rot="-2180582">
                <a:off x="4875662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58;p1">
                <a:extLst>
                  <a:ext uri="{FF2B5EF4-FFF2-40B4-BE49-F238E27FC236}">
                    <a16:creationId xmlns:a16="http://schemas.microsoft.com/office/drawing/2014/main" id="{C00F8D9B-5CBA-BE4E-AE8C-D6A974CF44F1}"/>
                  </a:ext>
                </a:extLst>
              </p:cNvPr>
              <p:cNvSpPr/>
              <p:nvPr/>
            </p:nvSpPr>
            <p:spPr>
              <a:xfrm rot="-2180582">
                <a:off x="4710391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59;p1">
                <a:extLst>
                  <a:ext uri="{FF2B5EF4-FFF2-40B4-BE49-F238E27FC236}">
                    <a16:creationId xmlns:a16="http://schemas.microsoft.com/office/drawing/2014/main" id="{D99BECA5-031E-0741-20C3-347151D91D54}"/>
                  </a:ext>
                </a:extLst>
              </p:cNvPr>
              <p:cNvSpPr/>
              <p:nvPr/>
            </p:nvSpPr>
            <p:spPr>
              <a:xfrm rot="-2180582">
                <a:off x="4545120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60;p1">
                <a:extLst>
                  <a:ext uri="{FF2B5EF4-FFF2-40B4-BE49-F238E27FC236}">
                    <a16:creationId xmlns:a16="http://schemas.microsoft.com/office/drawing/2014/main" id="{2A0D01FB-7DE3-7F1D-E6F6-AFACA03D2EA3}"/>
                  </a:ext>
                </a:extLst>
              </p:cNvPr>
              <p:cNvSpPr/>
              <p:nvPr/>
            </p:nvSpPr>
            <p:spPr>
              <a:xfrm rot="-2180582">
                <a:off x="4379849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61;p1">
                <a:extLst>
                  <a:ext uri="{FF2B5EF4-FFF2-40B4-BE49-F238E27FC236}">
                    <a16:creationId xmlns:a16="http://schemas.microsoft.com/office/drawing/2014/main" id="{B2647194-AD3C-5616-A146-880F13B86BE2}"/>
                  </a:ext>
                </a:extLst>
              </p:cNvPr>
              <p:cNvSpPr/>
              <p:nvPr/>
            </p:nvSpPr>
            <p:spPr>
              <a:xfrm rot="-2180582">
                <a:off x="4214578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62;p1">
                <a:extLst>
                  <a:ext uri="{FF2B5EF4-FFF2-40B4-BE49-F238E27FC236}">
                    <a16:creationId xmlns:a16="http://schemas.microsoft.com/office/drawing/2014/main" id="{BC530B68-7E0F-FF69-D8DA-257465B522B9}"/>
                  </a:ext>
                </a:extLst>
              </p:cNvPr>
              <p:cNvSpPr/>
              <p:nvPr/>
            </p:nvSpPr>
            <p:spPr>
              <a:xfrm rot="-2180582">
                <a:off x="4049307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63;p1">
                <a:extLst>
                  <a:ext uri="{FF2B5EF4-FFF2-40B4-BE49-F238E27FC236}">
                    <a16:creationId xmlns:a16="http://schemas.microsoft.com/office/drawing/2014/main" id="{6FA5053F-4385-466B-BFCB-912974677942}"/>
                  </a:ext>
                </a:extLst>
              </p:cNvPr>
              <p:cNvSpPr/>
              <p:nvPr/>
            </p:nvSpPr>
            <p:spPr>
              <a:xfrm rot="-2180582">
                <a:off x="3884036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64;p1">
                <a:extLst>
                  <a:ext uri="{FF2B5EF4-FFF2-40B4-BE49-F238E27FC236}">
                    <a16:creationId xmlns:a16="http://schemas.microsoft.com/office/drawing/2014/main" id="{FCAF25BE-49F9-FF82-F51A-A0694F5B8281}"/>
                  </a:ext>
                </a:extLst>
              </p:cNvPr>
              <p:cNvSpPr/>
              <p:nvPr/>
            </p:nvSpPr>
            <p:spPr>
              <a:xfrm rot="-2180582">
                <a:off x="3718765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65;p1">
                <a:extLst>
                  <a:ext uri="{FF2B5EF4-FFF2-40B4-BE49-F238E27FC236}">
                    <a16:creationId xmlns:a16="http://schemas.microsoft.com/office/drawing/2014/main" id="{AD696A75-AEB1-FD76-534F-0D86B4EDEDE6}"/>
                  </a:ext>
                </a:extLst>
              </p:cNvPr>
              <p:cNvSpPr/>
              <p:nvPr/>
            </p:nvSpPr>
            <p:spPr>
              <a:xfrm rot="-2180582">
                <a:off x="3553494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66;p1">
                <a:extLst>
                  <a:ext uri="{FF2B5EF4-FFF2-40B4-BE49-F238E27FC236}">
                    <a16:creationId xmlns:a16="http://schemas.microsoft.com/office/drawing/2014/main" id="{995937FC-1DEC-540D-D7BB-5F5CFC8D2BE8}"/>
                  </a:ext>
                </a:extLst>
              </p:cNvPr>
              <p:cNvSpPr/>
              <p:nvPr/>
            </p:nvSpPr>
            <p:spPr>
              <a:xfrm rot="-2180582">
                <a:off x="3388223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67;p1">
                <a:extLst>
                  <a:ext uri="{FF2B5EF4-FFF2-40B4-BE49-F238E27FC236}">
                    <a16:creationId xmlns:a16="http://schemas.microsoft.com/office/drawing/2014/main" id="{814677D3-13B4-41EC-F3BF-E9CFEBE977C9}"/>
                  </a:ext>
                </a:extLst>
              </p:cNvPr>
              <p:cNvSpPr/>
              <p:nvPr/>
            </p:nvSpPr>
            <p:spPr>
              <a:xfrm rot="-2180582">
                <a:off x="3222952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68;p1">
                <a:extLst>
                  <a:ext uri="{FF2B5EF4-FFF2-40B4-BE49-F238E27FC236}">
                    <a16:creationId xmlns:a16="http://schemas.microsoft.com/office/drawing/2014/main" id="{749F7821-5CA2-8CD4-98FE-AC6E3D00CE25}"/>
                  </a:ext>
                </a:extLst>
              </p:cNvPr>
              <p:cNvSpPr/>
              <p:nvPr/>
            </p:nvSpPr>
            <p:spPr>
              <a:xfrm rot="-2180582">
                <a:off x="3057681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69;p1">
                <a:extLst>
                  <a:ext uri="{FF2B5EF4-FFF2-40B4-BE49-F238E27FC236}">
                    <a16:creationId xmlns:a16="http://schemas.microsoft.com/office/drawing/2014/main" id="{F271E766-DB7D-56AD-9C39-B0D2AAB108E8}"/>
                  </a:ext>
                </a:extLst>
              </p:cNvPr>
              <p:cNvSpPr/>
              <p:nvPr/>
            </p:nvSpPr>
            <p:spPr>
              <a:xfrm rot="-2180582">
                <a:off x="2892410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70;p1">
                <a:extLst>
                  <a:ext uri="{FF2B5EF4-FFF2-40B4-BE49-F238E27FC236}">
                    <a16:creationId xmlns:a16="http://schemas.microsoft.com/office/drawing/2014/main" id="{ADD4AB93-766D-C89B-6553-323F152A8E68}"/>
                  </a:ext>
                </a:extLst>
              </p:cNvPr>
              <p:cNvSpPr/>
              <p:nvPr/>
            </p:nvSpPr>
            <p:spPr>
              <a:xfrm rot="-2180582">
                <a:off x="2727139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71;p1">
                <a:extLst>
                  <a:ext uri="{FF2B5EF4-FFF2-40B4-BE49-F238E27FC236}">
                    <a16:creationId xmlns:a16="http://schemas.microsoft.com/office/drawing/2014/main" id="{87489EE9-4165-4486-3755-09861FDF46BB}"/>
                  </a:ext>
                </a:extLst>
              </p:cNvPr>
              <p:cNvSpPr/>
              <p:nvPr/>
            </p:nvSpPr>
            <p:spPr>
              <a:xfrm rot="-2180582">
                <a:off x="2561868" y="3469791"/>
                <a:ext cx="45719" cy="92661"/>
              </a:xfrm>
              <a:prstGeom prst="triangle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" name="Google Shape;172;p1">
            <a:extLst>
              <a:ext uri="{FF2B5EF4-FFF2-40B4-BE49-F238E27FC236}">
                <a16:creationId xmlns:a16="http://schemas.microsoft.com/office/drawing/2014/main" id="{1807B8C9-FFE1-5426-A461-30E7CFC25273}"/>
              </a:ext>
            </a:extLst>
          </p:cNvPr>
          <p:cNvSpPr/>
          <p:nvPr/>
        </p:nvSpPr>
        <p:spPr>
          <a:xfrm rot="-5400000">
            <a:off x="5319973" y="1743809"/>
            <a:ext cx="73546" cy="974875"/>
          </a:xfrm>
          <a:prstGeom prst="triangle">
            <a:avLst>
              <a:gd name="adj" fmla="val 50000"/>
            </a:avLst>
          </a:prstGeom>
          <a:solidFill>
            <a:srgbClr val="00009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73;p1">
            <a:extLst>
              <a:ext uri="{FF2B5EF4-FFF2-40B4-BE49-F238E27FC236}">
                <a16:creationId xmlns:a16="http://schemas.microsoft.com/office/drawing/2014/main" id="{C801A850-8D06-A198-7644-672447279DB5}"/>
              </a:ext>
            </a:extLst>
          </p:cNvPr>
          <p:cNvSpPr/>
          <p:nvPr/>
        </p:nvSpPr>
        <p:spPr>
          <a:xfrm rot="-5400000">
            <a:off x="5336149" y="5201790"/>
            <a:ext cx="73546" cy="974875"/>
          </a:xfrm>
          <a:prstGeom prst="triangle">
            <a:avLst>
              <a:gd name="adj" fmla="val 50000"/>
            </a:avLst>
          </a:prstGeom>
          <a:solidFill>
            <a:srgbClr val="000099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4;p1">
            <a:extLst>
              <a:ext uri="{FF2B5EF4-FFF2-40B4-BE49-F238E27FC236}">
                <a16:creationId xmlns:a16="http://schemas.microsoft.com/office/drawing/2014/main" id="{EB8E441C-AAE2-687A-B504-50E0CE2B5285}"/>
              </a:ext>
            </a:extLst>
          </p:cNvPr>
          <p:cNvSpPr/>
          <p:nvPr/>
        </p:nvSpPr>
        <p:spPr>
          <a:xfrm rot="-5400000">
            <a:off x="5601105" y="4501991"/>
            <a:ext cx="73546" cy="974875"/>
          </a:xfrm>
          <a:prstGeom prst="triangle">
            <a:avLst>
              <a:gd name="adj" fmla="val 50000"/>
            </a:avLst>
          </a:prstGeom>
          <a:solidFill>
            <a:srgbClr val="000099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5;p1">
            <a:extLst>
              <a:ext uri="{FF2B5EF4-FFF2-40B4-BE49-F238E27FC236}">
                <a16:creationId xmlns:a16="http://schemas.microsoft.com/office/drawing/2014/main" id="{969517E0-CC65-B705-9D7C-02505E23D69B}"/>
              </a:ext>
            </a:extLst>
          </p:cNvPr>
          <p:cNvSpPr/>
          <p:nvPr/>
        </p:nvSpPr>
        <p:spPr>
          <a:xfrm rot="-5400000">
            <a:off x="5795718" y="3930411"/>
            <a:ext cx="73546" cy="974875"/>
          </a:xfrm>
          <a:prstGeom prst="triangle">
            <a:avLst>
              <a:gd name="adj" fmla="val 50000"/>
            </a:avLst>
          </a:prstGeom>
          <a:solidFill>
            <a:srgbClr val="000099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6;p1">
            <a:extLst>
              <a:ext uri="{FF2B5EF4-FFF2-40B4-BE49-F238E27FC236}">
                <a16:creationId xmlns:a16="http://schemas.microsoft.com/office/drawing/2014/main" id="{A492DF26-878F-C98D-F2CB-8A8DAB29CC43}"/>
              </a:ext>
            </a:extLst>
          </p:cNvPr>
          <p:cNvSpPr/>
          <p:nvPr/>
        </p:nvSpPr>
        <p:spPr>
          <a:xfrm rot="-5400000">
            <a:off x="5835797" y="3052321"/>
            <a:ext cx="73546" cy="974875"/>
          </a:xfrm>
          <a:prstGeom prst="triangle">
            <a:avLst>
              <a:gd name="adj" fmla="val 50000"/>
            </a:avLst>
          </a:prstGeom>
          <a:solidFill>
            <a:srgbClr val="00009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77;p1">
            <a:extLst>
              <a:ext uri="{FF2B5EF4-FFF2-40B4-BE49-F238E27FC236}">
                <a16:creationId xmlns:a16="http://schemas.microsoft.com/office/drawing/2014/main" id="{4A8B462B-7822-657A-BCB4-06E7AE6F81E1}"/>
              </a:ext>
            </a:extLst>
          </p:cNvPr>
          <p:cNvGrpSpPr/>
          <p:nvPr/>
        </p:nvGrpSpPr>
        <p:grpSpPr>
          <a:xfrm>
            <a:off x="10274603" y="3991594"/>
            <a:ext cx="221686" cy="221686"/>
            <a:chOff x="10714021" y="1445475"/>
            <a:chExt cx="914400" cy="914400"/>
          </a:xfrm>
        </p:grpSpPr>
        <p:sp>
          <p:nvSpPr>
            <p:cNvPr id="83" name="Google Shape;178;p1">
              <a:extLst>
                <a:ext uri="{FF2B5EF4-FFF2-40B4-BE49-F238E27FC236}">
                  <a16:creationId xmlns:a16="http://schemas.microsoft.com/office/drawing/2014/main" id="{BE30FEC1-C7BF-2BAD-5FEC-2A54264ACD72}"/>
                </a:ext>
              </a:extLst>
            </p:cNvPr>
            <p:cNvSpPr/>
            <p:nvPr/>
          </p:nvSpPr>
          <p:spPr>
            <a:xfrm>
              <a:off x="10714021" y="1445475"/>
              <a:ext cx="914400" cy="914400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79;p1">
              <a:extLst>
                <a:ext uri="{FF2B5EF4-FFF2-40B4-BE49-F238E27FC236}">
                  <a16:creationId xmlns:a16="http://schemas.microsoft.com/office/drawing/2014/main" id="{69AF02CA-C14E-8CAB-30F0-85CAB7158D49}"/>
                </a:ext>
              </a:extLst>
            </p:cNvPr>
            <p:cNvSpPr/>
            <p:nvPr/>
          </p:nvSpPr>
          <p:spPr>
            <a:xfrm>
              <a:off x="10792867" y="1578145"/>
              <a:ext cx="791237" cy="485101"/>
            </a:xfrm>
            <a:custGeom>
              <a:avLst/>
              <a:gdLst/>
              <a:ahLst/>
              <a:cxnLst/>
              <a:rect l="l" t="t" r="r" b="b"/>
              <a:pathLst>
                <a:path w="914400" h="560611" extrusionOk="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lnTo>
                    <a:pt x="911825" y="482740"/>
                  </a:lnTo>
                  <a:lnTo>
                    <a:pt x="888683" y="408188"/>
                  </a:lnTo>
                  <a:cubicBezTo>
                    <a:pt x="819276" y="244092"/>
                    <a:pt x="656791" y="128951"/>
                    <a:pt x="467412" y="128951"/>
                  </a:cubicBezTo>
                  <a:cubicBezTo>
                    <a:pt x="246470" y="128951"/>
                    <a:pt x="62133" y="285671"/>
                    <a:pt x="19501" y="494009"/>
                  </a:cubicBezTo>
                  <a:lnTo>
                    <a:pt x="12787" y="560611"/>
                  </a:lnTo>
                  <a:lnTo>
                    <a:pt x="9289" y="549342"/>
                  </a:lnTo>
                  <a:cubicBezTo>
                    <a:pt x="3198" y="519579"/>
                    <a:pt x="0" y="488763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80;p1">
            <a:extLst>
              <a:ext uri="{FF2B5EF4-FFF2-40B4-BE49-F238E27FC236}">
                <a16:creationId xmlns:a16="http://schemas.microsoft.com/office/drawing/2014/main" id="{E556ADFD-9A72-E4FB-CB5E-523D9E540DA8}"/>
              </a:ext>
            </a:extLst>
          </p:cNvPr>
          <p:cNvGrpSpPr/>
          <p:nvPr/>
        </p:nvGrpSpPr>
        <p:grpSpPr>
          <a:xfrm>
            <a:off x="9964167" y="4046918"/>
            <a:ext cx="192151" cy="192151"/>
            <a:chOff x="10714021" y="1445475"/>
            <a:chExt cx="914400" cy="914400"/>
          </a:xfrm>
        </p:grpSpPr>
        <p:sp>
          <p:nvSpPr>
            <p:cNvPr id="81" name="Google Shape;181;p1">
              <a:extLst>
                <a:ext uri="{FF2B5EF4-FFF2-40B4-BE49-F238E27FC236}">
                  <a16:creationId xmlns:a16="http://schemas.microsoft.com/office/drawing/2014/main" id="{5B0ABFAF-F064-5284-DF7B-E3E93660F121}"/>
                </a:ext>
              </a:extLst>
            </p:cNvPr>
            <p:cNvSpPr/>
            <p:nvPr/>
          </p:nvSpPr>
          <p:spPr>
            <a:xfrm>
              <a:off x="10714021" y="1445475"/>
              <a:ext cx="914400" cy="914400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82;p1">
              <a:extLst>
                <a:ext uri="{FF2B5EF4-FFF2-40B4-BE49-F238E27FC236}">
                  <a16:creationId xmlns:a16="http://schemas.microsoft.com/office/drawing/2014/main" id="{7FDCE92C-2F5D-7E75-4EC0-F937B0BBB5A1}"/>
                </a:ext>
              </a:extLst>
            </p:cNvPr>
            <p:cNvSpPr/>
            <p:nvPr/>
          </p:nvSpPr>
          <p:spPr>
            <a:xfrm>
              <a:off x="10792867" y="1578145"/>
              <a:ext cx="791237" cy="485101"/>
            </a:xfrm>
            <a:custGeom>
              <a:avLst/>
              <a:gdLst/>
              <a:ahLst/>
              <a:cxnLst/>
              <a:rect l="l" t="t" r="r" b="b"/>
              <a:pathLst>
                <a:path w="914400" h="560611" extrusionOk="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lnTo>
                    <a:pt x="911825" y="482740"/>
                  </a:lnTo>
                  <a:lnTo>
                    <a:pt x="888683" y="408188"/>
                  </a:lnTo>
                  <a:cubicBezTo>
                    <a:pt x="819276" y="244092"/>
                    <a:pt x="656791" y="128951"/>
                    <a:pt x="467412" y="128951"/>
                  </a:cubicBezTo>
                  <a:cubicBezTo>
                    <a:pt x="246470" y="128951"/>
                    <a:pt x="62133" y="285671"/>
                    <a:pt x="19501" y="494009"/>
                  </a:cubicBezTo>
                  <a:lnTo>
                    <a:pt x="12787" y="560611"/>
                  </a:lnTo>
                  <a:lnTo>
                    <a:pt x="9289" y="549342"/>
                  </a:lnTo>
                  <a:cubicBezTo>
                    <a:pt x="3198" y="519579"/>
                    <a:pt x="0" y="488763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83;p1">
            <a:extLst>
              <a:ext uri="{FF2B5EF4-FFF2-40B4-BE49-F238E27FC236}">
                <a16:creationId xmlns:a16="http://schemas.microsoft.com/office/drawing/2014/main" id="{C7A57C9C-B86D-F5E3-A637-C818DC20BC67}"/>
              </a:ext>
            </a:extLst>
          </p:cNvPr>
          <p:cNvGrpSpPr/>
          <p:nvPr/>
        </p:nvGrpSpPr>
        <p:grpSpPr>
          <a:xfrm>
            <a:off x="10315052" y="4257608"/>
            <a:ext cx="146025" cy="146025"/>
            <a:chOff x="10714021" y="1445475"/>
            <a:chExt cx="914400" cy="914400"/>
          </a:xfrm>
        </p:grpSpPr>
        <p:sp>
          <p:nvSpPr>
            <p:cNvPr id="79" name="Google Shape;184;p1">
              <a:extLst>
                <a:ext uri="{FF2B5EF4-FFF2-40B4-BE49-F238E27FC236}">
                  <a16:creationId xmlns:a16="http://schemas.microsoft.com/office/drawing/2014/main" id="{26A81CB0-1D31-CCB4-C148-2470BA6B9EAB}"/>
                </a:ext>
              </a:extLst>
            </p:cNvPr>
            <p:cNvSpPr/>
            <p:nvPr/>
          </p:nvSpPr>
          <p:spPr>
            <a:xfrm>
              <a:off x="10714021" y="1445475"/>
              <a:ext cx="914400" cy="914400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85;p1">
              <a:extLst>
                <a:ext uri="{FF2B5EF4-FFF2-40B4-BE49-F238E27FC236}">
                  <a16:creationId xmlns:a16="http://schemas.microsoft.com/office/drawing/2014/main" id="{73371927-E087-ED91-EC63-AD9A5F8CF170}"/>
                </a:ext>
              </a:extLst>
            </p:cNvPr>
            <p:cNvSpPr/>
            <p:nvPr/>
          </p:nvSpPr>
          <p:spPr>
            <a:xfrm>
              <a:off x="10792867" y="1578145"/>
              <a:ext cx="791237" cy="485101"/>
            </a:xfrm>
            <a:custGeom>
              <a:avLst/>
              <a:gdLst/>
              <a:ahLst/>
              <a:cxnLst/>
              <a:rect l="l" t="t" r="r" b="b"/>
              <a:pathLst>
                <a:path w="914400" h="560611" extrusionOk="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lnTo>
                    <a:pt x="911825" y="482740"/>
                  </a:lnTo>
                  <a:lnTo>
                    <a:pt x="888683" y="408188"/>
                  </a:lnTo>
                  <a:cubicBezTo>
                    <a:pt x="819276" y="244092"/>
                    <a:pt x="656791" y="128951"/>
                    <a:pt x="467412" y="128951"/>
                  </a:cubicBezTo>
                  <a:cubicBezTo>
                    <a:pt x="246470" y="128951"/>
                    <a:pt x="62133" y="285671"/>
                    <a:pt x="19501" y="494009"/>
                  </a:cubicBezTo>
                  <a:lnTo>
                    <a:pt x="12787" y="560611"/>
                  </a:lnTo>
                  <a:lnTo>
                    <a:pt x="9289" y="549342"/>
                  </a:lnTo>
                  <a:cubicBezTo>
                    <a:pt x="3198" y="519579"/>
                    <a:pt x="0" y="488763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86;p1">
            <a:extLst>
              <a:ext uri="{FF2B5EF4-FFF2-40B4-BE49-F238E27FC236}">
                <a16:creationId xmlns:a16="http://schemas.microsoft.com/office/drawing/2014/main" id="{C0DC9C16-E4D8-4E9C-6A79-8B697CA42FCD}"/>
              </a:ext>
            </a:extLst>
          </p:cNvPr>
          <p:cNvSpPr/>
          <p:nvPr/>
        </p:nvSpPr>
        <p:spPr>
          <a:xfrm rot="-473525">
            <a:off x="2032761" y="2167908"/>
            <a:ext cx="7132718" cy="1009763"/>
          </a:xfrm>
          <a:custGeom>
            <a:avLst/>
            <a:gdLst/>
            <a:ahLst/>
            <a:cxnLst/>
            <a:rect l="l" t="t" r="r" b="b"/>
            <a:pathLst>
              <a:path w="7513716" h="1266099" extrusionOk="0">
                <a:moveTo>
                  <a:pt x="3581666" y="0"/>
                </a:moveTo>
                <a:cubicBezTo>
                  <a:pt x="5158116" y="0"/>
                  <a:pt x="6548013" y="449014"/>
                  <a:pt x="7368747" y="1131953"/>
                </a:cubicBezTo>
                <a:lnTo>
                  <a:pt x="7513716" y="1266099"/>
                </a:lnTo>
                <a:lnTo>
                  <a:pt x="7432059" y="1211145"/>
                </a:lnTo>
                <a:cubicBezTo>
                  <a:pt x="6496327" y="640542"/>
                  <a:pt x="5080222" y="276841"/>
                  <a:pt x="3495319" y="276841"/>
                </a:cubicBezTo>
                <a:cubicBezTo>
                  <a:pt x="2262617" y="276841"/>
                  <a:pt x="1132027" y="496858"/>
                  <a:pt x="250148" y="863116"/>
                </a:cubicBezTo>
                <a:lnTo>
                  <a:pt x="0" y="977529"/>
                </a:lnTo>
                <a:lnTo>
                  <a:pt x="57498" y="934304"/>
                </a:lnTo>
                <a:cubicBezTo>
                  <a:pt x="895164" y="363701"/>
                  <a:pt x="2162861" y="0"/>
                  <a:pt x="3581666" y="0"/>
                </a:cubicBezTo>
                <a:close/>
              </a:path>
            </a:pathLst>
          </a:custGeom>
          <a:solidFill>
            <a:srgbClr val="C55A11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7;p1">
            <a:extLst>
              <a:ext uri="{FF2B5EF4-FFF2-40B4-BE49-F238E27FC236}">
                <a16:creationId xmlns:a16="http://schemas.microsoft.com/office/drawing/2014/main" id="{8535DAC3-0F38-062F-1C42-C5CD4AA31278}"/>
              </a:ext>
            </a:extLst>
          </p:cNvPr>
          <p:cNvSpPr/>
          <p:nvPr/>
        </p:nvSpPr>
        <p:spPr>
          <a:xfrm rot="5400000">
            <a:off x="4009312" y="3136855"/>
            <a:ext cx="3694459" cy="1545172"/>
          </a:xfrm>
          <a:custGeom>
            <a:avLst/>
            <a:gdLst/>
            <a:ahLst/>
            <a:cxnLst/>
            <a:rect l="l" t="t" r="r" b="b"/>
            <a:pathLst>
              <a:path w="7513716" h="1266099" extrusionOk="0">
                <a:moveTo>
                  <a:pt x="3581666" y="0"/>
                </a:moveTo>
                <a:cubicBezTo>
                  <a:pt x="5158116" y="0"/>
                  <a:pt x="6548013" y="449014"/>
                  <a:pt x="7368747" y="1131953"/>
                </a:cubicBezTo>
                <a:lnTo>
                  <a:pt x="7513716" y="1266099"/>
                </a:lnTo>
                <a:lnTo>
                  <a:pt x="7432059" y="1211145"/>
                </a:lnTo>
                <a:cubicBezTo>
                  <a:pt x="6496327" y="640542"/>
                  <a:pt x="5080222" y="276841"/>
                  <a:pt x="3495319" y="276841"/>
                </a:cubicBezTo>
                <a:cubicBezTo>
                  <a:pt x="2262617" y="276841"/>
                  <a:pt x="1132027" y="496858"/>
                  <a:pt x="250148" y="863116"/>
                </a:cubicBezTo>
                <a:lnTo>
                  <a:pt x="0" y="977529"/>
                </a:lnTo>
                <a:lnTo>
                  <a:pt x="57498" y="934304"/>
                </a:lnTo>
                <a:cubicBezTo>
                  <a:pt x="895164" y="363701"/>
                  <a:pt x="2162861" y="0"/>
                  <a:pt x="3581666" y="0"/>
                </a:cubicBezTo>
                <a:close/>
              </a:path>
            </a:pathLst>
          </a:custGeom>
          <a:solidFill>
            <a:srgbClr val="000099"/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8;p1">
            <a:extLst>
              <a:ext uri="{FF2B5EF4-FFF2-40B4-BE49-F238E27FC236}">
                <a16:creationId xmlns:a16="http://schemas.microsoft.com/office/drawing/2014/main" id="{2925DECD-4317-F8D0-C25E-9FA8C168BF09}"/>
              </a:ext>
            </a:extLst>
          </p:cNvPr>
          <p:cNvSpPr txBox="1"/>
          <p:nvPr/>
        </p:nvSpPr>
        <p:spPr>
          <a:xfrm>
            <a:off x="10738049" y="3372575"/>
            <a:ext cx="120888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srgbClr val="000000"/>
                </a:solidFill>
                <a:latin typeface="Century Gothic"/>
                <a:cs typeface="Arial"/>
                <a:sym typeface="Century Gothic"/>
              </a:rPr>
              <a:t>untrained staff and poor Inventory management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89;p1">
            <a:extLst>
              <a:ext uri="{FF2B5EF4-FFF2-40B4-BE49-F238E27FC236}">
                <a16:creationId xmlns:a16="http://schemas.microsoft.com/office/drawing/2014/main" id="{8B68DBB3-C1D8-F206-4C80-59F3606E3AA1}"/>
              </a:ext>
            </a:extLst>
          </p:cNvPr>
          <p:cNvSpPr/>
          <p:nvPr/>
        </p:nvSpPr>
        <p:spPr>
          <a:xfrm rot="5400000">
            <a:off x="742110" y="3266152"/>
            <a:ext cx="1747362" cy="1105389"/>
          </a:xfrm>
          <a:custGeom>
            <a:avLst/>
            <a:gdLst/>
            <a:ahLst/>
            <a:cxnLst/>
            <a:rect l="l" t="t" r="r" b="b"/>
            <a:pathLst>
              <a:path w="2014776" h="1446050" extrusionOk="0">
                <a:moveTo>
                  <a:pt x="0" y="1443071"/>
                </a:moveTo>
                <a:lnTo>
                  <a:pt x="927202" y="0"/>
                </a:lnTo>
                <a:lnTo>
                  <a:pt x="1085659" y="0"/>
                </a:lnTo>
                <a:lnTo>
                  <a:pt x="2014776" y="1446050"/>
                </a:lnTo>
                <a:lnTo>
                  <a:pt x="1995905" y="1429723"/>
                </a:lnTo>
                <a:cubicBezTo>
                  <a:pt x="1760533" y="1245203"/>
                  <a:pt x="1404329" y="1127590"/>
                  <a:pt x="1005666" y="1127590"/>
                </a:cubicBezTo>
                <a:cubicBezTo>
                  <a:pt x="607003" y="1127590"/>
                  <a:pt x="250799" y="1245203"/>
                  <a:pt x="15427" y="1429723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90;p1">
            <a:extLst>
              <a:ext uri="{FF2B5EF4-FFF2-40B4-BE49-F238E27FC236}">
                <a16:creationId xmlns:a16="http://schemas.microsoft.com/office/drawing/2014/main" id="{A6B75396-6B19-B1DB-F431-6BB08480B0A4}"/>
              </a:ext>
            </a:extLst>
          </p:cNvPr>
          <p:cNvSpPr/>
          <p:nvPr/>
        </p:nvSpPr>
        <p:spPr>
          <a:xfrm rot="5400000">
            <a:off x="9071285" y="3143391"/>
            <a:ext cx="1952415" cy="1457788"/>
          </a:xfrm>
          <a:custGeom>
            <a:avLst/>
            <a:gdLst/>
            <a:ahLst/>
            <a:cxnLst/>
            <a:rect l="l" t="t" r="r" b="b"/>
            <a:pathLst>
              <a:path w="1952415" h="1800357" extrusionOk="0">
                <a:moveTo>
                  <a:pt x="574449" y="574829"/>
                </a:moveTo>
                <a:cubicBezTo>
                  <a:pt x="574449" y="642064"/>
                  <a:pt x="628953" y="696568"/>
                  <a:pt x="696188" y="696568"/>
                </a:cubicBezTo>
                <a:cubicBezTo>
                  <a:pt x="763423" y="696568"/>
                  <a:pt x="817927" y="642064"/>
                  <a:pt x="817927" y="574829"/>
                </a:cubicBezTo>
                <a:cubicBezTo>
                  <a:pt x="817927" y="507594"/>
                  <a:pt x="763423" y="453090"/>
                  <a:pt x="696188" y="453090"/>
                </a:cubicBezTo>
                <a:cubicBezTo>
                  <a:pt x="628953" y="453090"/>
                  <a:pt x="574449" y="507594"/>
                  <a:pt x="574449" y="574829"/>
                </a:cubicBezTo>
                <a:close/>
                <a:moveTo>
                  <a:pt x="38" y="1523161"/>
                </a:moveTo>
                <a:cubicBezTo>
                  <a:pt x="4807" y="1084073"/>
                  <a:pt x="446036" y="72140"/>
                  <a:pt x="923077" y="419"/>
                </a:cubicBezTo>
                <a:lnTo>
                  <a:pt x="928615" y="0"/>
                </a:lnTo>
                <a:lnTo>
                  <a:pt x="948251" y="15369"/>
                </a:lnTo>
                <a:cubicBezTo>
                  <a:pt x="1168850" y="216004"/>
                  <a:pt x="1146421" y="577717"/>
                  <a:pt x="1195990" y="867147"/>
                </a:cubicBezTo>
                <a:cubicBezTo>
                  <a:pt x="1370967" y="582246"/>
                  <a:pt x="1365238" y="342898"/>
                  <a:pt x="1296490" y="139458"/>
                </a:cubicBezTo>
                <a:lnTo>
                  <a:pt x="1293714" y="132624"/>
                </a:lnTo>
                <a:lnTo>
                  <a:pt x="1386168" y="219425"/>
                </a:lnTo>
                <a:cubicBezTo>
                  <a:pt x="1769760" y="626125"/>
                  <a:pt x="2042986" y="1465764"/>
                  <a:pt x="1924455" y="1675674"/>
                </a:cubicBezTo>
                <a:cubicBezTo>
                  <a:pt x="1186273" y="1861206"/>
                  <a:pt x="660125" y="1821448"/>
                  <a:pt x="27960" y="1675674"/>
                </a:cubicBezTo>
                <a:cubicBezTo>
                  <a:pt x="8205" y="1640689"/>
                  <a:pt x="-668" y="1588211"/>
                  <a:pt x="38" y="152316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1;p1">
            <a:extLst>
              <a:ext uri="{FF2B5EF4-FFF2-40B4-BE49-F238E27FC236}">
                <a16:creationId xmlns:a16="http://schemas.microsoft.com/office/drawing/2014/main" id="{6600B5A4-35C0-051F-9B3E-DFC7ABF00A31}"/>
              </a:ext>
            </a:extLst>
          </p:cNvPr>
          <p:cNvSpPr/>
          <p:nvPr/>
        </p:nvSpPr>
        <p:spPr>
          <a:xfrm rot="-5400000">
            <a:off x="3447837" y="2355444"/>
            <a:ext cx="38650" cy="790337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92;p1">
            <a:extLst>
              <a:ext uri="{FF2B5EF4-FFF2-40B4-BE49-F238E27FC236}">
                <a16:creationId xmlns:a16="http://schemas.microsoft.com/office/drawing/2014/main" id="{3CEE8646-4A8F-603E-E133-EACF6F88938E}"/>
              </a:ext>
            </a:extLst>
          </p:cNvPr>
          <p:cNvSpPr/>
          <p:nvPr/>
        </p:nvSpPr>
        <p:spPr>
          <a:xfrm rot="-5400000">
            <a:off x="3597596" y="2787646"/>
            <a:ext cx="38650" cy="790337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3;p1">
            <a:extLst>
              <a:ext uri="{FF2B5EF4-FFF2-40B4-BE49-F238E27FC236}">
                <a16:creationId xmlns:a16="http://schemas.microsoft.com/office/drawing/2014/main" id="{959419EA-64D6-DEBF-6D23-7E8958E16CF9}"/>
              </a:ext>
            </a:extLst>
          </p:cNvPr>
          <p:cNvSpPr/>
          <p:nvPr/>
        </p:nvSpPr>
        <p:spPr>
          <a:xfrm rot="-5400000">
            <a:off x="3675074" y="3229154"/>
            <a:ext cx="38650" cy="790337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4;p1">
            <a:extLst>
              <a:ext uri="{FF2B5EF4-FFF2-40B4-BE49-F238E27FC236}">
                <a16:creationId xmlns:a16="http://schemas.microsoft.com/office/drawing/2014/main" id="{33CEED99-32FE-1F84-1B28-333C181CEA55}"/>
              </a:ext>
            </a:extLst>
          </p:cNvPr>
          <p:cNvSpPr/>
          <p:nvPr/>
        </p:nvSpPr>
        <p:spPr>
          <a:xfrm rot="-5400000">
            <a:off x="3667936" y="3969964"/>
            <a:ext cx="38650" cy="790337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5;p1">
            <a:extLst>
              <a:ext uri="{FF2B5EF4-FFF2-40B4-BE49-F238E27FC236}">
                <a16:creationId xmlns:a16="http://schemas.microsoft.com/office/drawing/2014/main" id="{FAB68C2F-FF89-7A5F-D24B-CCE030567214}"/>
              </a:ext>
            </a:extLst>
          </p:cNvPr>
          <p:cNvSpPr/>
          <p:nvPr/>
        </p:nvSpPr>
        <p:spPr>
          <a:xfrm rot="-5400000">
            <a:off x="3562742" y="4384996"/>
            <a:ext cx="38650" cy="790337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6;p1">
            <a:extLst>
              <a:ext uri="{FF2B5EF4-FFF2-40B4-BE49-F238E27FC236}">
                <a16:creationId xmlns:a16="http://schemas.microsoft.com/office/drawing/2014/main" id="{2996F5AF-644C-05C0-404F-3A98FC5CC120}"/>
              </a:ext>
            </a:extLst>
          </p:cNvPr>
          <p:cNvSpPr/>
          <p:nvPr/>
        </p:nvSpPr>
        <p:spPr>
          <a:xfrm rot="-5400000">
            <a:off x="3331779" y="4902484"/>
            <a:ext cx="38650" cy="790337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97;p1">
            <a:extLst>
              <a:ext uri="{FF2B5EF4-FFF2-40B4-BE49-F238E27FC236}">
                <a16:creationId xmlns:a16="http://schemas.microsoft.com/office/drawing/2014/main" id="{B6059B6A-85B8-7C61-6C20-C831224E979A}"/>
              </a:ext>
            </a:extLst>
          </p:cNvPr>
          <p:cNvSpPr/>
          <p:nvPr/>
        </p:nvSpPr>
        <p:spPr>
          <a:xfrm rot="-5400000">
            <a:off x="5615159" y="2389554"/>
            <a:ext cx="73546" cy="974875"/>
          </a:xfrm>
          <a:prstGeom prst="triangle">
            <a:avLst>
              <a:gd name="adj" fmla="val 50000"/>
            </a:avLst>
          </a:prstGeom>
          <a:solidFill>
            <a:srgbClr val="00009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98;p1">
            <a:extLst>
              <a:ext uri="{FF2B5EF4-FFF2-40B4-BE49-F238E27FC236}">
                <a16:creationId xmlns:a16="http://schemas.microsoft.com/office/drawing/2014/main" id="{1FB9FF54-2231-A2AB-37D2-835EED3DBC13}"/>
              </a:ext>
            </a:extLst>
          </p:cNvPr>
          <p:cNvSpPr/>
          <p:nvPr/>
        </p:nvSpPr>
        <p:spPr>
          <a:xfrm rot="-5400000">
            <a:off x="7643992" y="2210373"/>
            <a:ext cx="38650" cy="790337"/>
          </a:xfrm>
          <a:prstGeom prst="triangle">
            <a:avLst>
              <a:gd name="adj" fmla="val 50000"/>
            </a:avLst>
          </a:prstGeom>
          <a:solidFill>
            <a:srgbClr val="0066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99;p1">
            <a:extLst>
              <a:ext uri="{FF2B5EF4-FFF2-40B4-BE49-F238E27FC236}">
                <a16:creationId xmlns:a16="http://schemas.microsoft.com/office/drawing/2014/main" id="{DFA49662-E18B-4938-BA5B-4020362F275D}"/>
              </a:ext>
            </a:extLst>
          </p:cNvPr>
          <p:cNvSpPr/>
          <p:nvPr/>
        </p:nvSpPr>
        <p:spPr>
          <a:xfrm rot="-5400000">
            <a:off x="7838594" y="2654467"/>
            <a:ext cx="38650" cy="790337"/>
          </a:xfrm>
          <a:prstGeom prst="triangle">
            <a:avLst>
              <a:gd name="adj" fmla="val 50000"/>
            </a:avLst>
          </a:prstGeom>
          <a:solidFill>
            <a:srgbClr val="0066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00;p1">
            <a:extLst>
              <a:ext uri="{FF2B5EF4-FFF2-40B4-BE49-F238E27FC236}">
                <a16:creationId xmlns:a16="http://schemas.microsoft.com/office/drawing/2014/main" id="{298EC889-2B0B-665C-C4E9-26DF382B2EB9}"/>
              </a:ext>
            </a:extLst>
          </p:cNvPr>
          <p:cNvSpPr/>
          <p:nvPr/>
        </p:nvSpPr>
        <p:spPr>
          <a:xfrm rot="-5400000">
            <a:off x="7914070" y="3098561"/>
            <a:ext cx="38650" cy="790337"/>
          </a:xfrm>
          <a:prstGeom prst="triangle">
            <a:avLst>
              <a:gd name="adj" fmla="val 50000"/>
            </a:avLst>
          </a:prstGeom>
          <a:solidFill>
            <a:srgbClr val="0066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01;p1">
            <a:extLst>
              <a:ext uri="{FF2B5EF4-FFF2-40B4-BE49-F238E27FC236}">
                <a16:creationId xmlns:a16="http://schemas.microsoft.com/office/drawing/2014/main" id="{D7298C47-C81C-1DFA-8C4A-1F434B6CE143}"/>
              </a:ext>
            </a:extLst>
          </p:cNvPr>
          <p:cNvSpPr/>
          <p:nvPr/>
        </p:nvSpPr>
        <p:spPr>
          <a:xfrm rot="-5400000">
            <a:off x="7912247" y="3950638"/>
            <a:ext cx="38650" cy="790337"/>
          </a:xfrm>
          <a:prstGeom prst="triangle">
            <a:avLst>
              <a:gd name="adj" fmla="val 50000"/>
            </a:avLst>
          </a:prstGeom>
          <a:solidFill>
            <a:srgbClr val="006600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1">
            <a:extLst>
              <a:ext uri="{FF2B5EF4-FFF2-40B4-BE49-F238E27FC236}">
                <a16:creationId xmlns:a16="http://schemas.microsoft.com/office/drawing/2014/main" id="{EBB1A913-A509-82A5-C471-889BDE89C891}"/>
              </a:ext>
            </a:extLst>
          </p:cNvPr>
          <p:cNvSpPr/>
          <p:nvPr/>
        </p:nvSpPr>
        <p:spPr>
          <a:xfrm rot="-5400000">
            <a:off x="7815595" y="4462360"/>
            <a:ext cx="38650" cy="790337"/>
          </a:xfrm>
          <a:prstGeom prst="triangle">
            <a:avLst>
              <a:gd name="adj" fmla="val 50000"/>
            </a:avLst>
          </a:prstGeom>
          <a:solidFill>
            <a:srgbClr val="006600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03;p1">
            <a:extLst>
              <a:ext uri="{FF2B5EF4-FFF2-40B4-BE49-F238E27FC236}">
                <a16:creationId xmlns:a16="http://schemas.microsoft.com/office/drawing/2014/main" id="{126353F4-5D9E-1526-97C8-A5A11FA67C13}"/>
              </a:ext>
            </a:extLst>
          </p:cNvPr>
          <p:cNvSpPr/>
          <p:nvPr/>
        </p:nvSpPr>
        <p:spPr>
          <a:xfrm rot="-5400000">
            <a:off x="7586312" y="4958477"/>
            <a:ext cx="38650" cy="790337"/>
          </a:xfrm>
          <a:prstGeom prst="triangle">
            <a:avLst>
              <a:gd name="adj" fmla="val 50000"/>
            </a:avLst>
          </a:prstGeom>
          <a:solidFill>
            <a:srgbClr val="006600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04;p1">
            <a:extLst>
              <a:ext uri="{FF2B5EF4-FFF2-40B4-BE49-F238E27FC236}">
                <a16:creationId xmlns:a16="http://schemas.microsoft.com/office/drawing/2014/main" id="{0F164DB6-66D3-1D0A-BA21-C940DA2EF5F7}"/>
              </a:ext>
            </a:extLst>
          </p:cNvPr>
          <p:cNvSpPr/>
          <p:nvPr/>
        </p:nvSpPr>
        <p:spPr>
          <a:xfrm rot="1354787">
            <a:off x="893701" y="2945194"/>
            <a:ext cx="1336719" cy="503328"/>
          </a:xfrm>
          <a:custGeom>
            <a:avLst/>
            <a:gdLst/>
            <a:ahLst/>
            <a:cxnLst/>
            <a:rect l="l" t="t" r="r" b="b"/>
            <a:pathLst>
              <a:path w="7513716" h="1266099" extrusionOk="0">
                <a:moveTo>
                  <a:pt x="3581666" y="0"/>
                </a:moveTo>
                <a:cubicBezTo>
                  <a:pt x="5158116" y="0"/>
                  <a:pt x="6548013" y="449014"/>
                  <a:pt x="7368747" y="1131953"/>
                </a:cubicBezTo>
                <a:lnTo>
                  <a:pt x="7513716" y="1266099"/>
                </a:lnTo>
                <a:lnTo>
                  <a:pt x="7432059" y="1211145"/>
                </a:lnTo>
                <a:cubicBezTo>
                  <a:pt x="6496327" y="640542"/>
                  <a:pt x="5080222" y="276841"/>
                  <a:pt x="3495319" y="276841"/>
                </a:cubicBezTo>
                <a:cubicBezTo>
                  <a:pt x="2262617" y="276841"/>
                  <a:pt x="1132027" y="496858"/>
                  <a:pt x="250148" y="863116"/>
                </a:cubicBezTo>
                <a:lnTo>
                  <a:pt x="0" y="977529"/>
                </a:lnTo>
                <a:lnTo>
                  <a:pt x="57498" y="934304"/>
                </a:lnTo>
                <a:cubicBezTo>
                  <a:pt x="895164" y="363701"/>
                  <a:pt x="2162861" y="0"/>
                  <a:pt x="3581666" y="0"/>
                </a:cubicBezTo>
                <a:close/>
              </a:path>
            </a:pathLst>
          </a:custGeom>
          <a:solidFill>
            <a:srgbClr val="FFC000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05;p1">
            <a:extLst>
              <a:ext uri="{FF2B5EF4-FFF2-40B4-BE49-F238E27FC236}">
                <a16:creationId xmlns:a16="http://schemas.microsoft.com/office/drawing/2014/main" id="{400A0628-C73D-04C7-794C-325A19799DEA}"/>
              </a:ext>
            </a:extLst>
          </p:cNvPr>
          <p:cNvSpPr/>
          <p:nvPr/>
        </p:nvSpPr>
        <p:spPr>
          <a:xfrm rot="8658226">
            <a:off x="883521" y="4457340"/>
            <a:ext cx="1444091" cy="503328"/>
          </a:xfrm>
          <a:custGeom>
            <a:avLst/>
            <a:gdLst/>
            <a:ahLst/>
            <a:cxnLst/>
            <a:rect l="l" t="t" r="r" b="b"/>
            <a:pathLst>
              <a:path w="7513716" h="1266099" extrusionOk="0">
                <a:moveTo>
                  <a:pt x="3581666" y="0"/>
                </a:moveTo>
                <a:cubicBezTo>
                  <a:pt x="5158116" y="0"/>
                  <a:pt x="6548013" y="449014"/>
                  <a:pt x="7368747" y="1131953"/>
                </a:cubicBezTo>
                <a:lnTo>
                  <a:pt x="7513716" y="1266099"/>
                </a:lnTo>
                <a:lnTo>
                  <a:pt x="7432059" y="1211145"/>
                </a:lnTo>
                <a:cubicBezTo>
                  <a:pt x="6496327" y="640542"/>
                  <a:pt x="5080222" y="276841"/>
                  <a:pt x="3495319" y="276841"/>
                </a:cubicBezTo>
                <a:cubicBezTo>
                  <a:pt x="2262617" y="276841"/>
                  <a:pt x="1132027" y="496858"/>
                  <a:pt x="250148" y="863116"/>
                </a:cubicBezTo>
                <a:lnTo>
                  <a:pt x="0" y="977529"/>
                </a:lnTo>
                <a:lnTo>
                  <a:pt x="57498" y="934304"/>
                </a:lnTo>
                <a:cubicBezTo>
                  <a:pt x="895164" y="363701"/>
                  <a:pt x="2162861" y="0"/>
                  <a:pt x="3581666" y="0"/>
                </a:cubicBezTo>
                <a:close/>
              </a:path>
            </a:pathLst>
          </a:custGeom>
          <a:solidFill>
            <a:srgbClr val="FFC000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06;p1">
            <a:extLst>
              <a:ext uri="{FF2B5EF4-FFF2-40B4-BE49-F238E27FC236}">
                <a16:creationId xmlns:a16="http://schemas.microsoft.com/office/drawing/2014/main" id="{824D1393-3416-58E0-24F0-650841A698DC}"/>
              </a:ext>
            </a:extLst>
          </p:cNvPr>
          <p:cNvSpPr txBox="1"/>
          <p:nvPr/>
        </p:nvSpPr>
        <p:spPr>
          <a:xfrm>
            <a:off x="2486999" y="1982672"/>
            <a:ext cx="16991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Measurement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207;p1">
            <a:extLst>
              <a:ext uri="{FF2B5EF4-FFF2-40B4-BE49-F238E27FC236}">
                <a16:creationId xmlns:a16="http://schemas.microsoft.com/office/drawing/2014/main" id="{1D4A08E6-F9BD-D38D-0815-A78645690C11}"/>
              </a:ext>
            </a:extLst>
          </p:cNvPr>
          <p:cNvSpPr txBox="1"/>
          <p:nvPr/>
        </p:nvSpPr>
        <p:spPr>
          <a:xfrm>
            <a:off x="4489795" y="1633500"/>
            <a:ext cx="196452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Equipment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208;p1">
            <a:extLst>
              <a:ext uri="{FF2B5EF4-FFF2-40B4-BE49-F238E27FC236}">
                <a16:creationId xmlns:a16="http://schemas.microsoft.com/office/drawing/2014/main" id="{30D4A9D8-C941-5125-7819-74D3EEC96C4B}"/>
              </a:ext>
            </a:extLst>
          </p:cNvPr>
          <p:cNvSpPr txBox="1"/>
          <p:nvPr/>
        </p:nvSpPr>
        <p:spPr>
          <a:xfrm>
            <a:off x="7112595" y="1835900"/>
            <a:ext cx="126594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srgbClr val="006600"/>
                </a:solidFill>
                <a:latin typeface="Century Gothic"/>
                <a:cs typeface="Arial"/>
                <a:sym typeface="Century Gothic"/>
              </a:rPr>
              <a:t>Manpower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209;p1">
            <a:extLst>
              <a:ext uri="{FF2B5EF4-FFF2-40B4-BE49-F238E27FC236}">
                <a16:creationId xmlns:a16="http://schemas.microsoft.com/office/drawing/2014/main" id="{59FD6619-4E4E-57A7-B46D-84936BB5D4D9}"/>
              </a:ext>
            </a:extLst>
          </p:cNvPr>
          <p:cNvSpPr txBox="1"/>
          <p:nvPr/>
        </p:nvSpPr>
        <p:spPr>
          <a:xfrm>
            <a:off x="2607373" y="5756668"/>
            <a:ext cx="140437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srgbClr val="FF0000"/>
                </a:solidFill>
                <a:latin typeface="Century Gothic"/>
                <a:cs typeface="Arial"/>
                <a:sym typeface="Century Gothic"/>
              </a:rPr>
              <a:t>Environment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210;p1">
            <a:extLst>
              <a:ext uri="{FF2B5EF4-FFF2-40B4-BE49-F238E27FC236}">
                <a16:creationId xmlns:a16="http://schemas.microsoft.com/office/drawing/2014/main" id="{B07C33A3-87FD-13B6-7E86-55DB8B4F3A5A}"/>
              </a:ext>
            </a:extLst>
          </p:cNvPr>
          <p:cNvSpPr txBox="1"/>
          <p:nvPr/>
        </p:nvSpPr>
        <p:spPr>
          <a:xfrm>
            <a:off x="4585237" y="5798267"/>
            <a:ext cx="119844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Materials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211;p1">
            <a:extLst>
              <a:ext uri="{FF2B5EF4-FFF2-40B4-BE49-F238E27FC236}">
                <a16:creationId xmlns:a16="http://schemas.microsoft.com/office/drawing/2014/main" id="{6559F32F-89BC-F7AB-6AC2-F07E03D36A8F}"/>
              </a:ext>
            </a:extLst>
          </p:cNvPr>
          <p:cNvSpPr txBox="1"/>
          <p:nvPr/>
        </p:nvSpPr>
        <p:spPr>
          <a:xfrm>
            <a:off x="6926722" y="5781835"/>
            <a:ext cx="160413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srgbClr val="006600"/>
                </a:solidFill>
                <a:latin typeface="Century Gothic"/>
                <a:cs typeface="Arial"/>
                <a:sym typeface="Century Gothic"/>
              </a:rPr>
              <a:t>Method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212;p1">
            <a:extLst>
              <a:ext uri="{FF2B5EF4-FFF2-40B4-BE49-F238E27FC236}">
                <a16:creationId xmlns:a16="http://schemas.microsoft.com/office/drawing/2014/main" id="{1F4C1D49-2CFF-2AA0-A45C-A0EADDB71C73}"/>
              </a:ext>
            </a:extLst>
          </p:cNvPr>
          <p:cNvSpPr txBox="1"/>
          <p:nvPr/>
        </p:nvSpPr>
        <p:spPr>
          <a:xfrm>
            <a:off x="1063096" y="2684838"/>
            <a:ext cx="20702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Manual </a:t>
            </a:r>
            <a:r>
              <a:rPr lang="en-US" sz="1400" kern="0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stock takings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213;p1">
            <a:extLst>
              <a:ext uri="{FF2B5EF4-FFF2-40B4-BE49-F238E27FC236}">
                <a16:creationId xmlns:a16="http://schemas.microsoft.com/office/drawing/2014/main" id="{4A6D1CDE-3F2C-3489-4B15-390A0CC4F5FE}"/>
              </a:ext>
            </a:extLst>
          </p:cNvPr>
          <p:cNvSpPr txBox="1"/>
          <p:nvPr/>
        </p:nvSpPr>
        <p:spPr>
          <a:xfrm>
            <a:off x="1205502" y="2979351"/>
            <a:ext cx="20702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  <a:sym typeface="Arial"/>
              </a:rPr>
              <a:t>Inadequate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internal control system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217;p1">
            <a:extLst>
              <a:ext uri="{FF2B5EF4-FFF2-40B4-BE49-F238E27FC236}">
                <a16:creationId xmlns:a16="http://schemas.microsoft.com/office/drawing/2014/main" id="{E1DBB74A-3492-B85C-CAE2-539E893659D7}"/>
              </a:ext>
            </a:extLst>
          </p:cNvPr>
          <p:cNvSpPr txBox="1"/>
          <p:nvPr/>
        </p:nvSpPr>
        <p:spPr>
          <a:xfrm>
            <a:off x="1712438" y="4220339"/>
            <a:ext cx="170919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/>
                <a:cs typeface="Arial"/>
                <a:sym typeface="Century Gothic"/>
              </a:rPr>
              <a:t>Poor working condition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219;p1">
            <a:extLst>
              <a:ext uri="{FF2B5EF4-FFF2-40B4-BE49-F238E27FC236}">
                <a16:creationId xmlns:a16="http://schemas.microsoft.com/office/drawing/2014/main" id="{050B1B01-ADCB-B923-44D0-B30214D4524A}"/>
              </a:ext>
            </a:extLst>
          </p:cNvPr>
          <p:cNvSpPr txBox="1"/>
          <p:nvPr/>
        </p:nvSpPr>
        <p:spPr>
          <a:xfrm>
            <a:off x="3922334" y="4897276"/>
            <a:ext cx="181570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Lack of modern stock taking   system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220;p1">
            <a:extLst>
              <a:ext uri="{FF2B5EF4-FFF2-40B4-BE49-F238E27FC236}">
                <a16:creationId xmlns:a16="http://schemas.microsoft.com/office/drawing/2014/main" id="{43761F55-650E-D911-1983-873A20006025}"/>
              </a:ext>
            </a:extLst>
          </p:cNvPr>
          <p:cNvSpPr txBox="1"/>
          <p:nvPr/>
        </p:nvSpPr>
        <p:spPr>
          <a:xfrm>
            <a:off x="4168089" y="4256125"/>
            <a:ext cx="126594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 and Paper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223;p1">
            <a:extLst>
              <a:ext uri="{FF2B5EF4-FFF2-40B4-BE49-F238E27FC236}">
                <a16:creationId xmlns:a16="http://schemas.microsoft.com/office/drawing/2014/main" id="{5D88553A-9143-5B89-2974-04C321A5A025}"/>
              </a:ext>
            </a:extLst>
          </p:cNvPr>
          <p:cNvSpPr txBox="1"/>
          <p:nvPr/>
        </p:nvSpPr>
        <p:spPr>
          <a:xfrm>
            <a:off x="4158292" y="2062211"/>
            <a:ext cx="126594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entury Gothic"/>
                <a:cs typeface="Arial"/>
                <a:sym typeface="Century Gothic"/>
              </a:rPr>
              <a:t>Analogue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227;p1">
            <a:extLst>
              <a:ext uri="{FF2B5EF4-FFF2-40B4-BE49-F238E27FC236}">
                <a16:creationId xmlns:a16="http://schemas.microsoft.com/office/drawing/2014/main" id="{16A424AB-C77B-4CAC-D7E1-325EF01FA2B7}"/>
              </a:ext>
            </a:extLst>
          </p:cNvPr>
          <p:cNvSpPr txBox="1"/>
          <p:nvPr/>
        </p:nvSpPr>
        <p:spPr>
          <a:xfrm>
            <a:off x="6404365" y="4166366"/>
            <a:ext cx="126594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entury Gothic"/>
                <a:cs typeface="Arial"/>
                <a:sym typeface="Century Gothic"/>
              </a:rPr>
              <a:t>LIFO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228;p1">
            <a:extLst>
              <a:ext uri="{FF2B5EF4-FFF2-40B4-BE49-F238E27FC236}">
                <a16:creationId xmlns:a16="http://schemas.microsoft.com/office/drawing/2014/main" id="{2E1AE82F-E8DC-D1ED-A6AC-A9BE49D7BF86}"/>
              </a:ext>
            </a:extLst>
          </p:cNvPr>
          <p:cNvSpPr txBox="1"/>
          <p:nvPr/>
        </p:nvSpPr>
        <p:spPr>
          <a:xfrm>
            <a:off x="6269483" y="4692526"/>
            <a:ext cx="126594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006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Poor record keeping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230;p1">
            <a:extLst>
              <a:ext uri="{FF2B5EF4-FFF2-40B4-BE49-F238E27FC236}">
                <a16:creationId xmlns:a16="http://schemas.microsoft.com/office/drawing/2014/main" id="{48A2F952-31E6-DC1F-99CB-5502F5C1158C}"/>
              </a:ext>
            </a:extLst>
          </p:cNvPr>
          <p:cNvSpPr/>
          <p:nvPr/>
        </p:nvSpPr>
        <p:spPr>
          <a:xfrm>
            <a:off x="10531720" y="3526953"/>
            <a:ext cx="64868" cy="64868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31;p1">
            <a:extLst>
              <a:ext uri="{FF2B5EF4-FFF2-40B4-BE49-F238E27FC236}">
                <a16:creationId xmlns:a16="http://schemas.microsoft.com/office/drawing/2014/main" id="{C4F3234E-D947-EFB8-5F74-9318314CF9BF}"/>
              </a:ext>
            </a:extLst>
          </p:cNvPr>
          <p:cNvSpPr/>
          <p:nvPr/>
        </p:nvSpPr>
        <p:spPr>
          <a:xfrm rot="5400000">
            <a:off x="2161921" y="3337048"/>
            <a:ext cx="3247111" cy="1074493"/>
          </a:xfrm>
          <a:custGeom>
            <a:avLst/>
            <a:gdLst/>
            <a:ahLst/>
            <a:cxnLst/>
            <a:rect l="l" t="t" r="r" b="b"/>
            <a:pathLst>
              <a:path w="7513716" h="1266099" extrusionOk="0">
                <a:moveTo>
                  <a:pt x="3581666" y="0"/>
                </a:moveTo>
                <a:cubicBezTo>
                  <a:pt x="5158116" y="0"/>
                  <a:pt x="6548013" y="449014"/>
                  <a:pt x="7368747" y="1131953"/>
                </a:cubicBezTo>
                <a:lnTo>
                  <a:pt x="7513716" y="1266099"/>
                </a:lnTo>
                <a:lnTo>
                  <a:pt x="7432059" y="1211145"/>
                </a:lnTo>
                <a:cubicBezTo>
                  <a:pt x="6496327" y="640542"/>
                  <a:pt x="5080222" y="276841"/>
                  <a:pt x="3495319" y="276841"/>
                </a:cubicBezTo>
                <a:cubicBezTo>
                  <a:pt x="2262617" y="276841"/>
                  <a:pt x="1132027" y="496858"/>
                  <a:pt x="250148" y="863116"/>
                </a:cubicBezTo>
                <a:lnTo>
                  <a:pt x="0" y="977529"/>
                </a:lnTo>
                <a:lnTo>
                  <a:pt x="57498" y="934304"/>
                </a:lnTo>
                <a:cubicBezTo>
                  <a:pt x="895164" y="363701"/>
                  <a:pt x="2162861" y="0"/>
                  <a:pt x="3581666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32;p1">
            <a:extLst>
              <a:ext uri="{FF2B5EF4-FFF2-40B4-BE49-F238E27FC236}">
                <a16:creationId xmlns:a16="http://schemas.microsoft.com/office/drawing/2014/main" id="{F7C3DEB8-3F91-04B2-49D5-282A0BF9DF37}"/>
              </a:ext>
            </a:extLst>
          </p:cNvPr>
          <p:cNvSpPr/>
          <p:nvPr/>
        </p:nvSpPr>
        <p:spPr>
          <a:xfrm rot="5400000">
            <a:off x="6260257" y="3530297"/>
            <a:ext cx="3550157" cy="991044"/>
          </a:xfrm>
          <a:custGeom>
            <a:avLst/>
            <a:gdLst/>
            <a:ahLst/>
            <a:cxnLst/>
            <a:rect l="l" t="t" r="r" b="b"/>
            <a:pathLst>
              <a:path w="7513716" h="1266099" extrusionOk="0">
                <a:moveTo>
                  <a:pt x="3581666" y="0"/>
                </a:moveTo>
                <a:cubicBezTo>
                  <a:pt x="5158116" y="0"/>
                  <a:pt x="6548013" y="449014"/>
                  <a:pt x="7368747" y="1131953"/>
                </a:cubicBezTo>
                <a:lnTo>
                  <a:pt x="7513716" y="1266099"/>
                </a:lnTo>
                <a:lnTo>
                  <a:pt x="7432059" y="1211145"/>
                </a:lnTo>
                <a:cubicBezTo>
                  <a:pt x="6496327" y="640542"/>
                  <a:pt x="5080222" y="276841"/>
                  <a:pt x="3495319" y="276841"/>
                </a:cubicBezTo>
                <a:cubicBezTo>
                  <a:pt x="2262617" y="276841"/>
                  <a:pt x="1132027" y="496858"/>
                  <a:pt x="250148" y="863116"/>
                </a:cubicBezTo>
                <a:lnTo>
                  <a:pt x="0" y="977529"/>
                </a:lnTo>
                <a:lnTo>
                  <a:pt x="57498" y="934304"/>
                </a:lnTo>
                <a:cubicBezTo>
                  <a:pt x="895164" y="363701"/>
                  <a:pt x="2162861" y="0"/>
                  <a:pt x="3581666" y="0"/>
                </a:cubicBezTo>
                <a:close/>
              </a:path>
            </a:pathLst>
          </a:custGeom>
          <a:solidFill>
            <a:srgbClr val="006600"/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" name="Google Shape;234;p1">
            <a:extLst>
              <a:ext uri="{FF2B5EF4-FFF2-40B4-BE49-F238E27FC236}">
                <a16:creationId xmlns:a16="http://schemas.microsoft.com/office/drawing/2014/main" id="{96E450AD-2A79-BB28-BF69-D7805306E445}"/>
              </a:ext>
            </a:extLst>
          </p:cNvPr>
          <p:cNvGrpSpPr/>
          <p:nvPr/>
        </p:nvGrpSpPr>
        <p:grpSpPr>
          <a:xfrm>
            <a:off x="10198385" y="3870396"/>
            <a:ext cx="543943" cy="406910"/>
            <a:chOff x="10983231" y="2019574"/>
            <a:chExt cx="759988" cy="406910"/>
          </a:xfrm>
        </p:grpSpPr>
        <p:sp>
          <p:nvSpPr>
            <p:cNvPr id="62" name="Google Shape;235;p1">
              <a:extLst>
                <a:ext uri="{FF2B5EF4-FFF2-40B4-BE49-F238E27FC236}">
                  <a16:creationId xmlns:a16="http://schemas.microsoft.com/office/drawing/2014/main" id="{78C2797A-6470-F49C-79EC-715D5849E512}"/>
                </a:ext>
              </a:extLst>
            </p:cNvPr>
            <p:cNvSpPr/>
            <p:nvPr/>
          </p:nvSpPr>
          <p:spPr>
            <a:xfrm rot="1391826">
              <a:off x="10983231" y="2244502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36;p1">
              <a:extLst>
                <a:ext uri="{FF2B5EF4-FFF2-40B4-BE49-F238E27FC236}">
                  <a16:creationId xmlns:a16="http://schemas.microsoft.com/office/drawing/2014/main" id="{EE043B8E-E415-7930-35C1-F9F3D54F699B}"/>
                </a:ext>
              </a:extLst>
            </p:cNvPr>
            <p:cNvSpPr/>
            <p:nvPr/>
          </p:nvSpPr>
          <p:spPr>
            <a:xfrm rot="1229031">
              <a:off x="11067474" y="2266108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37;p1">
              <a:extLst>
                <a:ext uri="{FF2B5EF4-FFF2-40B4-BE49-F238E27FC236}">
                  <a16:creationId xmlns:a16="http://schemas.microsoft.com/office/drawing/2014/main" id="{1FAFF03A-01FA-0E80-9511-D75F7FE18DA2}"/>
                </a:ext>
              </a:extLst>
            </p:cNvPr>
            <p:cNvSpPr/>
            <p:nvPr/>
          </p:nvSpPr>
          <p:spPr>
            <a:xfrm rot="1358532">
              <a:off x="11144097" y="2291766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38;p1">
              <a:extLst>
                <a:ext uri="{FF2B5EF4-FFF2-40B4-BE49-F238E27FC236}">
                  <a16:creationId xmlns:a16="http://schemas.microsoft.com/office/drawing/2014/main" id="{748253F4-C1F7-82DF-72AA-069F8DD73F5B}"/>
                </a:ext>
              </a:extLst>
            </p:cNvPr>
            <p:cNvSpPr/>
            <p:nvPr/>
          </p:nvSpPr>
          <p:spPr>
            <a:xfrm rot="1358532">
              <a:off x="11213512" y="2317265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39;p1">
              <a:extLst>
                <a:ext uri="{FF2B5EF4-FFF2-40B4-BE49-F238E27FC236}">
                  <a16:creationId xmlns:a16="http://schemas.microsoft.com/office/drawing/2014/main" id="{2C366D80-D8F1-C9CD-1EFD-61791B61CBE1}"/>
                </a:ext>
              </a:extLst>
            </p:cNvPr>
            <p:cNvSpPr/>
            <p:nvPr/>
          </p:nvSpPr>
          <p:spPr>
            <a:xfrm rot="1358532">
              <a:off x="11301030" y="2325544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40;p1">
              <a:extLst>
                <a:ext uri="{FF2B5EF4-FFF2-40B4-BE49-F238E27FC236}">
                  <a16:creationId xmlns:a16="http://schemas.microsoft.com/office/drawing/2014/main" id="{D384B3DC-0339-CE6B-DFC1-217618A4DC9D}"/>
                </a:ext>
              </a:extLst>
            </p:cNvPr>
            <p:cNvSpPr/>
            <p:nvPr/>
          </p:nvSpPr>
          <p:spPr>
            <a:xfrm rot="1358532">
              <a:off x="11388548" y="2333823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41;p1">
              <a:extLst>
                <a:ext uri="{FF2B5EF4-FFF2-40B4-BE49-F238E27FC236}">
                  <a16:creationId xmlns:a16="http://schemas.microsoft.com/office/drawing/2014/main" id="{6FD9CE16-463B-A3A6-F827-0D21E2910095}"/>
                </a:ext>
              </a:extLst>
            </p:cNvPr>
            <p:cNvSpPr/>
            <p:nvPr/>
          </p:nvSpPr>
          <p:spPr>
            <a:xfrm rot="1358532">
              <a:off x="11475222" y="2325545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42;p1">
              <a:extLst>
                <a:ext uri="{FF2B5EF4-FFF2-40B4-BE49-F238E27FC236}">
                  <a16:creationId xmlns:a16="http://schemas.microsoft.com/office/drawing/2014/main" id="{84635E11-B348-7386-522E-BA4D78B9C2C4}"/>
                </a:ext>
              </a:extLst>
            </p:cNvPr>
            <p:cNvSpPr/>
            <p:nvPr/>
          </p:nvSpPr>
          <p:spPr>
            <a:xfrm rot="1358532">
              <a:off x="11561896" y="2317267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43;p1">
              <a:extLst>
                <a:ext uri="{FF2B5EF4-FFF2-40B4-BE49-F238E27FC236}">
                  <a16:creationId xmlns:a16="http://schemas.microsoft.com/office/drawing/2014/main" id="{03E97C54-70FE-5B2E-DF3D-FACEF4BAA434}"/>
                </a:ext>
              </a:extLst>
            </p:cNvPr>
            <p:cNvSpPr/>
            <p:nvPr/>
          </p:nvSpPr>
          <p:spPr>
            <a:xfrm rot="-10426605">
              <a:off x="11697500" y="2019574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44;p1">
              <a:extLst>
                <a:ext uri="{FF2B5EF4-FFF2-40B4-BE49-F238E27FC236}">
                  <a16:creationId xmlns:a16="http://schemas.microsoft.com/office/drawing/2014/main" id="{FBC5ADC2-BBB4-60B7-42DB-C0AABF44E73F}"/>
                </a:ext>
              </a:extLst>
            </p:cNvPr>
            <p:cNvSpPr/>
            <p:nvPr/>
          </p:nvSpPr>
          <p:spPr>
            <a:xfrm rot="-10426605">
              <a:off x="11628577" y="2063347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45;p1">
              <a:extLst>
                <a:ext uri="{FF2B5EF4-FFF2-40B4-BE49-F238E27FC236}">
                  <a16:creationId xmlns:a16="http://schemas.microsoft.com/office/drawing/2014/main" id="{B672D779-E3FE-14D9-D9BE-ACD4866D9962}"/>
                </a:ext>
              </a:extLst>
            </p:cNvPr>
            <p:cNvSpPr/>
            <p:nvPr/>
          </p:nvSpPr>
          <p:spPr>
            <a:xfrm rot="-10426605">
              <a:off x="11559654" y="2107120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46;p1">
              <a:extLst>
                <a:ext uri="{FF2B5EF4-FFF2-40B4-BE49-F238E27FC236}">
                  <a16:creationId xmlns:a16="http://schemas.microsoft.com/office/drawing/2014/main" id="{6AC31647-792F-6DAE-DF22-C8C9849AF9A5}"/>
                </a:ext>
              </a:extLst>
            </p:cNvPr>
            <p:cNvSpPr/>
            <p:nvPr/>
          </p:nvSpPr>
          <p:spPr>
            <a:xfrm rot="-10426605">
              <a:off x="11475222" y="2120405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47;p1">
              <a:extLst>
                <a:ext uri="{FF2B5EF4-FFF2-40B4-BE49-F238E27FC236}">
                  <a16:creationId xmlns:a16="http://schemas.microsoft.com/office/drawing/2014/main" id="{5BD062D4-1C0E-21D1-1945-4CB5DB5E82AE}"/>
                </a:ext>
              </a:extLst>
            </p:cNvPr>
            <p:cNvSpPr/>
            <p:nvPr/>
          </p:nvSpPr>
          <p:spPr>
            <a:xfrm rot="-10426605">
              <a:off x="11385266" y="2140600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48;p1">
              <a:extLst>
                <a:ext uri="{FF2B5EF4-FFF2-40B4-BE49-F238E27FC236}">
                  <a16:creationId xmlns:a16="http://schemas.microsoft.com/office/drawing/2014/main" id="{64F2393B-F63A-ED2B-8DFF-C206783C89CB}"/>
                </a:ext>
              </a:extLst>
            </p:cNvPr>
            <p:cNvSpPr/>
            <p:nvPr/>
          </p:nvSpPr>
          <p:spPr>
            <a:xfrm rot="-10426605">
              <a:off x="11295310" y="2160795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49;p1">
              <a:extLst>
                <a:ext uri="{FF2B5EF4-FFF2-40B4-BE49-F238E27FC236}">
                  <a16:creationId xmlns:a16="http://schemas.microsoft.com/office/drawing/2014/main" id="{1261735A-DAA5-AE82-1211-5B416E59A10A}"/>
                </a:ext>
              </a:extLst>
            </p:cNvPr>
            <p:cNvSpPr/>
            <p:nvPr/>
          </p:nvSpPr>
          <p:spPr>
            <a:xfrm rot="-10426605">
              <a:off x="11217085" y="2155988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50;p1">
              <a:extLst>
                <a:ext uri="{FF2B5EF4-FFF2-40B4-BE49-F238E27FC236}">
                  <a16:creationId xmlns:a16="http://schemas.microsoft.com/office/drawing/2014/main" id="{2D9FCEC6-EA2B-DDA5-708A-06C06138A6BD}"/>
                </a:ext>
              </a:extLst>
            </p:cNvPr>
            <p:cNvSpPr/>
            <p:nvPr/>
          </p:nvSpPr>
          <p:spPr>
            <a:xfrm rot="-10426605">
              <a:off x="11138860" y="2152300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51;p1">
              <a:extLst>
                <a:ext uri="{FF2B5EF4-FFF2-40B4-BE49-F238E27FC236}">
                  <a16:creationId xmlns:a16="http://schemas.microsoft.com/office/drawing/2014/main" id="{E1C6E71C-E99B-4CA9-C48F-5763BDD30A47}"/>
                </a:ext>
              </a:extLst>
            </p:cNvPr>
            <p:cNvSpPr/>
            <p:nvPr/>
          </p:nvSpPr>
          <p:spPr>
            <a:xfrm rot="-10426605">
              <a:off x="11055303" y="2159276"/>
              <a:ext cx="45719" cy="92661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252;p1">
            <a:extLst>
              <a:ext uri="{FF2B5EF4-FFF2-40B4-BE49-F238E27FC236}">
                <a16:creationId xmlns:a16="http://schemas.microsoft.com/office/drawing/2014/main" id="{FF2247D2-FD53-6648-2F3C-4DDD3B63A3B7}"/>
              </a:ext>
            </a:extLst>
          </p:cNvPr>
          <p:cNvSpPr/>
          <p:nvPr/>
        </p:nvSpPr>
        <p:spPr>
          <a:xfrm rot="-10326475" flipH="1">
            <a:off x="2163259" y="4550073"/>
            <a:ext cx="7228903" cy="932083"/>
          </a:xfrm>
          <a:custGeom>
            <a:avLst/>
            <a:gdLst/>
            <a:ahLst/>
            <a:cxnLst/>
            <a:rect l="l" t="t" r="r" b="b"/>
            <a:pathLst>
              <a:path w="7513716" h="1266099" extrusionOk="0">
                <a:moveTo>
                  <a:pt x="3581666" y="0"/>
                </a:moveTo>
                <a:cubicBezTo>
                  <a:pt x="5158116" y="0"/>
                  <a:pt x="6548013" y="449014"/>
                  <a:pt x="7368747" y="1131953"/>
                </a:cubicBezTo>
                <a:lnTo>
                  <a:pt x="7513716" y="1266099"/>
                </a:lnTo>
                <a:lnTo>
                  <a:pt x="7432059" y="1211145"/>
                </a:lnTo>
                <a:cubicBezTo>
                  <a:pt x="6496327" y="640542"/>
                  <a:pt x="5080222" y="276841"/>
                  <a:pt x="3495319" y="276841"/>
                </a:cubicBezTo>
                <a:cubicBezTo>
                  <a:pt x="2262617" y="276841"/>
                  <a:pt x="1132027" y="496858"/>
                  <a:pt x="250148" y="863116"/>
                </a:cubicBezTo>
                <a:lnTo>
                  <a:pt x="0" y="977529"/>
                </a:lnTo>
                <a:lnTo>
                  <a:pt x="57498" y="934304"/>
                </a:lnTo>
                <a:cubicBezTo>
                  <a:pt x="895164" y="363701"/>
                  <a:pt x="2162861" y="0"/>
                  <a:pt x="3581666" y="0"/>
                </a:cubicBezTo>
                <a:close/>
              </a:path>
            </a:pathLst>
          </a:custGeom>
          <a:solidFill>
            <a:srgbClr val="C55A11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24;p1">
            <a:extLst>
              <a:ext uri="{FF2B5EF4-FFF2-40B4-BE49-F238E27FC236}">
                <a16:creationId xmlns:a16="http://schemas.microsoft.com/office/drawing/2014/main" id="{064EAEBF-3A24-A263-D702-194CF9E134AC}"/>
              </a:ext>
            </a:extLst>
          </p:cNvPr>
          <p:cNvSpPr txBox="1"/>
          <p:nvPr/>
        </p:nvSpPr>
        <p:spPr>
          <a:xfrm>
            <a:off x="6162036" y="2317011"/>
            <a:ext cx="27467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006600"/>
                </a:solidFill>
                <a:latin typeface="Century Gothic"/>
                <a:cs typeface="Arial"/>
                <a:sym typeface="Century Gothic"/>
              </a:rPr>
              <a:t>Unskilled store keeper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224;p1">
            <a:extLst>
              <a:ext uri="{FF2B5EF4-FFF2-40B4-BE49-F238E27FC236}">
                <a16:creationId xmlns:a16="http://schemas.microsoft.com/office/drawing/2014/main" id="{32AFF70F-0E99-9C33-DB8C-5FE39027C1E3}"/>
              </a:ext>
            </a:extLst>
          </p:cNvPr>
          <p:cNvSpPr txBox="1"/>
          <p:nvPr/>
        </p:nvSpPr>
        <p:spPr>
          <a:xfrm>
            <a:off x="5385132" y="3003371"/>
            <a:ext cx="27467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Lack of motivation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222;p1">
            <a:extLst>
              <a:ext uri="{FF2B5EF4-FFF2-40B4-BE49-F238E27FC236}">
                <a16:creationId xmlns:a16="http://schemas.microsoft.com/office/drawing/2014/main" id="{573BB57E-C734-D4B5-3D62-7219CFCBB598}"/>
              </a:ext>
            </a:extLst>
          </p:cNvPr>
          <p:cNvSpPr txBox="1"/>
          <p:nvPr/>
        </p:nvSpPr>
        <p:spPr>
          <a:xfrm>
            <a:off x="4016313" y="2849421"/>
            <a:ext cx="256409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Obsolete Inventory Cards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i="0" dirty="0"/>
              <a:t>Root cause identification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/>
          </p:cNvSpPr>
          <p:nvPr/>
        </p:nvSpPr>
        <p:spPr>
          <a:xfrm>
            <a:off x="1129553" y="2420471"/>
            <a:ext cx="5479065" cy="3884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0518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30518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30518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76581">
              <a:spcAft>
                <a:spcPts val="600"/>
              </a:spcAft>
              <a:buSzPct val="80000"/>
            </a:pP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After careful analysis, the following major problems were identified;</a:t>
            </a:r>
          </a:p>
          <a:p>
            <a:pPr marL="30518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30518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1. Untrained staff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2. Poor inventory management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3. Lack of modern stock taking system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4. Poor record keeping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5. Inadequate internal control system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6. Manual operating system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31C6095-6865-E82B-9CD4-E5FC69B92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83" b="1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/>
          </p:cNvSpPr>
          <p:nvPr/>
        </p:nvSpPr>
        <p:spPr>
          <a:xfrm>
            <a:off x="6663011" y="2099189"/>
            <a:ext cx="3849149" cy="384740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tx1"/>
              </a:solidFill>
              <a:latin typeface="Georgia" panose="02040502050405020303" pitchFamily="18" charset="0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tx1"/>
              </a:solidFill>
              <a:latin typeface="Georgia" panose="02040502050405020303" pitchFamily="18" charset="0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tx1"/>
              </a:solidFill>
              <a:latin typeface="Georgia" panose="02040502050405020303" pitchFamily="18" charset="0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tx1"/>
              </a:solidFill>
              <a:latin typeface="Georgia" panose="02040502050405020303" pitchFamily="18" charset="0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5101618-88B5-3FF2-D2EB-C4CDB7896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" r="50898" b="-1"/>
          <a:stretch/>
        </p:blipFill>
        <p:spPr>
          <a:xfrm>
            <a:off x="7433156" y="10"/>
            <a:ext cx="4758845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04E06-A28A-9757-3351-5AE7465D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3" y="467834"/>
            <a:ext cx="6663764" cy="1738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i="0" dirty="0">
                <a:latin typeface="Georgia" panose="02040502050405020303" pitchFamily="18" charset="0"/>
              </a:rPr>
              <a:t>Recommendations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9605FA5-421C-17DC-4713-AEB3F42C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43" y="2206255"/>
            <a:ext cx="6949512" cy="4118345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Staff should be constantly  trained in inventory management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Improve internal control system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Modern inventory system  for a reliable stock taking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company should introduce the use of accounting software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Automated Inventory System should be introduced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Staff should be provided good working condition.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5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Brita Tamm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502-555-0152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brita@firstupconsultants.com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www.firstupconsultants.com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xfrm>
            <a:off x="6705588" y="2114549"/>
            <a:ext cx="4795860" cy="4210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{FBE9B0B1-C66A-4916-8F4F-7DE5FE31DE44}tf22797433_win32</Template>
  <TotalTime>226</TotalTime>
  <Words>232</Words>
  <Application>Microsoft Office PowerPoint</Application>
  <PresentationFormat>Widescreen</PresentationFormat>
  <Paragraphs>92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Century Gothic</vt:lpstr>
      <vt:lpstr>Georgia</vt:lpstr>
      <vt:lpstr>Univers Condensed Light</vt:lpstr>
      <vt:lpstr>Walbaum Display Light</vt:lpstr>
      <vt:lpstr>AngleLinesVTI</vt:lpstr>
      <vt:lpstr>    Nebraska                              LTD </vt:lpstr>
      <vt:lpstr>AGENDA</vt:lpstr>
      <vt:lpstr>Problem identification</vt:lpstr>
      <vt:lpstr>Fishbone ANALYSIS</vt:lpstr>
      <vt:lpstr>Cause-and-effect/Fishbone diagram</vt:lpstr>
      <vt:lpstr>Root cause identification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Nebraska                              LTD</dc:title>
  <dc:creator>akpaka baron</dc:creator>
  <cp:lastModifiedBy>akpaka baron</cp:lastModifiedBy>
  <cp:revision>51</cp:revision>
  <dcterms:created xsi:type="dcterms:W3CDTF">2024-04-08T06:56:47Z</dcterms:created>
  <dcterms:modified xsi:type="dcterms:W3CDTF">2024-04-09T11:31:39Z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