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1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0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7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1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3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87EF-C8A7-4182-A60C-B11A0A570158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3895-43B7-44EC-9820-4EF5B8F7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Badminton database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Name: </a:t>
            </a:r>
            <a:r>
              <a:rPr lang="en-US" altLang="zh-CN" dirty="0" err="1" smtClean="0"/>
              <a:t>renhui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r>
              <a:rPr lang="en-US" altLang="zh-CN" dirty="0" smtClean="0"/>
              <a:t>Student number:12454892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07" y="5843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5.query </a:t>
            </a:r>
            <a:r>
              <a:rPr lang="en-US" altLang="zh-CN" dirty="0"/>
              <a:t>which uses a sub query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3037" y="1921546"/>
            <a:ext cx="585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member_id,member_name,club_id,member_fees</a:t>
            </a:r>
            <a:r>
              <a:rPr lang="en-US" altLang="zh-CN" dirty="0" smtClean="0"/>
              <a:t> from member 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member_fees</a:t>
            </a:r>
            <a:r>
              <a:rPr lang="en-US" altLang="zh-CN" dirty="0" smtClean="0"/>
              <a:t> &lt;= all(select </a:t>
            </a:r>
            <a:r>
              <a:rPr lang="en-US" altLang="zh-CN" dirty="0" err="1" smtClean="0"/>
              <a:t>member_fees</a:t>
            </a:r>
            <a:r>
              <a:rPr lang="en-US" altLang="zh-CN" dirty="0" smtClean="0"/>
              <a:t> from member);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68237" y="721217"/>
            <a:ext cx="356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//this query is going to found the </a:t>
            </a:r>
            <a:r>
              <a:rPr lang="en-US" altLang="zh-CN" dirty="0" err="1" smtClean="0"/>
              <a:t>the</a:t>
            </a:r>
            <a:r>
              <a:rPr lang="en-US" altLang="zh-CN" dirty="0" smtClean="0"/>
              <a:t> member who give the </a:t>
            </a:r>
            <a:r>
              <a:rPr lang="en-US" altLang="zh-CN" dirty="0" err="1" smtClean="0"/>
              <a:t>minium</a:t>
            </a:r>
            <a:r>
              <a:rPr lang="en-US" altLang="zh-CN" dirty="0" smtClean="0"/>
              <a:t> money of all members in different clubs.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53037" y="1283440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3037" y="3308158"/>
            <a:ext cx="59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output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9" y="4012846"/>
            <a:ext cx="10822650" cy="206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639" y="257577"/>
            <a:ext cx="810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en-US" altLang="zh-CN" dirty="0"/>
              <a:t> A cross product which cannot be implemented using the words “natural join”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04552" y="1017431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4552" y="1747372"/>
            <a:ext cx="628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c.name as coach, m.name as </a:t>
            </a:r>
            <a:r>
              <a:rPr lang="en-US" altLang="zh-CN" dirty="0" err="1" smtClean="0"/>
              <a:t>coach_manager</a:t>
            </a:r>
            <a:r>
              <a:rPr lang="en-US" altLang="zh-CN" dirty="0" smtClean="0"/>
              <a:t> from coach c,</a:t>
            </a:r>
          </a:p>
          <a:p>
            <a:r>
              <a:rPr lang="en-US" altLang="zh-CN" dirty="0" smtClean="0"/>
              <a:t>coach m where </a:t>
            </a:r>
            <a:r>
              <a:rPr lang="en-US" altLang="zh-CN" dirty="0" err="1" smtClean="0"/>
              <a:t>m.coach_manager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c.coach_id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c.club_id</a:t>
            </a:r>
            <a:r>
              <a:rPr lang="en-US" altLang="zh-CN" dirty="0" smtClean="0"/>
              <a:t>=1;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00811" y="1017431"/>
            <a:ext cx="271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//this query is going to found the coach and manager in club which </a:t>
            </a:r>
            <a:r>
              <a:rPr lang="en-US" altLang="zh-CN" dirty="0" err="1" smtClean="0"/>
              <a:t>club_id</a:t>
            </a:r>
            <a:r>
              <a:rPr lang="en-US" altLang="zh-CN" dirty="0" smtClean="0"/>
              <a:t> =1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6" y="3441924"/>
            <a:ext cx="8644246" cy="20315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4552" y="2628715"/>
            <a:ext cx="50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3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statement use in the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217" y="1352282"/>
            <a:ext cx="10632583" cy="482468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year_estabilished</a:t>
            </a:r>
            <a:r>
              <a:rPr lang="en-US" altLang="zh-CN" sz="1600" dirty="0" smtClean="0"/>
              <a:t> check (</a:t>
            </a:r>
            <a:r>
              <a:rPr lang="en-US" altLang="zh-CN" sz="1600" dirty="0" err="1" smtClean="0"/>
              <a:t>year_estabilished</a:t>
            </a:r>
            <a:r>
              <a:rPr lang="en-US" altLang="zh-CN" sz="1600" dirty="0" smtClean="0"/>
              <a:t> &gt;=1990 and </a:t>
            </a:r>
            <a:r>
              <a:rPr lang="en-US" altLang="zh-CN" sz="1600" dirty="0" err="1" smtClean="0"/>
              <a:t>year_estabilished</a:t>
            </a:r>
            <a:r>
              <a:rPr lang="en-US" altLang="zh-CN" sz="1600" dirty="0" smtClean="0"/>
              <a:t>&lt;=2018) // check the club which should established between 1990 and 2018;</a:t>
            </a:r>
          </a:p>
          <a:p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coach_qualification</a:t>
            </a:r>
            <a:r>
              <a:rPr lang="en-US" altLang="zh-CN" sz="1600" dirty="0" smtClean="0"/>
              <a:t> check(</a:t>
            </a:r>
            <a:r>
              <a:rPr lang="en-US" altLang="zh-CN" sz="1600" dirty="0" err="1" smtClean="0"/>
              <a:t>coach_qualification</a:t>
            </a:r>
            <a:r>
              <a:rPr lang="en-US" altLang="zh-CN" sz="1600" dirty="0" smtClean="0"/>
              <a:t> in ('national </a:t>
            </a:r>
            <a:r>
              <a:rPr lang="en-US" altLang="zh-CN" sz="1600" dirty="0" err="1" smtClean="0"/>
              <a:t>athlete','state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athlete','city</a:t>
            </a:r>
            <a:r>
              <a:rPr lang="en-US" altLang="zh-CN" sz="1600" dirty="0" smtClean="0"/>
              <a:t> athlete')) //check the coach qualification which can only be three levels which are national, state and city.</a:t>
            </a:r>
          </a:p>
          <a:p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member_fees</a:t>
            </a:r>
            <a:r>
              <a:rPr lang="en-US" altLang="zh-CN" sz="1600" dirty="0" smtClean="0"/>
              <a:t> CHECK(</a:t>
            </a:r>
            <a:r>
              <a:rPr lang="en-US" altLang="zh-CN" sz="1600" dirty="0" err="1" smtClean="0"/>
              <a:t>member_fees</a:t>
            </a:r>
            <a:r>
              <a:rPr lang="en-US" altLang="zh-CN" sz="1600" dirty="0" smtClean="0"/>
              <a:t> in ('1000','400','100'))// the </a:t>
            </a:r>
            <a:r>
              <a:rPr lang="en-US" altLang="zh-CN" sz="1600" dirty="0" err="1" smtClean="0"/>
              <a:t>member_fees</a:t>
            </a:r>
            <a:r>
              <a:rPr lang="en-US" altLang="zh-CN" sz="1600" dirty="0" smtClean="0"/>
              <a:t> have three types and each type has a constant price for a long time, so I check them with 1000,400 and 100,people have to pay one price of them</a:t>
            </a:r>
          </a:p>
          <a:p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member_type</a:t>
            </a:r>
            <a:r>
              <a:rPr lang="en-US" altLang="zh-CN" sz="1600" dirty="0" smtClean="0"/>
              <a:t> check(</a:t>
            </a:r>
            <a:r>
              <a:rPr lang="en-US" altLang="zh-CN" sz="1600" dirty="0" err="1" smtClean="0"/>
              <a:t>member_type</a:t>
            </a:r>
            <a:r>
              <a:rPr lang="en-US" altLang="zh-CN" sz="1600" dirty="0" smtClean="0"/>
              <a:t> in ('</a:t>
            </a:r>
            <a:r>
              <a:rPr lang="en-US" altLang="zh-CN" sz="1600" dirty="0" err="1" smtClean="0"/>
              <a:t>year','session','month</a:t>
            </a:r>
            <a:r>
              <a:rPr lang="en-US" altLang="zh-CN" sz="1600" dirty="0" smtClean="0"/>
              <a:t>')) // these are three types for the members, people can only be one of these three</a:t>
            </a:r>
          </a:p>
          <a:p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payment_menthod</a:t>
            </a:r>
            <a:r>
              <a:rPr lang="en-US" altLang="zh-CN" sz="1600" dirty="0" smtClean="0"/>
              <a:t> CHECK (</a:t>
            </a:r>
            <a:r>
              <a:rPr lang="en-US" altLang="zh-CN" sz="1600" dirty="0" err="1" smtClean="0"/>
              <a:t>payment_menthod</a:t>
            </a:r>
            <a:r>
              <a:rPr lang="en-US" altLang="zh-CN" sz="1600" dirty="0" smtClean="0"/>
              <a:t> IN('CREDIT CARD','CASH')) //people can only pay by cash or card, we do not accept the other way currently, so there is a check with the payment.</a:t>
            </a:r>
          </a:p>
          <a:p>
            <a:r>
              <a:rPr lang="en-US" altLang="zh-CN" sz="1600" dirty="0" smtClean="0"/>
              <a:t>CONSTRAINT session CHECK(session in ('</a:t>
            </a:r>
            <a:r>
              <a:rPr lang="en-US" altLang="zh-CN" sz="1600" dirty="0" err="1" smtClean="0"/>
              <a:t>spring','summer','autumn','winter</a:t>
            </a:r>
            <a:r>
              <a:rPr lang="en-US" altLang="zh-CN" sz="1600" dirty="0" smtClean="0"/>
              <a:t>')), // the database divided four seasons in one year for training. So there is a check to constrain the session.</a:t>
            </a:r>
          </a:p>
          <a:p>
            <a:r>
              <a:rPr lang="en-US" altLang="zh-CN" sz="1600" dirty="0" smtClean="0"/>
              <a:t>CONSTRAINT period CHECK(period&gt;0 and  period &lt;=90) //there is a constraint for the period, the longest training season is 90days which is a season. And the shortest period must longer than 0 days which might fro experiment. So there is a check for that.</a:t>
            </a:r>
          </a:p>
          <a:p>
            <a:r>
              <a:rPr lang="en-US" altLang="zh-CN" sz="1600" dirty="0" smtClean="0"/>
              <a:t>CONSTRAINT </a:t>
            </a:r>
            <a:r>
              <a:rPr lang="en-US" altLang="zh-CN" sz="1600" dirty="0" err="1" smtClean="0"/>
              <a:t>match_type</a:t>
            </a:r>
            <a:r>
              <a:rPr lang="en-US" altLang="zh-CN" sz="1600" dirty="0" smtClean="0"/>
              <a:t> CHECK (</a:t>
            </a:r>
            <a:r>
              <a:rPr lang="en-US" altLang="zh-CN" sz="1600" dirty="0" err="1" smtClean="0"/>
              <a:t>match_type</a:t>
            </a:r>
            <a:r>
              <a:rPr lang="en-US" altLang="zh-CN" sz="1600" dirty="0" smtClean="0"/>
              <a:t> in ('</a:t>
            </a:r>
            <a:r>
              <a:rPr lang="en-US" altLang="zh-CN" sz="1600" dirty="0" err="1" smtClean="0"/>
              <a:t>single','double','mix</a:t>
            </a:r>
            <a:r>
              <a:rPr lang="en-US" altLang="zh-CN" sz="1600" dirty="0" smtClean="0"/>
              <a:t>')) // In the real badminton match, there are three types of match, which are single, double and mix. So the match type must be one of three, so there is a check for that.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4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506828"/>
            <a:ext cx="91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FOREIGN KEY (</a:t>
            </a:r>
            <a:r>
              <a:rPr lang="en-US" altLang="zh-CN" dirty="0" err="1"/>
              <a:t>address_id</a:t>
            </a:r>
            <a:r>
              <a:rPr lang="en-US" altLang="zh-CN" dirty="0"/>
              <a:t>) REFERENCES </a:t>
            </a:r>
            <a:r>
              <a:rPr lang="en-US" altLang="zh-CN" dirty="0" err="1"/>
              <a:t>match_place</a:t>
            </a:r>
            <a:r>
              <a:rPr lang="en-US" altLang="zh-CN" dirty="0"/>
              <a:t>(</a:t>
            </a:r>
            <a:r>
              <a:rPr lang="en-US" altLang="zh-CN" dirty="0" err="1"/>
              <a:t>match_place_id</a:t>
            </a:r>
            <a:r>
              <a:rPr lang="en-US" altLang="zh-CN" dirty="0"/>
              <a:t>) ON UPDATE CASCADE ON DELETE CASCADE, </a:t>
            </a:r>
            <a:r>
              <a:rPr lang="en-US" altLang="zh-CN" dirty="0" smtClean="0"/>
              <a:t> // when the table match has any changes, the </a:t>
            </a:r>
            <a:r>
              <a:rPr lang="en-US" altLang="zh-CN" dirty="0" err="1" smtClean="0"/>
              <a:t>match_place</a:t>
            </a:r>
            <a:r>
              <a:rPr lang="en-US" altLang="zh-CN" dirty="0" smtClean="0"/>
              <a:t> also change.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4110" y="2173336"/>
            <a:ext cx="73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output: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5" y="2507825"/>
            <a:ext cx="4777659" cy="447675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</p:cNvCxnSpPr>
          <p:nvPr/>
        </p:nvCxnSpPr>
        <p:spPr>
          <a:xfrm flipV="1">
            <a:off x="5120694" y="4730102"/>
            <a:ext cx="1545465" cy="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59" y="2945707"/>
            <a:ext cx="4714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DELETE CASCADE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0918" y="1442434"/>
            <a:ext cx="36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0918" y="1844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FOREIGN KEY (member_id,club_id) REFERENCES member (member_id,club_id) ON UPDATE CASCADE ON DELETE CASCADE,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86918" y="1027906"/>
            <a:ext cx="2957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//this query will update any changes happened in member to </a:t>
            </a:r>
            <a:r>
              <a:rPr lang="en-US" altLang="zh-CN" dirty="0" err="1" smtClean="0"/>
              <a:t>member_payment</a:t>
            </a:r>
            <a:r>
              <a:rPr lang="en-US" altLang="zh-CN" dirty="0" smtClean="0"/>
              <a:t>. Here is example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264"/>
            <a:ext cx="5193380" cy="24039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18" y="3627035"/>
            <a:ext cx="4500587" cy="1984445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5061397" y="4619257"/>
            <a:ext cx="2425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68958" y="2910625"/>
            <a:ext cx="16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 delete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19752" y="2910625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delete</a:t>
            </a:r>
          </a:p>
        </p:txBody>
      </p:sp>
    </p:spTree>
    <p:extLst>
      <p:ext uri="{BB962C8B-B14F-4D97-AF65-F5344CB8AC3E}">
        <p14:creationId xmlns:p14="http://schemas.microsoft.com/office/powerpoint/2010/main" val="248286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290" y="17194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User of view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2290" y="1246425"/>
            <a:ext cx="80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this program, the database create a view for the user to have a look.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3036" y="1763161"/>
            <a:ext cx="725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 to create a view;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0687" y="2201735"/>
            <a:ext cx="522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create view </a:t>
            </a:r>
            <a:r>
              <a:rPr lang="en-US" altLang="zh-CN" dirty="0" err="1" smtClean="0"/>
              <a:t>badminton_people</a:t>
            </a:r>
            <a:r>
              <a:rPr lang="en-US" altLang="zh-CN" dirty="0" smtClean="0"/>
              <a:t> as select </a:t>
            </a:r>
            <a:r>
              <a:rPr lang="en-US" altLang="zh-CN" dirty="0" err="1" smtClean="0"/>
              <a:t>club_id,club_name,member_id,member_name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badminton_club</a:t>
            </a:r>
            <a:r>
              <a:rPr lang="en-US" altLang="zh-CN" dirty="0" smtClean="0"/>
              <a:t> natural join member;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62163" y="1763161"/>
            <a:ext cx="4296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It creates a </a:t>
            </a:r>
            <a:r>
              <a:rPr lang="en-US" altLang="zh-CN" dirty="0" err="1" smtClean="0"/>
              <a:t>badminton_people</a:t>
            </a:r>
            <a:r>
              <a:rPr lang="en-US" altLang="zh-CN" dirty="0" smtClean="0"/>
              <a:t> view for user which could help to see the </a:t>
            </a:r>
            <a:r>
              <a:rPr lang="en-US" altLang="zh-CN" dirty="0" err="1" smtClean="0"/>
              <a:t>club_id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club_name</a:t>
            </a:r>
            <a:r>
              <a:rPr lang="en-US" altLang="zh-CN" dirty="0" smtClean="0"/>
              <a:t> and their </a:t>
            </a:r>
            <a:r>
              <a:rPr lang="en-US" altLang="zh-CN" dirty="0" err="1" smtClean="0"/>
              <a:t>member_id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member_name</a:t>
            </a:r>
            <a:r>
              <a:rPr lang="en-US" altLang="zh-CN" dirty="0" smtClean="0"/>
              <a:t>, by creating a view, it is easy to use the view to do the other operation;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3036" y="3304458"/>
            <a:ext cx="42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 to use the view that just created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13645" y="3731859"/>
            <a:ext cx="42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badminton_people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53" y="4055024"/>
            <a:ext cx="67341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database is established which based on the real life that how badminton clubs work.</a:t>
            </a:r>
          </a:p>
          <a:p>
            <a:r>
              <a:rPr lang="en-US" altLang="zh-CN" dirty="0" smtClean="0"/>
              <a:t>This database built the entity relationship diagram(ERD) to show the relationships between different entities.</a:t>
            </a:r>
          </a:p>
          <a:p>
            <a:r>
              <a:rPr lang="en-US" altLang="zh-CN" dirty="0" smtClean="0"/>
              <a:t>The ERD also shows the attributes of every entities to demonstrate.</a:t>
            </a:r>
          </a:p>
          <a:p>
            <a:r>
              <a:rPr lang="en-US" altLang="zh-CN" dirty="0" smtClean="0"/>
              <a:t>In this database, there are eight entities in the database. For example,</a:t>
            </a:r>
          </a:p>
          <a:p>
            <a:pPr marL="0" indent="0">
              <a:buNone/>
            </a:pPr>
            <a:r>
              <a:rPr lang="en-US" altLang="zh-CN" dirty="0" smtClean="0"/>
              <a:t>  Coach, matches, members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0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1369" y="515155"/>
            <a:ext cx="2395470" cy="2525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1369" y="515155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Badminton_club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1369" y="1030310"/>
            <a:ext cx="239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Club_Id</a:t>
            </a:r>
            <a:endParaRPr lang="en-US" altLang="zh-CN" b="1" u="sng" dirty="0" smtClean="0"/>
          </a:p>
          <a:p>
            <a:r>
              <a:rPr lang="en-US" altLang="zh-CN" dirty="0" err="1" smtClean="0"/>
              <a:t>Club_Name</a:t>
            </a:r>
            <a:endParaRPr lang="en-US" altLang="zh-CN" dirty="0" smtClean="0"/>
          </a:p>
          <a:p>
            <a:r>
              <a:rPr lang="en-US" altLang="zh-CN" dirty="0" err="1" smtClean="0"/>
              <a:t>Year_established</a:t>
            </a:r>
            <a:endParaRPr lang="en-US" altLang="zh-CN" dirty="0" smtClean="0"/>
          </a:p>
          <a:p>
            <a:r>
              <a:rPr lang="en-US" altLang="zh-CN" dirty="0" err="1" smtClean="0"/>
              <a:t>Club_contactnum</a:t>
            </a:r>
            <a:endParaRPr lang="en-US" altLang="zh-CN" dirty="0" smtClean="0"/>
          </a:p>
          <a:p>
            <a:r>
              <a:rPr lang="en-US" altLang="zh-CN" dirty="0" err="1" smtClean="0"/>
              <a:t>Club_address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1369" y="4005614"/>
            <a:ext cx="2395470" cy="2801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2882" y="4006038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Coach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1369" y="4298507"/>
            <a:ext cx="2395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Club_id</a:t>
            </a:r>
            <a:r>
              <a:rPr lang="en-US" altLang="zh-CN" b="1" dirty="0" smtClean="0"/>
              <a:t>*</a:t>
            </a:r>
          </a:p>
          <a:p>
            <a:r>
              <a:rPr lang="en-US" altLang="zh-CN" b="1" u="sng" dirty="0" err="1" smtClean="0"/>
              <a:t>Coach_id</a:t>
            </a:r>
            <a:endParaRPr lang="en-US" altLang="zh-CN" b="1" u="sng" dirty="0" smtClean="0"/>
          </a:p>
          <a:p>
            <a:r>
              <a:rPr lang="en-US" altLang="zh-CN" dirty="0" smtClean="0"/>
              <a:t>Gender</a:t>
            </a:r>
          </a:p>
          <a:p>
            <a:r>
              <a:rPr lang="en-US" altLang="zh-CN" dirty="0" smtClean="0"/>
              <a:t>Name </a:t>
            </a:r>
          </a:p>
          <a:p>
            <a:r>
              <a:rPr lang="en-US" altLang="zh-CN" dirty="0" err="1" smtClean="0"/>
              <a:t>Coach_qualification</a:t>
            </a:r>
            <a:endParaRPr lang="en-US" altLang="zh-CN" dirty="0" smtClean="0"/>
          </a:p>
          <a:p>
            <a:r>
              <a:rPr lang="en-US" altLang="zh-CN" dirty="0" err="1" smtClean="0"/>
              <a:t>Coach_phone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Coach_manager</a:t>
            </a:r>
            <a:r>
              <a:rPr lang="en-US" altLang="zh-CN" dirty="0" smtClean="0"/>
              <a:t>*</a:t>
            </a:r>
          </a:p>
          <a:p>
            <a:r>
              <a:rPr lang="en-US" altLang="zh-CN" dirty="0" err="1" smtClean="0"/>
              <a:t>Coach_manager_club</a:t>
            </a:r>
            <a:r>
              <a:rPr lang="en-US" altLang="zh-CN" dirty="0" smtClean="0"/>
              <a:t>*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11369" y="884487"/>
            <a:ext cx="2395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9856" y="4368274"/>
            <a:ext cx="2395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23515" y="180304"/>
            <a:ext cx="2627291" cy="3208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23515" y="201700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Members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4623515" y="515155"/>
            <a:ext cx="266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23515" y="515155"/>
            <a:ext cx="2665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Member_id</a:t>
            </a:r>
            <a:endParaRPr lang="en-US" altLang="zh-CN" b="1" u="sng" dirty="0" smtClean="0"/>
          </a:p>
          <a:p>
            <a:r>
              <a:rPr lang="en-US" altLang="zh-CN" b="1" u="sng" dirty="0" err="1" smtClean="0"/>
              <a:t>Club_id</a:t>
            </a:r>
            <a:r>
              <a:rPr lang="en-US" altLang="zh-CN" b="1" u="sng" dirty="0" smtClean="0"/>
              <a:t>*</a:t>
            </a:r>
          </a:p>
          <a:p>
            <a:r>
              <a:rPr lang="en-US" altLang="zh-CN" dirty="0" err="1" smtClean="0"/>
              <a:t>Member_type</a:t>
            </a:r>
            <a:endParaRPr lang="en-US" altLang="zh-CN" dirty="0" smtClean="0"/>
          </a:p>
          <a:p>
            <a:r>
              <a:rPr lang="en-US" altLang="zh-CN" dirty="0" err="1" smtClean="0"/>
              <a:t>Member_fees</a:t>
            </a:r>
            <a:endParaRPr lang="en-US" altLang="zh-CN" dirty="0" smtClean="0"/>
          </a:p>
          <a:p>
            <a:r>
              <a:rPr lang="en-US" altLang="zh-CN" dirty="0" err="1" smtClean="0"/>
              <a:t>Member_name</a:t>
            </a:r>
            <a:endParaRPr lang="en-US" altLang="zh-CN" dirty="0" smtClean="0"/>
          </a:p>
          <a:p>
            <a:r>
              <a:rPr lang="en-US" altLang="zh-CN" dirty="0" smtClean="0"/>
              <a:t>Gender</a:t>
            </a:r>
          </a:p>
          <a:p>
            <a:r>
              <a:rPr lang="en-US" altLang="zh-CN" dirty="0" err="1" smtClean="0"/>
              <a:t>Member_phone</a:t>
            </a:r>
            <a:endParaRPr lang="en-US" altLang="zh-CN" dirty="0" smtClean="0"/>
          </a:p>
          <a:p>
            <a:r>
              <a:rPr lang="en-US" altLang="zh-CN" dirty="0" err="1" smtClean="0"/>
              <a:t>Member_email</a:t>
            </a:r>
            <a:endParaRPr lang="en-US" altLang="zh-CN" dirty="0" smtClean="0"/>
          </a:p>
          <a:p>
            <a:r>
              <a:rPr lang="en-US" altLang="zh-CN" dirty="0" err="1" smtClean="0"/>
              <a:t>Member_address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8667482" y="201700"/>
            <a:ext cx="2305318" cy="1982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06118" y="201700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Member_payment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25436" y="699821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Payment_id</a:t>
            </a:r>
            <a:endParaRPr lang="en-US" altLang="zh-CN" b="1" u="sng" dirty="0"/>
          </a:p>
          <a:p>
            <a:r>
              <a:rPr lang="en-US" altLang="zh-CN" dirty="0" err="1" smtClean="0"/>
              <a:t>Member_id</a:t>
            </a:r>
            <a:r>
              <a:rPr lang="en-US" altLang="zh-CN" dirty="0" smtClean="0"/>
              <a:t>*</a:t>
            </a:r>
          </a:p>
          <a:p>
            <a:r>
              <a:rPr lang="en-US" altLang="zh-CN" dirty="0" err="1" smtClean="0"/>
              <a:t>Club_id</a:t>
            </a:r>
            <a:r>
              <a:rPr lang="en-US" altLang="zh-CN" dirty="0" smtClean="0"/>
              <a:t>*</a:t>
            </a:r>
          </a:p>
          <a:p>
            <a:r>
              <a:rPr lang="en-US" altLang="zh-CN" dirty="0" err="1" smtClean="0"/>
              <a:t>payment_method</a:t>
            </a:r>
            <a:endParaRPr lang="en-US" altLang="zh-CN" dirty="0" smtClean="0"/>
          </a:p>
          <a:p>
            <a:r>
              <a:rPr lang="en-US" altLang="zh-CN" dirty="0" err="1" smtClean="0"/>
              <a:t>Paid_time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14576" y="4111226"/>
            <a:ext cx="1828800" cy="2617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14576" y="4127121"/>
            <a:ext cx="188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Coach_Schedule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4576" y="4528244"/>
            <a:ext cx="1854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Coach_id</a:t>
            </a:r>
            <a:r>
              <a:rPr lang="en-US" altLang="zh-CN" b="1" u="sng" dirty="0" smtClean="0"/>
              <a:t>*</a:t>
            </a:r>
          </a:p>
          <a:p>
            <a:r>
              <a:rPr lang="en-US" altLang="zh-CN" b="1" u="sng" dirty="0" err="1" smtClean="0"/>
              <a:t>Coach_Club</a:t>
            </a:r>
            <a:r>
              <a:rPr lang="en-US" altLang="zh-CN" b="1" u="sng" dirty="0" smtClean="0"/>
              <a:t>*</a:t>
            </a:r>
          </a:p>
          <a:p>
            <a:r>
              <a:rPr lang="en-US" altLang="zh-CN" b="1" u="sng" dirty="0" err="1" smtClean="0"/>
              <a:t>Member_id</a:t>
            </a:r>
            <a:r>
              <a:rPr lang="en-US" altLang="zh-CN" b="1" u="sng" dirty="0" smtClean="0"/>
              <a:t>*</a:t>
            </a:r>
          </a:p>
          <a:p>
            <a:r>
              <a:rPr lang="en-US" altLang="zh-CN" b="1" u="sng" dirty="0" err="1" smtClean="0"/>
              <a:t>Member_club</a:t>
            </a:r>
            <a:r>
              <a:rPr lang="en-US" altLang="zh-CN" b="1" u="sng" dirty="0" smtClean="0"/>
              <a:t>*</a:t>
            </a:r>
          </a:p>
          <a:p>
            <a:r>
              <a:rPr lang="en-US" altLang="zh-CN" b="1" u="sng" dirty="0" smtClean="0"/>
              <a:t>Session</a:t>
            </a:r>
          </a:p>
          <a:p>
            <a:r>
              <a:rPr lang="en-US" altLang="zh-CN" dirty="0" smtClean="0"/>
              <a:t>Period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414576" y="4512348"/>
            <a:ext cx="182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04128" y="4122122"/>
            <a:ext cx="2288898" cy="2416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414754" y="4138017"/>
            <a:ext cx="232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Match_participation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6404128" y="4507349"/>
            <a:ext cx="2338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04128" y="4539140"/>
            <a:ext cx="233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Match_id</a:t>
            </a:r>
            <a:r>
              <a:rPr lang="en-US" altLang="zh-CN" b="1" u="sng" dirty="0"/>
              <a:t>*</a:t>
            </a:r>
            <a:endParaRPr lang="en-US" altLang="zh-CN" b="1" u="sng" dirty="0" smtClean="0"/>
          </a:p>
          <a:p>
            <a:r>
              <a:rPr lang="en-US" altLang="zh-CN" b="1" u="sng" dirty="0" err="1" smtClean="0"/>
              <a:t>Member_id</a:t>
            </a:r>
            <a:r>
              <a:rPr lang="en-US" altLang="zh-CN" b="1" u="sng" dirty="0" smtClean="0"/>
              <a:t>*</a:t>
            </a:r>
          </a:p>
          <a:p>
            <a:r>
              <a:rPr lang="en-US" altLang="zh-CN" b="1" u="sng" dirty="0" err="1" smtClean="0"/>
              <a:t>Member_club</a:t>
            </a:r>
            <a:r>
              <a:rPr lang="en-US" altLang="zh-CN" b="1" u="sng" dirty="0" smtClean="0"/>
              <a:t>*</a:t>
            </a:r>
          </a:p>
          <a:p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58104" y="2266775"/>
            <a:ext cx="2019300" cy="1593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735244" y="2266775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Matche_place</a:t>
            </a:r>
            <a:endParaRPr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9735244" y="2760227"/>
            <a:ext cx="20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Match_Place_id</a:t>
            </a:r>
            <a:endParaRPr lang="en-US" altLang="zh-CN" b="1" u="sng" dirty="0" smtClean="0"/>
          </a:p>
          <a:p>
            <a:r>
              <a:rPr lang="en-US" altLang="zh-CN" dirty="0" err="1" smtClean="0"/>
              <a:t>Address_name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149840" y="5082241"/>
            <a:ext cx="2042160" cy="17757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149840" y="5106081"/>
            <a:ext cx="204216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Matches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72700" y="5475413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 err="1" smtClean="0"/>
              <a:t>Match_id</a:t>
            </a:r>
            <a:endParaRPr lang="en-US" altLang="zh-CN" b="1" u="sng" dirty="0" smtClean="0"/>
          </a:p>
          <a:p>
            <a:r>
              <a:rPr lang="en-US" altLang="zh-CN" dirty="0" err="1" smtClean="0"/>
              <a:t>Match_time</a:t>
            </a:r>
            <a:endParaRPr lang="en-US" altLang="zh-CN" dirty="0" smtClean="0"/>
          </a:p>
          <a:p>
            <a:r>
              <a:rPr lang="en-US" altLang="zh-CN" dirty="0" err="1" smtClean="0"/>
              <a:t>Adress_id</a:t>
            </a:r>
            <a:r>
              <a:rPr lang="en-US" altLang="zh-CN" dirty="0" smtClean="0"/>
              <a:t>*</a:t>
            </a:r>
          </a:p>
          <a:p>
            <a:r>
              <a:rPr lang="en-US" altLang="zh-CN" dirty="0" err="1" smtClean="0"/>
              <a:t>Match_type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4" idx="3"/>
            <a:endCxn id="21" idx="1"/>
          </p:cNvCxnSpPr>
          <p:nvPr/>
        </p:nvCxnSpPr>
        <p:spPr>
          <a:xfrm>
            <a:off x="3206839" y="1777768"/>
            <a:ext cx="1416676" cy="3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618963" y="1616074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387144" y="1768974"/>
            <a:ext cx="0" cy="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387144" y="1616074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4275786" y="1616074"/>
            <a:ext cx="347729" cy="184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218153" y="1816611"/>
            <a:ext cx="405362" cy="29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560704" y="1339075"/>
            <a:ext cx="62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7341389" y="1619972"/>
            <a:ext cx="0" cy="1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41389" y="142823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306872" y="1441455"/>
            <a:ext cx="347729" cy="184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16851" y="1626404"/>
            <a:ext cx="405362" cy="29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250806" y="1616074"/>
            <a:ext cx="1416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" idx="2"/>
            <a:endCxn id="9" idx="0"/>
          </p:cNvCxnSpPr>
          <p:nvPr/>
        </p:nvCxnSpPr>
        <p:spPr>
          <a:xfrm>
            <a:off x="2009104" y="3040380"/>
            <a:ext cx="31513" cy="965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1764889" y="3813853"/>
            <a:ext cx="296214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021862" y="3797321"/>
            <a:ext cx="374614" cy="208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764889" y="3232597"/>
            <a:ext cx="63158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706068" y="3447329"/>
            <a:ext cx="63158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3618963" y="161441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480479" y="143530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823190" y="3780641"/>
            <a:ext cx="250455" cy="201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/>
          <p:nvPr/>
        </p:nvCxnSpPr>
        <p:spPr>
          <a:xfrm>
            <a:off x="5925151" y="3401314"/>
            <a:ext cx="19316" cy="709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831250" y="3573127"/>
            <a:ext cx="250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5831250" y="3974248"/>
            <a:ext cx="125227" cy="14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961486" y="4034362"/>
            <a:ext cx="175135" cy="8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8" idx="3"/>
            <a:endCxn id="27" idx="1"/>
          </p:cNvCxnSpPr>
          <p:nvPr/>
        </p:nvCxnSpPr>
        <p:spPr>
          <a:xfrm flipV="1">
            <a:off x="3206839" y="5405407"/>
            <a:ext cx="1207737" cy="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387144" y="523968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606084" y="522183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4094707" y="5245039"/>
            <a:ext cx="344852" cy="16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4123342" y="5409201"/>
            <a:ext cx="304888" cy="246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678379" y="5062904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5411666" y="3511908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1789288" y="3443043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133" name="椭圆 132"/>
          <p:cNvSpPr/>
          <p:nvPr/>
        </p:nvSpPr>
        <p:spPr>
          <a:xfrm>
            <a:off x="7013735" y="3771960"/>
            <a:ext cx="250455" cy="201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>
            <a:off x="7028896" y="3558960"/>
            <a:ext cx="250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7028896" y="3960081"/>
            <a:ext cx="125227" cy="147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157562" y="3981839"/>
            <a:ext cx="131880" cy="145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7092657" y="3338813"/>
            <a:ext cx="68280" cy="80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7240284" y="3540124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cxnSp>
        <p:nvCxnSpPr>
          <p:cNvPr id="143" name="直接连接符 142"/>
          <p:cNvCxnSpPr>
            <a:endCxn id="40" idx="1"/>
          </p:cNvCxnSpPr>
          <p:nvPr/>
        </p:nvCxnSpPr>
        <p:spPr>
          <a:xfrm>
            <a:off x="8693026" y="5968617"/>
            <a:ext cx="1456814" cy="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8693026" y="5753636"/>
            <a:ext cx="443699" cy="21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8693026" y="5968617"/>
            <a:ext cx="472998" cy="250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9911998" y="5812088"/>
            <a:ext cx="22860" cy="313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808711" y="5836607"/>
            <a:ext cx="22860" cy="313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flipV="1">
            <a:off x="11011436" y="3872559"/>
            <a:ext cx="0" cy="123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37" idx="2"/>
          </p:cNvCxnSpPr>
          <p:nvPr/>
        </p:nvCxnSpPr>
        <p:spPr>
          <a:xfrm>
            <a:off x="10767754" y="3860275"/>
            <a:ext cx="220824" cy="14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V="1">
            <a:off x="11034295" y="3888741"/>
            <a:ext cx="96223" cy="11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0759764" y="4923823"/>
            <a:ext cx="570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10708782" y="4712909"/>
            <a:ext cx="60530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4209997" y="1533788"/>
            <a:ext cx="0" cy="44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4099728" y="5139304"/>
            <a:ext cx="1783" cy="491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5831250" y="3603626"/>
            <a:ext cx="250455" cy="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>
            <a:off x="7042311" y="3617314"/>
            <a:ext cx="250455" cy="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293991" y="1459706"/>
            <a:ext cx="9658" cy="309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10817206" y="4040142"/>
            <a:ext cx="40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9133506" y="5753636"/>
            <a:ext cx="32518" cy="465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9182768" y="5585420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447021" y="4207383"/>
            <a:ext cx="5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cxnSp>
        <p:nvCxnSpPr>
          <p:cNvPr id="207" name="直接连接符 206"/>
          <p:cNvCxnSpPr/>
          <p:nvPr/>
        </p:nvCxnSpPr>
        <p:spPr>
          <a:xfrm flipV="1">
            <a:off x="1197735" y="3460208"/>
            <a:ext cx="0" cy="53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180304" y="3443043"/>
            <a:ext cx="1043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193183" y="3443043"/>
            <a:ext cx="25758" cy="17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80304" y="5239689"/>
            <a:ext cx="631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1056969" y="3888741"/>
            <a:ext cx="218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1004552" y="3784468"/>
            <a:ext cx="309093" cy="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394457" y="5093492"/>
            <a:ext cx="274702" cy="3081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676696" y="5062904"/>
            <a:ext cx="121019" cy="158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43709" y="5260157"/>
            <a:ext cx="218941" cy="14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8277" y="14463"/>
            <a:ext cx="7757160" cy="752157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One to many relationship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145280" y="1957245"/>
            <a:ext cx="3143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915955" y="1725769"/>
            <a:ext cx="372480" cy="217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928834" y="1942781"/>
            <a:ext cx="359601" cy="27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915955" y="1725768"/>
            <a:ext cx="0" cy="462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327301" y="1765556"/>
            <a:ext cx="0" cy="35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44096" y="1780020"/>
            <a:ext cx="0" cy="35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7" y="4425302"/>
            <a:ext cx="8100832" cy="17430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414" y="4325112"/>
            <a:ext cx="5172075" cy="1704975"/>
          </a:xfrm>
          <a:prstGeom prst="rect">
            <a:avLst/>
          </a:prstGeom>
        </p:spPr>
      </p:pic>
      <p:sp>
        <p:nvSpPr>
          <p:cNvPr id="27" name="Line 88"/>
          <p:cNvSpPr>
            <a:spLocks noChangeShapeType="1"/>
          </p:cNvSpPr>
          <p:nvPr/>
        </p:nvSpPr>
        <p:spPr bwMode="auto">
          <a:xfrm flipH="1">
            <a:off x="953034" y="3602909"/>
            <a:ext cx="6615449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Osaka" pitchFamily="-120" charset="-128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953037" y="3602911"/>
            <a:ext cx="0" cy="8223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/>
          <p:nvPr/>
        </p:nvCxnSpPr>
        <p:spPr>
          <a:xfrm flipV="1">
            <a:off x="1607713" y="3602910"/>
            <a:ext cx="0" cy="8223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3"/>
          <p:cNvCxnSpPr/>
          <p:nvPr/>
        </p:nvCxnSpPr>
        <p:spPr>
          <a:xfrm flipV="1">
            <a:off x="7568484" y="3602910"/>
            <a:ext cx="0" cy="8223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4"/>
          <p:cNvCxnSpPr/>
          <p:nvPr/>
        </p:nvCxnSpPr>
        <p:spPr>
          <a:xfrm flipV="1">
            <a:off x="6574665" y="3602910"/>
            <a:ext cx="0" cy="8223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文本框 37"/>
          <p:cNvSpPr txBox="1"/>
          <p:nvPr/>
        </p:nvSpPr>
        <p:spPr>
          <a:xfrm>
            <a:off x="6574665" y="3174111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Foreign key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174840" y="1572866"/>
            <a:ext cx="62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84" y="866810"/>
            <a:ext cx="1812595" cy="222620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435" y="883171"/>
            <a:ext cx="2495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Many to Many relationship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6" y="1309901"/>
            <a:ext cx="2422566" cy="2823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33" y="1309901"/>
            <a:ext cx="2535529" cy="3114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363" y="1706325"/>
            <a:ext cx="1433714" cy="20276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73" y="2399246"/>
            <a:ext cx="1913489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969" y="5016490"/>
            <a:ext cx="6587180" cy="1828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21969" y="4251709"/>
            <a:ext cx="218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table </a:t>
            </a:r>
            <a:r>
              <a:rPr lang="en-US" altLang="zh-CN" dirty="0" err="1" smtClean="0"/>
              <a:t>coach_schedule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5400220" y="3734006"/>
            <a:ext cx="0" cy="131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096000" y="2626159"/>
            <a:ext cx="1671033" cy="14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86307" y="2392701"/>
            <a:ext cx="456151" cy="247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096000" y="2640367"/>
            <a:ext cx="456151" cy="176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542458" y="2399246"/>
            <a:ext cx="309103" cy="524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302321" y="2392701"/>
            <a:ext cx="12879" cy="530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508383" y="2392701"/>
            <a:ext cx="12879" cy="530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834782" y="22887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4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8990" y="1621314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1.</a:t>
            </a:r>
            <a:r>
              <a:rPr lang="en-AU" altLang="zh-CN" dirty="0"/>
              <a:t> A simple query of a single table.</a:t>
            </a:r>
            <a:endParaRPr lang="zh-CN" altLang="zh-CN" sz="12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5629" y="2804656"/>
            <a:ext cx="494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//This query is going to find the club name and the established year of all clubs with a single table.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3" y="4564957"/>
            <a:ext cx="6208154" cy="18358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8990" y="2518886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Actual query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88990" y="3889420"/>
            <a:ext cx="220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124" y="2888218"/>
            <a:ext cx="59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club_name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year_estabilished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badminton_club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8339" y="721217"/>
            <a:ext cx="689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2.</a:t>
            </a:r>
            <a:r>
              <a:rPr lang="en-US" altLang="zh-CN" dirty="0"/>
              <a:t> A query which uses the words "natural join".</a:t>
            </a:r>
            <a:endParaRPr lang="zh-CN" altLang="zh-CN" sz="12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8795" y="1279783"/>
            <a:ext cx="41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70513" y="1279783"/>
            <a:ext cx="2768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This query is going to find the </a:t>
            </a:r>
            <a:r>
              <a:rPr lang="en-US" altLang="zh-CN" dirty="0" err="1" smtClean="0"/>
              <a:t>club_id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club_name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member_id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member_name</a:t>
            </a:r>
            <a:r>
              <a:rPr lang="en-US" altLang="zh-CN" dirty="0" smtClean="0"/>
              <a:t> from two tables which are </a:t>
            </a:r>
            <a:r>
              <a:rPr lang="en-US" altLang="zh-CN" dirty="0" err="1" smtClean="0"/>
              <a:t>badminton_club</a:t>
            </a:r>
            <a:r>
              <a:rPr lang="en-US" altLang="zh-CN" dirty="0" smtClean="0"/>
              <a:t> and member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8795" y="2923504"/>
            <a:ext cx="234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output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9" y="3311108"/>
            <a:ext cx="7651398" cy="32160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8795" y="1649115"/>
            <a:ext cx="7057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club_id,club_name,member_id,member_name</a:t>
            </a:r>
            <a:r>
              <a:rPr lang="en-US" altLang="zh-CN" dirty="0" smtClean="0"/>
              <a:t> from </a:t>
            </a:r>
          </a:p>
          <a:p>
            <a:r>
              <a:rPr lang="en-US" altLang="zh-CN" dirty="0" err="1" smtClean="0"/>
              <a:t>badminton_club</a:t>
            </a:r>
            <a:r>
              <a:rPr lang="en-US" altLang="zh-CN" dirty="0" smtClean="0"/>
              <a:t> natural join member;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4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005" y="296214"/>
            <a:ext cx="739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3.</a:t>
            </a:r>
            <a:r>
              <a:rPr lang="en-US" altLang="zh-CN" dirty="0"/>
              <a:t> The cross product equivalent to the "natural join" </a:t>
            </a:r>
            <a:r>
              <a:rPr lang="en-US" altLang="zh-CN" dirty="0" smtClean="0"/>
              <a:t>query.</a:t>
            </a:r>
            <a:endParaRPr lang="zh-CN" altLang="zh-CN" sz="12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81021" y="1035865"/>
            <a:ext cx="57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48541" y="528034"/>
            <a:ext cx="2498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//this query use the cross product to find the data from two tables which are member and </a:t>
            </a:r>
            <a:r>
              <a:rPr lang="en-US" altLang="zh-CN" dirty="0" err="1" smtClean="0"/>
              <a:t>badmin_club</a:t>
            </a:r>
            <a:r>
              <a:rPr lang="en-US" altLang="zh-CN" dirty="0" smtClean="0"/>
              <a:t> when they have the same </a:t>
            </a:r>
            <a:r>
              <a:rPr lang="en-US" altLang="zh-CN" dirty="0" err="1" smtClean="0"/>
              <a:t>club_id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21" y="3975546"/>
            <a:ext cx="6285694" cy="265592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64733" y="3117026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output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81021" y="1515552"/>
            <a:ext cx="716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bad.club_id,bad.club_name,mem.member_id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mem.member_name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badminton_club</a:t>
            </a:r>
            <a:r>
              <a:rPr lang="en-US" altLang="zh-CN" dirty="0" smtClean="0"/>
              <a:t> bad,</a:t>
            </a:r>
          </a:p>
          <a:p>
            <a:r>
              <a:rPr lang="en-US" altLang="zh-CN" dirty="0" smtClean="0"/>
              <a:t> member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bad.club_id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mem.club_id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291" y="434243"/>
            <a:ext cx="10515600" cy="793974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/>
              <a:t>4.A </a:t>
            </a:r>
            <a:r>
              <a:rPr lang="en-US" altLang="zh-CN" dirty="0"/>
              <a:t>query involving a “Group by”, </a:t>
            </a:r>
            <a:r>
              <a:rPr lang="en-US" altLang="zh-CN" u="sng" dirty="0"/>
              <a:t>perhaps</a:t>
            </a:r>
            <a:r>
              <a:rPr lang="en-US" altLang="zh-CN" dirty="0"/>
              <a:t> also with a “HAVING”.</a:t>
            </a:r>
            <a:r>
              <a:rPr lang="zh-CN" altLang="zh-CN" sz="1200" dirty="0"/>
              <a:t/>
            </a:r>
            <a:br>
              <a:rPr lang="zh-CN" altLang="zh-CN" sz="1200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3545" y="1072101"/>
            <a:ext cx="472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actual query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26580" y="635582"/>
            <a:ext cx="2365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this query is going to count the member number of the club which id =1 and the result has been categorized in one group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2" y="3808248"/>
            <a:ext cx="8961211" cy="19228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3545" y="3052912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output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59324" y="1525919"/>
            <a:ext cx="638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club_id,club_name</a:t>
            </a:r>
            <a:r>
              <a:rPr lang="en-US" altLang="zh-CN" dirty="0" smtClean="0"/>
              <a:t>, count(member) 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badminton_club</a:t>
            </a:r>
            <a:r>
              <a:rPr lang="en-US" altLang="zh-CN" dirty="0" smtClean="0"/>
              <a:t> natural join member where </a:t>
            </a:r>
            <a:r>
              <a:rPr lang="en-US" altLang="zh-CN" dirty="0" err="1" smtClean="0"/>
              <a:t>club_id</a:t>
            </a:r>
            <a:r>
              <a:rPr lang="en-US" altLang="zh-CN" dirty="0" smtClean="0"/>
              <a:t> = 1 </a:t>
            </a:r>
          </a:p>
          <a:p>
            <a:r>
              <a:rPr lang="en-US" altLang="zh-CN" dirty="0" smtClean="0"/>
              <a:t>group by </a:t>
            </a:r>
            <a:r>
              <a:rPr lang="en-US" altLang="zh-CN" dirty="0" err="1" smtClean="0"/>
              <a:t>club_id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club_name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980</Words>
  <Application>Microsoft Office PowerPoint</Application>
  <PresentationFormat>宽屏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Osaka</vt:lpstr>
      <vt:lpstr>宋体</vt:lpstr>
      <vt:lpstr>Arial</vt:lpstr>
      <vt:lpstr>Calibri</vt:lpstr>
      <vt:lpstr>Calibri Light</vt:lpstr>
      <vt:lpstr>Times</vt:lpstr>
      <vt:lpstr>Office Theme</vt:lpstr>
      <vt:lpstr>Badminton database</vt:lpstr>
      <vt:lpstr>Background </vt:lpstr>
      <vt:lpstr>PowerPoint 演示文稿</vt:lpstr>
      <vt:lpstr>One to many relationship</vt:lpstr>
      <vt:lpstr>Many to Many relationship</vt:lpstr>
      <vt:lpstr>Query</vt:lpstr>
      <vt:lpstr>PowerPoint 演示文稿</vt:lpstr>
      <vt:lpstr>PowerPoint 演示文稿</vt:lpstr>
      <vt:lpstr>4.A query involving a “Group by”, perhaps also with a “HAVING”. </vt:lpstr>
      <vt:lpstr>5.query which uses a sub query</vt:lpstr>
      <vt:lpstr>PowerPoint 演示文稿</vt:lpstr>
      <vt:lpstr>Check statement use in the database</vt:lpstr>
      <vt:lpstr>Actions</vt:lpstr>
      <vt:lpstr>ON DELETE CASCADE</vt:lpstr>
      <vt:lpstr>User of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32</cp:revision>
  <dcterms:created xsi:type="dcterms:W3CDTF">2018-10-03T10:49:39Z</dcterms:created>
  <dcterms:modified xsi:type="dcterms:W3CDTF">2018-10-03T17:54:02Z</dcterms:modified>
</cp:coreProperties>
</file>