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314" r:id="rId3"/>
    <p:sldId id="260" r:id="rId4"/>
    <p:sldId id="303" r:id="rId5"/>
    <p:sldId id="304" r:id="rId6"/>
    <p:sldId id="287" r:id="rId7"/>
    <p:sldId id="364" r:id="rId8"/>
    <p:sldId id="365" r:id="rId9"/>
    <p:sldId id="366" r:id="rId10"/>
    <p:sldId id="367" r:id="rId11"/>
    <p:sldId id="368" r:id="rId12"/>
    <p:sldId id="374" r:id="rId13"/>
    <p:sldId id="284" r:id="rId14"/>
    <p:sldId id="375" r:id="rId15"/>
    <p:sldId id="280" r:id="rId16"/>
    <p:sldId id="263" r:id="rId17"/>
    <p:sldId id="264" r:id="rId18"/>
    <p:sldId id="282" r:id="rId19"/>
    <p:sldId id="272" r:id="rId20"/>
    <p:sldId id="283" r:id="rId21"/>
    <p:sldId id="285" r:id="rId22"/>
    <p:sldId id="286" r:id="rId23"/>
    <p:sldId id="266" r:id="rId24"/>
    <p:sldId id="293" r:id="rId25"/>
    <p:sldId id="295" r:id="rId26"/>
    <p:sldId id="262" r:id="rId27"/>
    <p:sldId id="300" r:id="rId28"/>
    <p:sldId id="302" r:id="rId29"/>
    <p:sldId id="277" r:id="rId30"/>
    <p:sldId id="275" r:id="rId31"/>
    <p:sldId id="369" r:id="rId32"/>
    <p:sldId id="312" r:id="rId33"/>
    <p:sldId id="370" r:id="rId34"/>
    <p:sldId id="313" r:id="rId35"/>
    <p:sldId id="371" r:id="rId36"/>
    <p:sldId id="278" r:id="rId37"/>
    <p:sldId id="372" r:id="rId38"/>
    <p:sldId id="317" r:id="rId39"/>
    <p:sldId id="318" r:id="rId40"/>
    <p:sldId id="323" r:id="rId41"/>
    <p:sldId id="319" r:id="rId42"/>
    <p:sldId id="324" r:id="rId43"/>
    <p:sldId id="308" r:id="rId44"/>
    <p:sldId id="315" r:id="rId45"/>
    <p:sldId id="316" r:id="rId46"/>
    <p:sldId id="333" r:id="rId47"/>
    <p:sldId id="351" r:id="rId48"/>
    <p:sldId id="352" r:id="rId49"/>
    <p:sldId id="320" r:id="rId50"/>
    <p:sldId id="321" r:id="rId51"/>
    <p:sldId id="322" r:id="rId52"/>
    <p:sldId id="325" r:id="rId53"/>
    <p:sldId id="326" r:id="rId54"/>
    <p:sldId id="327" r:id="rId55"/>
    <p:sldId id="354" r:id="rId56"/>
    <p:sldId id="373" r:id="rId57"/>
    <p:sldId id="329" r:id="rId58"/>
    <p:sldId id="328" r:id="rId59"/>
    <p:sldId id="330" r:id="rId60"/>
    <p:sldId id="355" r:id="rId61"/>
    <p:sldId id="334" r:id="rId62"/>
    <p:sldId id="376" r:id="rId63"/>
    <p:sldId id="335" r:id="rId64"/>
    <p:sldId id="358" r:id="rId65"/>
    <p:sldId id="359" r:id="rId66"/>
    <p:sldId id="360" r:id="rId6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FF00"/>
    <a:srgbClr val="05FBE4"/>
    <a:srgbClr val="00CCFF"/>
    <a:srgbClr val="FF00FF"/>
    <a:srgbClr val="0070C0"/>
    <a:srgbClr val="4F81BD"/>
    <a:srgbClr val="FF77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7" autoAdjust="0"/>
    <p:restoredTop sz="93979" autoAdjust="0"/>
  </p:normalViewPr>
  <p:slideViewPr>
    <p:cSldViewPr>
      <p:cViewPr varScale="1">
        <p:scale>
          <a:sx n="69" d="100"/>
          <a:sy n="69" d="100"/>
        </p:scale>
        <p:origin x="137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2:53:05.4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56" tIns="48328" rIns="96656" bIns="48328" rtlCol="0"/>
          <a:lstStyle>
            <a:lvl1pPr algn="l">
              <a:defRPr sz="1300"/>
            </a:lvl1pPr>
          </a:lstStyle>
          <a:p>
            <a:endParaRPr lang="es-CL"/>
          </a:p>
        </p:txBody>
      </p:sp>
      <p:sp>
        <p:nvSpPr>
          <p:cNvPr id="3" name="2 Marcador de fecha"/>
          <p:cNvSpPr>
            <a:spLocks noGrp="1"/>
          </p:cNvSpPr>
          <p:nvPr>
            <p:ph type="dt" idx="1"/>
          </p:nvPr>
        </p:nvSpPr>
        <p:spPr>
          <a:xfrm>
            <a:off x="4143587" y="0"/>
            <a:ext cx="3169920" cy="480060"/>
          </a:xfrm>
          <a:prstGeom prst="rect">
            <a:avLst/>
          </a:prstGeom>
        </p:spPr>
        <p:txBody>
          <a:bodyPr vert="horz" lIns="96656" tIns="48328" rIns="96656" bIns="48328" rtlCol="0"/>
          <a:lstStyle>
            <a:lvl1pPr algn="r">
              <a:defRPr sz="1300"/>
            </a:lvl1pPr>
          </a:lstStyle>
          <a:p>
            <a:fld id="{2EE88FE7-7AB0-494D-BE50-96D8100C34F8}" type="datetimeFigureOut">
              <a:rPr lang="es-CL" smtClean="0"/>
              <a:pPr/>
              <a:t>31-05-2023</a:t>
            </a:fld>
            <a:endParaRPr lang="es-CL"/>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6" tIns="48328" rIns="96656" bIns="48328" rtlCol="0" anchor="ctr"/>
          <a:lstStyle/>
          <a:p>
            <a:endParaRPr lang="es-CL"/>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56" tIns="48328" rIns="96656" bIns="4832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56" tIns="48328" rIns="96656" bIns="48328" rtlCol="0" anchor="b"/>
          <a:lstStyle>
            <a:lvl1pPr algn="l">
              <a:defRPr sz="1300"/>
            </a:lvl1pPr>
          </a:lstStyle>
          <a:p>
            <a:endParaRPr lang="es-CL"/>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56" tIns="48328" rIns="96656" bIns="48328" rtlCol="0" anchor="b"/>
          <a:lstStyle>
            <a:lvl1pPr algn="r">
              <a:defRPr sz="1300"/>
            </a:lvl1pPr>
          </a:lstStyle>
          <a:p>
            <a:fld id="{EB1AB219-ACB1-4D38-A658-7C150FC2A185}" type="slidenum">
              <a:rPr lang="es-CL" smtClean="0"/>
              <a:pPr/>
              <a:t>‹Nº›</a:t>
            </a:fld>
            <a:endParaRPr lang="es-CL"/>
          </a:p>
        </p:txBody>
      </p:sp>
    </p:spTree>
    <p:extLst>
      <p:ext uri="{BB962C8B-B14F-4D97-AF65-F5344CB8AC3E}">
        <p14:creationId xmlns:p14="http://schemas.microsoft.com/office/powerpoint/2010/main" val="318264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a:t>
            </a:fld>
            <a:endParaRPr lang="es-CL"/>
          </a:p>
        </p:txBody>
      </p:sp>
    </p:spTree>
    <p:extLst>
      <p:ext uri="{BB962C8B-B14F-4D97-AF65-F5344CB8AC3E}">
        <p14:creationId xmlns:p14="http://schemas.microsoft.com/office/powerpoint/2010/main" val="3820981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18</a:t>
            </a:fld>
            <a:endParaRPr lang="es-CL"/>
          </a:p>
        </p:txBody>
      </p:sp>
    </p:spTree>
    <p:extLst>
      <p:ext uri="{BB962C8B-B14F-4D97-AF65-F5344CB8AC3E}">
        <p14:creationId xmlns:p14="http://schemas.microsoft.com/office/powerpoint/2010/main" val="28873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19</a:t>
            </a:fld>
            <a:endParaRPr lang="es-CL"/>
          </a:p>
        </p:txBody>
      </p:sp>
    </p:spTree>
    <p:extLst>
      <p:ext uri="{BB962C8B-B14F-4D97-AF65-F5344CB8AC3E}">
        <p14:creationId xmlns:p14="http://schemas.microsoft.com/office/powerpoint/2010/main" val="164077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20</a:t>
            </a:fld>
            <a:endParaRPr lang="es-CL"/>
          </a:p>
        </p:txBody>
      </p:sp>
    </p:spTree>
    <p:extLst>
      <p:ext uri="{BB962C8B-B14F-4D97-AF65-F5344CB8AC3E}">
        <p14:creationId xmlns:p14="http://schemas.microsoft.com/office/powerpoint/2010/main" val="1897062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21</a:t>
            </a:fld>
            <a:endParaRPr lang="es-CL"/>
          </a:p>
        </p:txBody>
      </p:sp>
    </p:spTree>
    <p:extLst>
      <p:ext uri="{BB962C8B-B14F-4D97-AF65-F5344CB8AC3E}">
        <p14:creationId xmlns:p14="http://schemas.microsoft.com/office/powerpoint/2010/main" val="2049578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22</a:t>
            </a:fld>
            <a:endParaRPr lang="es-CL"/>
          </a:p>
        </p:txBody>
      </p:sp>
    </p:spTree>
    <p:extLst>
      <p:ext uri="{BB962C8B-B14F-4D97-AF65-F5344CB8AC3E}">
        <p14:creationId xmlns:p14="http://schemas.microsoft.com/office/powerpoint/2010/main" val="24801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23</a:t>
            </a:fld>
            <a:endParaRPr lang="es-CL"/>
          </a:p>
        </p:txBody>
      </p:sp>
    </p:spTree>
    <p:extLst>
      <p:ext uri="{BB962C8B-B14F-4D97-AF65-F5344CB8AC3E}">
        <p14:creationId xmlns:p14="http://schemas.microsoft.com/office/powerpoint/2010/main" val="118005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24</a:t>
            </a:fld>
            <a:endParaRPr lang="es-CL"/>
          </a:p>
        </p:txBody>
      </p:sp>
    </p:spTree>
    <p:extLst>
      <p:ext uri="{BB962C8B-B14F-4D97-AF65-F5344CB8AC3E}">
        <p14:creationId xmlns:p14="http://schemas.microsoft.com/office/powerpoint/2010/main" val="3475411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25</a:t>
            </a:fld>
            <a:endParaRPr lang="es-CL"/>
          </a:p>
        </p:txBody>
      </p:sp>
    </p:spTree>
    <p:extLst>
      <p:ext uri="{BB962C8B-B14F-4D97-AF65-F5344CB8AC3E}">
        <p14:creationId xmlns:p14="http://schemas.microsoft.com/office/powerpoint/2010/main" val="2977719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26</a:t>
            </a:fld>
            <a:endParaRPr lang="es-CL"/>
          </a:p>
        </p:txBody>
      </p:sp>
    </p:spTree>
    <p:extLst>
      <p:ext uri="{BB962C8B-B14F-4D97-AF65-F5344CB8AC3E}">
        <p14:creationId xmlns:p14="http://schemas.microsoft.com/office/powerpoint/2010/main" val="49273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27</a:t>
            </a:fld>
            <a:endParaRPr lang="es-CL"/>
          </a:p>
        </p:txBody>
      </p:sp>
    </p:spTree>
    <p:extLst>
      <p:ext uri="{BB962C8B-B14F-4D97-AF65-F5344CB8AC3E}">
        <p14:creationId xmlns:p14="http://schemas.microsoft.com/office/powerpoint/2010/main" val="40301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a:t>
            </a:fld>
            <a:endParaRPr lang="es-CL"/>
          </a:p>
        </p:txBody>
      </p:sp>
    </p:spTree>
    <p:extLst>
      <p:ext uri="{BB962C8B-B14F-4D97-AF65-F5344CB8AC3E}">
        <p14:creationId xmlns:p14="http://schemas.microsoft.com/office/powerpoint/2010/main" val="398496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28</a:t>
            </a:fld>
            <a:endParaRPr lang="es-CL"/>
          </a:p>
        </p:txBody>
      </p:sp>
    </p:spTree>
    <p:extLst>
      <p:ext uri="{BB962C8B-B14F-4D97-AF65-F5344CB8AC3E}">
        <p14:creationId xmlns:p14="http://schemas.microsoft.com/office/powerpoint/2010/main" val="403295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29</a:t>
            </a:fld>
            <a:endParaRPr lang="es-CL"/>
          </a:p>
        </p:txBody>
      </p:sp>
    </p:spTree>
    <p:extLst>
      <p:ext uri="{BB962C8B-B14F-4D97-AF65-F5344CB8AC3E}">
        <p14:creationId xmlns:p14="http://schemas.microsoft.com/office/powerpoint/2010/main" val="1671533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30</a:t>
            </a:fld>
            <a:endParaRPr lang="es-CL"/>
          </a:p>
        </p:txBody>
      </p:sp>
    </p:spTree>
    <p:extLst>
      <p:ext uri="{BB962C8B-B14F-4D97-AF65-F5344CB8AC3E}">
        <p14:creationId xmlns:p14="http://schemas.microsoft.com/office/powerpoint/2010/main" val="401632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31</a:t>
            </a:fld>
            <a:endParaRPr lang="es-CL"/>
          </a:p>
        </p:txBody>
      </p:sp>
    </p:spTree>
    <p:extLst>
      <p:ext uri="{BB962C8B-B14F-4D97-AF65-F5344CB8AC3E}">
        <p14:creationId xmlns:p14="http://schemas.microsoft.com/office/powerpoint/2010/main" val="2522527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32</a:t>
            </a:fld>
            <a:endParaRPr lang="es-CL"/>
          </a:p>
        </p:txBody>
      </p:sp>
    </p:spTree>
    <p:extLst>
      <p:ext uri="{BB962C8B-B14F-4D97-AF65-F5344CB8AC3E}">
        <p14:creationId xmlns:p14="http://schemas.microsoft.com/office/powerpoint/2010/main" val="4126515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33</a:t>
            </a:fld>
            <a:endParaRPr lang="es-CL"/>
          </a:p>
        </p:txBody>
      </p:sp>
    </p:spTree>
    <p:extLst>
      <p:ext uri="{BB962C8B-B14F-4D97-AF65-F5344CB8AC3E}">
        <p14:creationId xmlns:p14="http://schemas.microsoft.com/office/powerpoint/2010/main" val="395419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34</a:t>
            </a:fld>
            <a:endParaRPr lang="es-CL"/>
          </a:p>
        </p:txBody>
      </p:sp>
    </p:spTree>
    <p:extLst>
      <p:ext uri="{BB962C8B-B14F-4D97-AF65-F5344CB8AC3E}">
        <p14:creationId xmlns:p14="http://schemas.microsoft.com/office/powerpoint/2010/main" val="2992151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35</a:t>
            </a:fld>
            <a:endParaRPr lang="es-CL"/>
          </a:p>
        </p:txBody>
      </p:sp>
    </p:spTree>
    <p:extLst>
      <p:ext uri="{BB962C8B-B14F-4D97-AF65-F5344CB8AC3E}">
        <p14:creationId xmlns:p14="http://schemas.microsoft.com/office/powerpoint/2010/main" val="3710533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36</a:t>
            </a:fld>
            <a:endParaRPr lang="es-CL"/>
          </a:p>
        </p:txBody>
      </p:sp>
    </p:spTree>
    <p:extLst>
      <p:ext uri="{BB962C8B-B14F-4D97-AF65-F5344CB8AC3E}">
        <p14:creationId xmlns:p14="http://schemas.microsoft.com/office/powerpoint/2010/main" val="385726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37</a:t>
            </a:fld>
            <a:endParaRPr lang="es-CL"/>
          </a:p>
        </p:txBody>
      </p:sp>
    </p:spTree>
    <p:extLst>
      <p:ext uri="{BB962C8B-B14F-4D97-AF65-F5344CB8AC3E}">
        <p14:creationId xmlns:p14="http://schemas.microsoft.com/office/powerpoint/2010/main" val="405747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a:t>
            </a:fld>
            <a:endParaRPr lang="es-CL"/>
          </a:p>
        </p:txBody>
      </p:sp>
    </p:spTree>
    <p:extLst>
      <p:ext uri="{BB962C8B-B14F-4D97-AF65-F5344CB8AC3E}">
        <p14:creationId xmlns:p14="http://schemas.microsoft.com/office/powerpoint/2010/main" val="2228158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38</a:t>
            </a:fld>
            <a:endParaRPr lang="es-CL"/>
          </a:p>
        </p:txBody>
      </p:sp>
    </p:spTree>
    <p:extLst>
      <p:ext uri="{BB962C8B-B14F-4D97-AF65-F5344CB8AC3E}">
        <p14:creationId xmlns:p14="http://schemas.microsoft.com/office/powerpoint/2010/main" val="3217838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39</a:t>
            </a:fld>
            <a:endParaRPr lang="es-CL"/>
          </a:p>
        </p:txBody>
      </p:sp>
    </p:spTree>
    <p:extLst>
      <p:ext uri="{BB962C8B-B14F-4D97-AF65-F5344CB8AC3E}">
        <p14:creationId xmlns:p14="http://schemas.microsoft.com/office/powerpoint/2010/main" val="602320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40</a:t>
            </a:fld>
            <a:endParaRPr lang="es-CL"/>
          </a:p>
        </p:txBody>
      </p:sp>
    </p:spTree>
    <p:extLst>
      <p:ext uri="{BB962C8B-B14F-4D97-AF65-F5344CB8AC3E}">
        <p14:creationId xmlns:p14="http://schemas.microsoft.com/office/powerpoint/2010/main" val="1345932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43</a:t>
            </a:fld>
            <a:endParaRPr lang="es-CL"/>
          </a:p>
        </p:txBody>
      </p:sp>
    </p:spTree>
    <p:extLst>
      <p:ext uri="{BB962C8B-B14F-4D97-AF65-F5344CB8AC3E}">
        <p14:creationId xmlns:p14="http://schemas.microsoft.com/office/powerpoint/2010/main" val="8733086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44</a:t>
            </a:fld>
            <a:endParaRPr lang="es-CL"/>
          </a:p>
        </p:txBody>
      </p:sp>
    </p:spTree>
    <p:extLst>
      <p:ext uri="{BB962C8B-B14F-4D97-AF65-F5344CB8AC3E}">
        <p14:creationId xmlns:p14="http://schemas.microsoft.com/office/powerpoint/2010/main" val="179014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45</a:t>
            </a:fld>
            <a:endParaRPr lang="es-CL"/>
          </a:p>
        </p:txBody>
      </p:sp>
    </p:spTree>
    <p:extLst>
      <p:ext uri="{BB962C8B-B14F-4D97-AF65-F5344CB8AC3E}">
        <p14:creationId xmlns:p14="http://schemas.microsoft.com/office/powerpoint/2010/main" val="3365977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51</a:t>
            </a:fld>
            <a:endParaRPr lang="es-CL"/>
          </a:p>
        </p:txBody>
      </p:sp>
    </p:spTree>
    <p:extLst>
      <p:ext uri="{BB962C8B-B14F-4D97-AF65-F5344CB8AC3E}">
        <p14:creationId xmlns:p14="http://schemas.microsoft.com/office/powerpoint/2010/main" val="1698933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52</a:t>
            </a:fld>
            <a:endParaRPr lang="es-CL"/>
          </a:p>
        </p:txBody>
      </p:sp>
    </p:spTree>
    <p:extLst>
      <p:ext uri="{BB962C8B-B14F-4D97-AF65-F5344CB8AC3E}">
        <p14:creationId xmlns:p14="http://schemas.microsoft.com/office/powerpoint/2010/main" val="2620743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53</a:t>
            </a:fld>
            <a:endParaRPr lang="es-CL"/>
          </a:p>
        </p:txBody>
      </p:sp>
    </p:spTree>
    <p:extLst>
      <p:ext uri="{BB962C8B-B14F-4D97-AF65-F5344CB8AC3E}">
        <p14:creationId xmlns:p14="http://schemas.microsoft.com/office/powerpoint/2010/main" val="9715094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54</a:t>
            </a:fld>
            <a:endParaRPr lang="es-CL"/>
          </a:p>
        </p:txBody>
      </p:sp>
    </p:spTree>
    <p:extLst>
      <p:ext uri="{BB962C8B-B14F-4D97-AF65-F5344CB8AC3E}">
        <p14:creationId xmlns:p14="http://schemas.microsoft.com/office/powerpoint/2010/main" val="136380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6</a:t>
            </a:fld>
            <a:endParaRPr lang="es-CL"/>
          </a:p>
        </p:txBody>
      </p:sp>
    </p:spTree>
    <p:extLst>
      <p:ext uri="{BB962C8B-B14F-4D97-AF65-F5344CB8AC3E}">
        <p14:creationId xmlns:p14="http://schemas.microsoft.com/office/powerpoint/2010/main" val="4065328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55</a:t>
            </a:fld>
            <a:endParaRPr lang="es-CL"/>
          </a:p>
        </p:txBody>
      </p:sp>
    </p:spTree>
    <p:extLst>
      <p:ext uri="{BB962C8B-B14F-4D97-AF65-F5344CB8AC3E}">
        <p14:creationId xmlns:p14="http://schemas.microsoft.com/office/powerpoint/2010/main" val="2779663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56</a:t>
            </a:fld>
            <a:endParaRPr lang="es-CL"/>
          </a:p>
        </p:txBody>
      </p:sp>
    </p:spTree>
    <p:extLst>
      <p:ext uri="{BB962C8B-B14F-4D97-AF65-F5344CB8AC3E}">
        <p14:creationId xmlns:p14="http://schemas.microsoft.com/office/powerpoint/2010/main" val="3425970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57</a:t>
            </a:fld>
            <a:endParaRPr lang="es-CL"/>
          </a:p>
        </p:txBody>
      </p:sp>
    </p:spTree>
    <p:extLst>
      <p:ext uri="{BB962C8B-B14F-4D97-AF65-F5344CB8AC3E}">
        <p14:creationId xmlns:p14="http://schemas.microsoft.com/office/powerpoint/2010/main" val="100592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58</a:t>
            </a:fld>
            <a:endParaRPr lang="es-CL"/>
          </a:p>
        </p:txBody>
      </p:sp>
    </p:spTree>
    <p:extLst>
      <p:ext uri="{BB962C8B-B14F-4D97-AF65-F5344CB8AC3E}">
        <p14:creationId xmlns:p14="http://schemas.microsoft.com/office/powerpoint/2010/main" val="1530417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59</a:t>
            </a:fld>
            <a:endParaRPr lang="es-CL"/>
          </a:p>
        </p:txBody>
      </p:sp>
    </p:spTree>
    <p:extLst>
      <p:ext uri="{BB962C8B-B14F-4D97-AF65-F5344CB8AC3E}">
        <p14:creationId xmlns:p14="http://schemas.microsoft.com/office/powerpoint/2010/main" val="327076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60</a:t>
            </a:fld>
            <a:endParaRPr lang="es-CL"/>
          </a:p>
        </p:txBody>
      </p:sp>
    </p:spTree>
    <p:extLst>
      <p:ext uri="{BB962C8B-B14F-4D97-AF65-F5344CB8AC3E}">
        <p14:creationId xmlns:p14="http://schemas.microsoft.com/office/powerpoint/2010/main" val="4621830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61</a:t>
            </a:fld>
            <a:endParaRPr lang="es-CL"/>
          </a:p>
        </p:txBody>
      </p:sp>
    </p:spTree>
    <p:extLst>
      <p:ext uri="{BB962C8B-B14F-4D97-AF65-F5344CB8AC3E}">
        <p14:creationId xmlns:p14="http://schemas.microsoft.com/office/powerpoint/2010/main" val="3423410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62</a:t>
            </a:fld>
            <a:endParaRPr lang="es-CL"/>
          </a:p>
        </p:txBody>
      </p:sp>
    </p:spTree>
    <p:extLst>
      <p:ext uri="{BB962C8B-B14F-4D97-AF65-F5344CB8AC3E}">
        <p14:creationId xmlns:p14="http://schemas.microsoft.com/office/powerpoint/2010/main" val="40244525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63</a:t>
            </a:fld>
            <a:endParaRPr lang="es-CL"/>
          </a:p>
        </p:txBody>
      </p:sp>
    </p:spTree>
    <p:extLst>
      <p:ext uri="{BB962C8B-B14F-4D97-AF65-F5344CB8AC3E}">
        <p14:creationId xmlns:p14="http://schemas.microsoft.com/office/powerpoint/2010/main" val="4217254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13</a:t>
            </a:fld>
            <a:endParaRPr lang="es-CL"/>
          </a:p>
        </p:txBody>
      </p:sp>
    </p:spTree>
    <p:extLst>
      <p:ext uri="{BB962C8B-B14F-4D97-AF65-F5344CB8AC3E}">
        <p14:creationId xmlns:p14="http://schemas.microsoft.com/office/powerpoint/2010/main" val="108090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14</a:t>
            </a:fld>
            <a:endParaRPr lang="es-CL"/>
          </a:p>
        </p:txBody>
      </p:sp>
    </p:spTree>
    <p:extLst>
      <p:ext uri="{BB962C8B-B14F-4D97-AF65-F5344CB8AC3E}">
        <p14:creationId xmlns:p14="http://schemas.microsoft.com/office/powerpoint/2010/main" val="89860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15</a:t>
            </a:fld>
            <a:endParaRPr lang="es-CL"/>
          </a:p>
        </p:txBody>
      </p:sp>
    </p:spTree>
    <p:extLst>
      <p:ext uri="{BB962C8B-B14F-4D97-AF65-F5344CB8AC3E}">
        <p14:creationId xmlns:p14="http://schemas.microsoft.com/office/powerpoint/2010/main" val="272968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16</a:t>
            </a:fld>
            <a:endParaRPr lang="es-CL"/>
          </a:p>
        </p:txBody>
      </p:sp>
    </p:spTree>
    <p:extLst>
      <p:ext uri="{BB962C8B-B14F-4D97-AF65-F5344CB8AC3E}">
        <p14:creationId xmlns:p14="http://schemas.microsoft.com/office/powerpoint/2010/main" val="323224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EB1AB219-ACB1-4D38-A658-7C150FC2A185}" type="slidenum">
              <a:rPr lang="es-CL" smtClean="0"/>
              <a:pPr/>
              <a:t>17</a:t>
            </a:fld>
            <a:endParaRPr lang="es-CL"/>
          </a:p>
        </p:txBody>
      </p:sp>
    </p:spTree>
    <p:extLst>
      <p:ext uri="{BB962C8B-B14F-4D97-AF65-F5344CB8AC3E}">
        <p14:creationId xmlns:p14="http://schemas.microsoft.com/office/powerpoint/2010/main" val="223179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C49851-B62E-4315-8FDA-DC8752E0F5EF}" type="datetime1">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0EE0FD-5DBB-455E-B610-DBB1B37217FF}" type="datetime1">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B2195-79DC-46E3-83E3-457CA72D1DA2}" type="datetime1">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C8D4-B3EE-4AF4-B898-0D13386CA018}" type="datetime1">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1B905-0C39-4A00-88DE-AF3CFE87889D}" type="datetime1">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5C8DA3-F9C0-4462-80D6-5C9E47814F6A}" type="datetime1">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6FDD7-8640-478B-B226-AE342E4530C1}" type="datetime1">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26CB7-8582-4EF0-956F-99EEE4A7890D}" type="datetime1">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46572-FF20-441A-A4A8-9EFA00C78B06}" type="datetime1">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A0304-CC9B-4C81-BC28-7F9CD270C524}" type="datetime1">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2789C-7021-4379-8558-CC284C2F55A7}" type="datetime1">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94BFE-9FC0-497E-A2B8-2E18F4DF3CD3}" type="datetime1">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4.png"/><Relationship Id="rId4" Type="http://schemas.openxmlformats.org/officeDocument/2006/relationships/image" Target="../media/image31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90.png"/><Relationship Id="rId18" Type="http://schemas.openxmlformats.org/officeDocument/2006/relationships/image" Target="../media/image24.png"/><Relationship Id="rId3" Type="http://schemas.openxmlformats.org/officeDocument/2006/relationships/image" Target="../media/image21.png"/><Relationship Id="rId21" Type="http://schemas.openxmlformats.org/officeDocument/2006/relationships/image" Target="../media/image27.png"/><Relationship Id="rId7" Type="http://schemas.openxmlformats.org/officeDocument/2006/relationships/image" Target="../media/image140.png"/><Relationship Id="rId12" Type="http://schemas.openxmlformats.org/officeDocument/2006/relationships/image" Target="../media/image121.png"/><Relationship Id="rId17" Type="http://schemas.openxmlformats.org/officeDocument/2006/relationships/image" Target="../media/image23.png"/><Relationship Id="rId25" Type="http://schemas.openxmlformats.org/officeDocument/2006/relationships/image" Target="../media/image32.png"/><Relationship Id="rId2" Type="http://schemas.openxmlformats.org/officeDocument/2006/relationships/notesSlide" Target="../notesSlides/notesSlide16.xml"/><Relationship Id="rId16" Type="http://schemas.openxmlformats.org/officeDocument/2006/relationships/image" Target="../media/image220.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24" Type="http://schemas.openxmlformats.org/officeDocument/2006/relationships/image" Target="../media/image31.png"/><Relationship Id="rId5" Type="http://schemas.openxmlformats.org/officeDocument/2006/relationships/image" Target="../media/image120.png"/><Relationship Id="rId15" Type="http://schemas.openxmlformats.org/officeDocument/2006/relationships/image" Target="../media/image211.png"/><Relationship Id="rId23" Type="http://schemas.openxmlformats.org/officeDocument/2006/relationships/image" Target="../media/image29.png"/><Relationship Id="rId10" Type="http://schemas.openxmlformats.org/officeDocument/2006/relationships/image" Target="../media/image170.png"/><Relationship Id="rId19"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image" Target="../media/image160.png"/><Relationship Id="rId14" Type="http://schemas.openxmlformats.org/officeDocument/2006/relationships/image" Target="../media/image200.png"/><Relationship Id="rId22"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KY_6Xduq8j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6.png"/><Relationship Id="rId12"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370.png"/><Relationship Id="rId15" Type="http://schemas.openxmlformats.org/officeDocument/2006/relationships/image" Target="../media/image590.png"/><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image" Target="../media/image550.png"/><Relationship Id="rId14" Type="http://schemas.openxmlformats.org/officeDocument/2006/relationships/image" Target="../media/image580.png"/></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3.png"/><Relationship Id="rId7"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es.wikipedia.org/wiki/%C3%81rbol_binario#Codificaci%C3%B3n_de_%C3%A1rboles_n-arios_como_%C3%A1rboles_binario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hyperlink" Target="https://www.ingenieradeideas.com/2015/11/aplicaciones-de-arbol-binario.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r>
              <a:rPr lang="es-ES" cap="small" dirty="0"/>
              <a:t>Apunte Nº7</a:t>
            </a:r>
            <a:br>
              <a:rPr lang="es-CL" dirty="0"/>
            </a:br>
            <a:r>
              <a:rPr lang="es-CL" b="1" cap="small" dirty="0"/>
              <a:t>Estructuras de Datos Recursivas: Árboles</a:t>
            </a:r>
            <a:endParaRPr lang="es-CL" dirty="0"/>
          </a:p>
        </p:txBody>
      </p:sp>
      <p:sp>
        <p:nvSpPr>
          <p:cNvPr id="3" name="Subtitle 2"/>
          <p:cNvSpPr>
            <a:spLocks noGrp="1"/>
          </p:cNvSpPr>
          <p:nvPr>
            <p:ph type="subTitle" idx="1"/>
          </p:nvPr>
        </p:nvSpPr>
        <p:spPr>
          <a:xfrm>
            <a:off x="1219200" y="5638800"/>
            <a:ext cx="6400800" cy="914400"/>
          </a:xfrm>
        </p:spPr>
        <p:txBody>
          <a:bodyPr>
            <a:normAutofit/>
          </a:bodyPr>
          <a:lstStyle/>
          <a:p>
            <a:r>
              <a:rPr lang="es-CL" sz="1800" dirty="0">
                <a:solidFill>
                  <a:schemeClr val="tx1"/>
                </a:solidFill>
              </a:rPr>
              <a:t>Irene </a:t>
            </a:r>
            <a:r>
              <a:rPr lang="es-CL" sz="1800" dirty="0" err="1">
                <a:solidFill>
                  <a:schemeClr val="tx1"/>
                </a:solidFill>
              </a:rPr>
              <a:t>Zuccar</a:t>
            </a:r>
            <a:r>
              <a:rPr lang="es-CL" sz="1800" dirty="0">
                <a:solidFill>
                  <a:schemeClr val="tx1"/>
                </a:solidFill>
              </a:rPr>
              <a:t> </a:t>
            </a:r>
            <a:r>
              <a:rPr lang="es-CL" sz="1800" dirty="0" err="1">
                <a:solidFill>
                  <a:schemeClr val="tx1"/>
                </a:solidFill>
              </a:rPr>
              <a:t>Parrini</a:t>
            </a:r>
            <a:endParaRPr lang="es-CL" sz="1800" dirty="0">
              <a:solidFill>
                <a:schemeClr val="tx1"/>
              </a:solidFill>
            </a:endParaRPr>
          </a:p>
          <a:p>
            <a:r>
              <a:rPr lang="es-CL" sz="1800" dirty="0">
                <a:solidFill>
                  <a:schemeClr val="tx1"/>
                </a:solidFill>
              </a:rPr>
              <a:t>2023</a:t>
            </a:r>
          </a:p>
        </p:txBody>
      </p:sp>
      <p:sp>
        <p:nvSpPr>
          <p:cNvPr id="4" name="Subtitle 2"/>
          <p:cNvSpPr txBox="1">
            <a:spLocks/>
          </p:cNvSpPr>
          <p:nvPr/>
        </p:nvSpPr>
        <p:spPr>
          <a:xfrm>
            <a:off x="1371600" y="3886200"/>
            <a:ext cx="6400800" cy="762000"/>
          </a:xfrm>
          <a:prstGeom prst="rect">
            <a:avLst/>
          </a:prstGeom>
        </p:spPr>
        <p:txBody>
          <a:bodyPr vert="horz" lIns="91440" tIns="45720" rIns="91440" bIns="45720" rtlCol="0">
            <a:normAutofit/>
          </a:bodyPr>
          <a:lstStyle/>
          <a:p>
            <a:pPr lvl="0" algn="ctr">
              <a:spcBef>
                <a:spcPct val="20000"/>
              </a:spcBef>
              <a:defRPr/>
            </a:pPr>
            <a:r>
              <a:rPr lang="es-CL" sz="3200" i="1" dirty="0">
                <a:solidFill>
                  <a:schemeClr val="tx1">
                    <a:tint val="75000"/>
                  </a:schemeClr>
                </a:solidFill>
              </a:rPr>
              <a:t>Algoritmos y Estructuras de Datos</a:t>
            </a:r>
            <a:endParaRPr kumimoji="0" lang="es-CL"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0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70" y="193470"/>
            <a:ext cx="1116430" cy="1101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100428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280" name="CuadroTexto 279"/>
          <p:cNvSpPr txBox="1"/>
          <p:nvPr/>
        </p:nvSpPr>
        <p:spPr>
          <a:xfrm>
            <a:off x="42332" y="101878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4572000" y="990600"/>
            <a:ext cx="0" cy="58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rot="5400000">
            <a:off x="4554000" y="-3595875"/>
            <a:ext cx="0" cy="91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29106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04800" y="28956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791" name="CuadroTexto 790"/>
          <p:cNvSpPr txBox="1"/>
          <p:nvPr/>
        </p:nvSpPr>
        <p:spPr>
          <a:xfrm>
            <a:off x="1129181" y="4038600"/>
            <a:ext cx="276039" cy="307777"/>
          </a:xfrm>
          <a:prstGeom prst="rect">
            <a:avLst/>
          </a:prstGeom>
          <a:noFill/>
          <a:ln>
            <a:noFill/>
          </a:ln>
        </p:spPr>
        <p:txBody>
          <a:bodyPr wrap="none" rtlCol="0">
            <a:spAutoFit/>
          </a:bodyPr>
          <a:lstStyle/>
          <a:p>
            <a:pPr algn="ctr"/>
            <a:r>
              <a:rPr lang="es-CL" sz="1400" b="1" dirty="0">
                <a:solidFill>
                  <a:srgbClr val="00B0F0"/>
                </a:solidFill>
              </a:rPr>
              <a:t>2</a:t>
            </a:r>
          </a:p>
        </p:txBody>
      </p:sp>
      <p:sp>
        <p:nvSpPr>
          <p:cNvPr id="792" name="Cerrar llave 791"/>
          <p:cNvSpPr/>
          <p:nvPr/>
        </p:nvSpPr>
        <p:spPr>
          <a:xfrm rot="5400000">
            <a:off x="1213200" y="3212700"/>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793" name="CuadroTexto 792"/>
          <p:cNvSpPr txBox="1"/>
          <p:nvPr/>
        </p:nvSpPr>
        <p:spPr>
          <a:xfrm>
            <a:off x="4899464" y="1005778"/>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794" name="CuadroTexto 793"/>
          <p:cNvSpPr txBox="1"/>
          <p:nvPr/>
        </p:nvSpPr>
        <p:spPr>
          <a:xfrm>
            <a:off x="4648200" y="1020274"/>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10</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grpSp>
        <p:nvGrpSpPr>
          <p:cNvPr id="4" name="Grupo 3"/>
          <p:cNvGrpSpPr/>
          <p:nvPr/>
        </p:nvGrpSpPr>
        <p:grpSpPr>
          <a:xfrm>
            <a:off x="788708" y="994125"/>
            <a:ext cx="1450036" cy="1841761"/>
            <a:chOff x="788708" y="3188990"/>
            <a:chExt cx="1450036" cy="1841761"/>
          </a:xfrm>
        </p:grpSpPr>
        <p:grpSp>
          <p:nvGrpSpPr>
            <p:cNvPr id="703" name="Grupo 702"/>
            <p:cNvGrpSpPr/>
            <p:nvPr/>
          </p:nvGrpSpPr>
          <p:grpSpPr>
            <a:xfrm>
              <a:off x="788708" y="3188990"/>
              <a:ext cx="1450036" cy="1839398"/>
              <a:chOff x="3063944" y="3290301"/>
              <a:chExt cx="1450036" cy="1839398"/>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639" name="Straight Connector 102"/>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1" name="Grupo 700"/>
              <p:cNvGrpSpPr/>
              <p:nvPr/>
            </p:nvGrpSpPr>
            <p:grpSpPr>
              <a:xfrm>
                <a:off x="3578231" y="4886328"/>
                <a:ext cx="563617" cy="243371"/>
                <a:chOff x="3578231" y="4886328"/>
                <a:chExt cx="563617" cy="243371"/>
              </a:xfrm>
            </p:grpSpPr>
            <p:cxnSp>
              <p:nvCxnSpPr>
                <p:cNvPr id="640" name="Straight Connector 103"/>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3578231" y="5110197"/>
                  <a:ext cx="152400" cy="19502"/>
                  <a:chOff x="4731986" y="2756132"/>
                  <a:chExt cx="152400" cy="19050"/>
                </a:xfrm>
              </p:grpSpPr>
              <p:cxnSp>
                <p:nvCxnSpPr>
                  <p:cNvPr id="692" name="Straight Connector 50"/>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89" name="Straight Connector 50"/>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51"/>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1219200" y="3086100"/>
            <a:ext cx="832965" cy="792000"/>
          </a:xfrm>
          <a:prstGeom prst="rect">
            <a:avLst/>
          </a:prstGeom>
        </p:spPr>
      </p:pic>
      <p:pic>
        <p:nvPicPr>
          <p:cNvPr id="9" name="Imagen 8"/>
          <p:cNvPicPr>
            <a:picLocks noChangeAspect="1"/>
          </p:cNvPicPr>
          <p:nvPr/>
        </p:nvPicPr>
        <p:blipFill>
          <a:blip r:embed="rId3">
            <a:clrChange>
              <a:clrFrom>
                <a:srgbClr val="FFFFFF"/>
              </a:clrFrom>
              <a:clrTo>
                <a:srgbClr val="FFFFFF">
                  <a:alpha val="0"/>
                </a:srgbClr>
              </a:clrTo>
            </a:clrChange>
          </a:blip>
          <a:stretch>
            <a:fillRect/>
          </a:stretch>
        </p:blipFill>
        <p:spPr>
          <a:xfrm>
            <a:off x="3810000" y="3111601"/>
            <a:ext cx="402984" cy="540000"/>
          </a:xfrm>
          <a:prstGeom prst="rect">
            <a:avLst/>
          </a:prstGeom>
        </p:spPr>
      </p:pic>
      <p:pic>
        <p:nvPicPr>
          <p:cNvPr id="297" name="Imagen 296"/>
          <p:cNvPicPr>
            <a:picLocks noChangeAspect="1"/>
          </p:cNvPicPr>
          <p:nvPr/>
        </p:nvPicPr>
        <p:blipFill>
          <a:blip r:embed="rId2">
            <a:clrChange>
              <a:clrFrom>
                <a:srgbClr val="FFFFFF"/>
              </a:clrFrom>
              <a:clrTo>
                <a:srgbClr val="FFFFFF">
                  <a:alpha val="0"/>
                </a:srgbClr>
              </a:clrTo>
            </a:clrChange>
          </a:blip>
          <a:stretch>
            <a:fillRect/>
          </a:stretch>
        </p:blipFill>
        <p:spPr>
          <a:xfrm>
            <a:off x="5986000" y="1235404"/>
            <a:ext cx="832965" cy="792000"/>
          </a:xfrm>
          <a:prstGeom prst="rect">
            <a:avLst/>
          </a:prstGeom>
        </p:spPr>
      </p:pic>
      <p:sp>
        <p:nvSpPr>
          <p:cNvPr id="298" name="Rectangle 82"/>
          <p:cNvSpPr/>
          <p:nvPr/>
        </p:nvSpPr>
        <p:spPr>
          <a:xfrm>
            <a:off x="6398499" y="994125"/>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92" name="Flecha doblada hacia arriba 91"/>
          <p:cNvSpPr>
            <a:spLocks noChangeAspect="1"/>
          </p:cNvSpPr>
          <p:nvPr/>
        </p:nvSpPr>
        <p:spPr>
          <a:xfrm rot="5400000">
            <a:off x="4696666" y="20724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3" name="CuadroTexto 92"/>
          <p:cNvSpPr txBox="1"/>
          <p:nvPr/>
        </p:nvSpPr>
        <p:spPr>
          <a:xfrm>
            <a:off x="4887730" y="20574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pic>
        <p:nvPicPr>
          <p:cNvPr id="2" name="Imagen 1"/>
          <p:cNvPicPr>
            <a:picLocks noChangeAspect="1"/>
          </p:cNvPicPr>
          <p:nvPr/>
        </p:nvPicPr>
        <p:blipFill>
          <a:blip r:embed="rId4">
            <a:clrChange>
              <a:clrFrom>
                <a:srgbClr val="FFFFFF"/>
              </a:clrFrom>
              <a:clrTo>
                <a:srgbClr val="FFFFFF">
                  <a:alpha val="0"/>
                </a:srgbClr>
              </a:clrTo>
            </a:clrChange>
          </a:blip>
          <a:stretch>
            <a:fillRect/>
          </a:stretch>
        </p:blipFill>
        <p:spPr>
          <a:xfrm>
            <a:off x="5962777" y="2211289"/>
            <a:ext cx="378515" cy="576000"/>
          </a:xfrm>
          <a:prstGeom prst="rect">
            <a:avLst/>
          </a:prstGeom>
        </p:spPr>
      </p:pic>
      <p:pic>
        <p:nvPicPr>
          <p:cNvPr id="3" name="Imagen 2"/>
          <p:cNvPicPr>
            <a:picLocks noChangeAspect="1"/>
          </p:cNvPicPr>
          <p:nvPr/>
        </p:nvPicPr>
        <p:blipFill>
          <a:blip r:embed="rId5">
            <a:clrChange>
              <a:clrFrom>
                <a:srgbClr val="FFFFFF"/>
              </a:clrFrom>
              <a:clrTo>
                <a:srgbClr val="FFFFFF">
                  <a:alpha val="0"/>
                </a:srgbClr>
              </a:clrTo>
            </a:clrChange>
          </a:blip>
          <a:stretch>
            <a:fillRect/>
          </a:stretch>
        </p:blipFill>
        <p:spPr>
          <a:xfrm>
            <a:off x="8262582" y="2247517"/>
            <a:ext cx="567887" cy="576000"/>
          </a:xfrm>
          <a:prstGeom prst="rect">
            <a:avLst/>
          </a:prstGeom>
        </p:spPr>
      </p:pic>
      <p:sp>
        <p:nvSpPr>
          <p:cNvPr id="114" name="TextBox 5"/>
          <p:cNvSpPr txBox="1"/>
          <p:nvPr/>
        </p:nvSpPr>
        <p:spPr>
          <a:xfrm>
            <a:off x="147782" y="5257800"/>
            <a:ext cx="6278428" cy="1554272"/>
          </a:xfrm>
          <a:prstGeom prst="rect">
            <a:avLst/>
          </a:prstGeom>
          <a:solidFill>
            <a:schemeClr val="bg1"/>
          </a:solidFill>
          <a:ln>
            <a:solidFill>
              <a:schemeClr val="bg1">
                <a:lumMod val="85000"/>
              </a:schemeClr>
            </a:solidFill>
          </a:ln>
          <a:effectLst>
            <a:outerShdw blurRad="50800" dist="381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 ==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100" b="1" dirty="0" err="1">
                <a:solidFill>
                  <a:srgbClr val="002060"/>
                </a:solidFill>
                <a:latin typeface="Courier New" pitchFamily="49" charset="0"/>
                <a:cs typeface="Courier New" pitchFamily="49" charset="0"/>
              </a:rPr>
              <a:t>return</a:t>
            </a:r>
            <a:r>
              <a:rPr lang="es-CL" sz="1100" b="1" dirty="0">
                <a:solidFill>
                  <a:srgbClr val="002060"/>
                </a:solidFill>
                <a:latin typeface="Courier New" pitchFamily="49" charset="0"/>
                <a:cs typeface="Courier New" pitchFamily="49" charset="0"/>
              </a:rPr>
              <a:t> </a:t>
            </a:r>
            <a:r>
              <a:rPr lang="es-ES_tradnl" sz="1100" b="1" u="sng" dirty="0" err="1">
                <a:solidFill>
                  <a:srgbClr val="C00000"/>
                </a:solidFill>
                <a:latin typeface="Courier New" pitchFamily="49" charset="0"/>
                <a:cs typeface="Courier New" pitchFamily="49" charset="0"/>
              </a:rPr>
              <a:t>buscaElemento</a:t>
            </a:r>
            <a:r>
              <a:rPr lang="es-CL" sz="1100" b="1" dirty="0">
                <a:solidFill>
                  <a:srgbClr val="002060"/>
                </a:solidFill>
                <a:latin typeface="Courier New" pitchFamily="49" charset="0"/>
                <a:cs typeface="Courier New" pitchFamily="49" charset="0"/>
              </a:rPr>
              <a:t>(A-&gt;</a:t>
            </a:r>
            <a:r>
              <a:rPr lang="es-CL" sz="1100" b="1" dirty="0" err="1">
                <a:solidFill>
                  <a:srgbClr val="002060"/>
                </a:solidFill>
                <a:latin typeface="Courier New" pitchFamily="49" charset="0"/>
                <a:cs typeface="Courier New" pitchFamily="49" charset="0"/>
              </a:rPr>
              <a:t>izq</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 || </a:t>
            </a:r>
            <a:r>
              <a:rPr lang="es-ES_tradnl" sz="1100" b="1" u="sng" dirty="0" err="1">
                <a:solidFill>
                  <a:srgbClr val="C00000"/>
                </a:solidFill>
                <a:latin typeface="Courier New" pitchFamily="49" charset="0"/>
                <a:cs typeface="Courier New" pitchFamily="49" charset="0"/>
              </a:rPr>
              <a:t>buscaElemento</a:t>
            </a:r>
            <a:r>
              <a:rPr lang="es-ES_tradnl" sz="1100" b="1" dirty="0">
                <a:solidFill>
                  <a:srgbClr val="002060"/>
                </a:solidFill>
                <a:latin typeface="Courier New" pitchFamily="49" charset="0"/>
                <a:cs typeface="Courier New" pitchFamily="49" charset="0"/>
              </a:rPr>
              <a:t>(</a:t>
            </a:r>
            <a:r>
              <a:rPr lang="es-CL" sz="1100" b="1" dirty="0">
                <a:solidFill>
                  <a:srgbClr val="002060"/>
                </a:solidFill>
                <a:latin typeface="Courier New" pitchFamily="49" charset="0"/>
                <a:cs typeface="Courier New" pitchFamily="49" charset="0"/>
              </a:rPr>
              <a:t>A</a:t>
            </a:r>
            <a:r>
              <a:rPr lang="es-CL" sz="1100" b="1" dirty="0">
                <a:solidFill>
                  <a:srgbClr val="002060"/>
                </a:solidFill>
                <a:latin typeface="Courier New" pitchFamily="49" charset="0"/>
                <a:cs typeface="Courier New" pitchFamily="49" charset="0"/>
                <a:sym typeface="Symbol" panose="05050102010706020507" pitchFamily="18" charset="2"/>
              </a:rPr>
              <a:t>-&gt;der</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a:t>
            </a:r>
          </a:p>
          <a:p>
            <a:r>
              <a:rPr lang="es-CL" sz="1100" b="1" dirty="0">
                <a:solidFill>
                  <a:srgbClr val="002060"/>
                </a:solidFill>
                <a:latin typeface="Courier New" pitchFamily="49" charset="0"/>
                <a:cs typeface="Courier New" pitchFamily="49" charset="0"/>
              </a:rPr>
              <a:t>}</a:t>
            </a:r>
          </a:p>
        </p:txBody>
      </p:sp>
      <p:sp>
        <p:nvSpPr>
          <p:cNvPr id="11" name="Rectángulo 10"/>
          <p:cNvSpPr/>
          <p:nvPr/>
        </p:nvSpPr>
        <p:spPr>
          <a:xfrm>
            <a:off x="377857" y="2931517"/>
            <a:ext cx="1788752" cy="1037183"/>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1" name="Rectángulo 130"/>
          <p:cNvSpPr/>
          <p:nvPr/>
        </p:nvSpPr>
        <p:spPr>
          <a:xfrm>
            <a:off x="4971726" y="2094478"/>
            <a:ext cx="1788752" cy="720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8" name="Rectángulo 137"/>
          <p:cNvSpPr/>
          <p:nvPr/>
        </p:nvSpPr>
        <p:spPr>
          <a:xfrm>
            <a:off x="4971726" y="2094478"/>
            <a:ext cx="1788752" cy="72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9" name="CuadroTexto 138"/>
          <p:cNvSpPr txBox="1"/>
          <p:nvPr/>
        </p:nvSpPr>
        <p:spPr>
          <a:xfrm>
            <a:off x="7778398" y="2939948"/>
            <a:ext cx="276039" cy="307777"/>
          </a:xfrm>
          <a:prstGeom prst="rect">
            <a:avLst/>
          </a:prstGeom>
          <a:noFill/>
          <a:ln>
            <a:noFill/>
          </a:ln>
        </p:spPr>
        <p:txBody>
          <a:bodyPr wrap="none" rtlCol="0">
            <a:spAutoFit/>
          </a:bodyPr>
          <a:lstStyle/>
          <a:p>
            <a:pPr algn="ctr"/>
            <a:r>
              <a:rPr lang="es-CL" sz="1400" b="1" dirty="0">
                <a:solidFill>
                  <a:srgbClr val="00B0F0"/>
                </a:solidFill>
              </a:rPr>
              <a:t>6</a:t>
            </a:r>
          </a:p>
        </p:txBody>
      </p:sp>
      <p:sp>
        <p:nvSpPr>
          <p:cNvPr id="140" name="Cerrar llave 139"/>
          <p:cNvSpPr/>
          <p:nvPr/>
        </p:nvSpPr>
        <p:spPr>
          <a:xfrm rot="5400000">
            <a:off x="7852792" y="2123647"/>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41" name="Rectángulo 140"/>
          <p:cNvSpPr/>
          <p:nvPr/>
        </p:nvSpPr>
        <p:spPr>
          <a:xfrm>
            <a:off x="7005764" y="2100429"/>
            <a:ext cx="1800000" cy="75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64" name="Conector recto 163"/>
          <p:cNvCxnSpPr/>
          <p:nvPr/>
        </p:nvCxnSpPr>
        <p:spPr>
          <a:xfrm rot="5400000">
            <a:off x="6858000" y="1105892"/>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5" name="CuadroTexto 164"/>
          <p:cNvSpPr txBox="1"/>
          <p:nvPr/>
        </p:nvSpPr>
        <p:spPr>
          <a:xfrm>
            <a:off x="4899464" y="3403201"/>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66" name="CuadroTexto 165"/>
          <p:cNvSpPr txBox="1"/>
          <p:nvPr/>
        </p:nvSpPr>
        <p:spPr>
          <a:xfrm>
            <a:off x="4665231" y="341769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6</a:t>
            </a:r>
          </a:p>
        </p:txBody>
      </p:sp>
      <p:sp>
        <p:nvSpPr>
          <p:cNvPr id="167" name="CuadroTexto 166"/>
          <p:cNvSpPr txBox="1"/>
          <p:nvPr/>
        </p:nvSpPr>
        <p:spPr>
          <a:xfrm>
            <a:off x="4665231" y="341769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6</a:t>
            </a:r>
          </a:p>
        </p:txBody>
      </p:sp>
      <p:sp>
        <p:nvSpPr>
          <p:cNvPr id="168" name="Rectangle 82"/>
          <p:cNvSpPr/>
          <p:nvPr/>
        </p:nvSpPr>
        <p:spPr>
          <a:xfrm>
            <a:off x="6398499" y="3391548"/>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170" name="Flecha doblada hacia arriba 169"/>
          <p:cNvSpPr>
            <a:spLocks noChangeAspect="1"/>
          </p:cNvSpPr>
          <p:nvPr/>
        </p:nvSpPr>
        <p:spPr>
          <a:xfrm rot="5400000">
            <a:off x="4699678" y="426222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1" name="CuadroTexto 170"/>
          <p:cNvSpPr txBox="1"/>
          <p:nvPr/>
        </p:nvSpPr>
        <p:spPr>
          <a:xfrm>
            <a:off x="4890742" y="424713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pic>
        <p:nvPicPr>
          <p:cNvPr id="174" name="Imagen 173"/>
          <p:cNvPicPr>
            <a:picLocks noChangeAspect="1"/>
          </p:cNvPicPr>
          <p:nvPr/>
        </p:nvPicPr>
        <p:blipFill>
          <a:blip r:embed="rId6"/>
          <a:stretch>
            <a:fillRect/>
          </a:stretch>
        </p:blipFill>
        <p:spPr>
          <a:xfrm>
            <a:off x="6198274" y="4424116"/>
            <a:ext cx="180975" cy="200025"/>
          </a:xfrm>
          <a:prstGeom prst="rect">
            <a:avLst/>
          </a:prstGeom>
        </p:spPr>
      </p:pic>
      <p:pic>
        <p:nvPicPr>
          <p:cNvPr id="175" name="Imagen 174"/>
          <p:cNvPicPr>
            <a:picLocks noChangeAspect="1"/>
          </p:cNvPicPr>
          <p:nvPr/>
        </p:nvPicPr>
        <p:blipFill>
          <a:blip r:embed="rId6">
            <a:clrChange>
              <a:clrFrom>
                <a:srgbClr val="FFFFFF"/>
              </a:clrFrom>
              <a:clrTo>
                <a:srgbClr val="FFFFFF">
                  <a:alpha val="0"/>
                </a:srgbClr>
              </a:clrTo>
            </a:clrChange>
          </a:blip>
          <a:stretch>
            <a:fillRect/>
          </a:stretch>
        </p:blipFill>
        <p:spPr>
          <a:xfrm flipH="1">
            <a:off x="8325906" y="4424116"/>
            <a:ext cx="180975" cy="200025"/>
          </a:xfrm>
          <a:prstGeom prst="rect">
            <a:avLst/>
          </a:prstGeom>
        </p:spPr>
      </p:pic>
      <p:cxnSp>
        <p:nvCxnSpPr>
          <p:cNvPr id="176" name="Conector recto 175"/>
          <p:cNvCxnSpPr/>
          <p:nvPr/>
        </p:nvCxnSpPr>
        <p:spPr>
          <a:xfrm rot="5400000">
            <a:off x="6858000" y="2895600"/>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7" name="CuadroTexto 176"/>
          <p:cNvSpPr txBox="1"/>
          <p:nvPr/>
        </p:nvSpPr>
        <p:spPr>
          <a:xfrm>
            <a:off x="6753674" y="534565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78" name="CuadroTexto 177"/>
          <p:cNvSpPr txBox="1"/>
          <p:nvPr/>
        </p:nvSpPr>
        <p:spPr>
          <a:xfrm>
            <a:off x="6502410" y="536014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8</a:t>
            </a:r>
          </a:p>
        </p:txBody>
      </p:sp>
      <p:sp>
        <p:nvSpPr>
          <p:cNvPr id="179" name="CuadroTexto 178"/>
          <p:cNvSpPr txBox="1"/>
          <p:nvPr/>
        </p:nvSpPr>
        <p:spPr>
          <a:xfrm>
            <a:off x="6502410" y="536014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8</a:t>
            </a:r>
          </a:p>
        </p:txBody>
      </p:sp>
      <p:sp>
        <p:nvSpPr>
          <p:cNvPr id="180" name="Rectangle 82"/>
          <p:cNvSpPr/>
          <p:nvPr/>
        </p:nvSpPr>
        <p:spPr>
          <a:xfrm>
            <a:off x="8252709" y="53340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81" name="Imagen 180"/>
          <p:cNvPicPr>
            <a:picLocks noChangeAspect="1"/>
          </p:cNvPicPr>
          <p:nvPr/>
        </p:nvPicPr>
        <p:blipFill>
          <a:blip r:embed="rId6"/>
          <a:stretch>
            <a:fillRect/>
          </a:stretch>
        </p:blipFill>
        <p:spPr>
          <a:xfrm>
            <a:off x="8248350" y="5591175"/>
            <a:ext cx="180975" cy="200025"/>
          </a:xfrm>
          <a:prstGeom prst="rect">
            <a:avLst/>
          </a:prstGeom>
        </p:spPr>
      </p:pic>
      <p:sp>
        <p:nvSpPr>
          <p:cNvPr id="182" name="Flecha doblada hacia arriba 181"/>
          <p:cNvSpPr>
            <a:spLocks noChangeAspect="1"/>
          </p:cNvSpPr>
          <p:nvPr/>
        </p:nvSpPr>
        <p:spPr>
          <a:xfrm rot="5400000">
            <a:off x="6515533" y="586596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3" name="CuadroTexto 182"/>
          <p:cNvSpPr txBox="1"/>
          <p:nvPr/>
        </p:nvSpPr>
        <p:spPr>
          <a:xfrm>
            <a:off x="6706597" y="5850869"/>
            <a:ext cx="649537" cy="276999"/>
          </a:xfrm>
          <a:prstGeom prst="rect">
            <a:avLst/>
          </a:prstGeom>
          <a:noFill/>
        </p:spPr>
        <p:txBody>
          <a:bodyPr wrap="none" rtlCol="0">
            <a:spAutoFit/>
          </a:bodyPr>
          <a:lstStyle/>
          <a:p>
            <a:r>
              <a:rPr lang="es-ES" sz="1200" b="1" dirty="0">
                <a:latin typeface="Courier New" panose="02070309020205020404" pitchFamily="49" charset="0"/>
                <a:cs typeface="Courier New" panose="02070309020205020404" pitchFamily="49" charset="0"/>
              </a:rPr>
              <a:t>false</a:t>
            </a:r>
            <a:endParaRPr lang="es-CL" sz="1200" b="1" dirty="0"/>
          </a:p>
        </p:txBody>
      </p:sp>
      <p:sp>
        <p:nvSpPr>
          <p:cNvPr id="184" name="Rectángulo 183"/>
          <p:cNvSpPr/>
          <p:nvPr/>
        </p:nvSpPr>
        <p:spPr>
          <a:xfrm>
            <a:off x="4966669" y="4240791"/>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5" name="Rectángulo 184"/>
          <p:cNvSpPr/>
          <p:nvPr/>
        </p:nvSpPr>
        <p:spPr>
          <a:xfrm>
            <a:off x="4966669" y="4240791"/>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pic>
        <p:nvPicPr>
          <p:cNvPr id="5" name="Imagen 4"/>
          <p:cNvPicPr>
            <a:picLocks noChangeAspect="1"/>
          </p:cNvPicPr>
          <p:nvPr/>
        </p:nvPicPr>
        <p:blipFill>
          <a:blip r:embed="rId7">
            <a:clrChange>
              <a:clrFrom>
                <a:srgbClr val="FFFFFF"/>
              </a:clrFrom>
              <a:clrTo>
                <a:srgbClr val="FFFFFF">
                  <a:alpha val="0"/>
                </a:srgbClr>
              </a:clrTo>
            </a:clrChange>
          </a:blip>
          <a:stretch>
            <a:fillRect/>
          </a:stretch>
        </p:blipFill>
        <p:spPr>
          <a:xfrm>
            <a:off x="6476534" y="3624056"/>
            <a:ext cx="567887" cy="576000"/>
          </a:xfrm>
          <a:prstGeom prst="rect">
            <a:avLst/>
          </a:prstGeom>
        </p:spPr>
      </p:pic>
      <p:sp>
        <p:nvSpPr>
          <p:cNvPr id="121" name="CuadroTexto 120"/>
          <p:cNvSpPr txBox="1"/>
          <p:nvPr/>
        </p:nvSpPr>
        <p:spPr>
          <a:xfrm>
            <a:off x="7754380" y="4721266"/>
            <a:ext cx="276039" cy="307777"/>
          </a:xfrm>
          <a:prstGeom prst="rect">
            <a:avLst/>
          </a:prstGeom>
          <a:noFill/>
          <a:ln>
            <a:noFill/>
          </a:ln>
        </p:spPr>
        <p:txBody>
          <a:bodyPr wrap="none" rtlCol="0">
            <a:spAutoFit/>
          </a:bodyPr>
          <a:lstStyle/>
          <a:p>
            <a:pPr algn="ctr"/>
            <a:r>
              <a:rPr lang="es-CL" sz="1400" b="1" dirty="0">
                <a:solidFill>
                  <a:srgbClr val="00B0F0"/>
                </a:solidFill>
              </a:rPr>
              <a:t>8</a:t>
            </a:r>
          </a:p>
        </p:txBody>
      </p:sp>
      <p:sp>
        <p:nvSpPr>
          <p:cNvPr id="122" name="Cerrar llave 121"/>
          <p:cNvSpPr/>
          <p:nvPr/>
        </p:nvSpPr>
        <p:spPr>
          <a:xfrm rot="5400000">
            <a:off x="7838400" y="3821183"/>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23" name="Rectángulo 122"/>
          <p:cNvSpPr/>
          <p:nvPr/>
        </p:nvSpPr>
        <p:spPr>
          <a:xfrm>
            <a:off x="7006490" y="4250397"/>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4" name="Rectángulo 123"/>
          <p:cNvSpPr/>
          <p:nvPr/>
        </p:nvSpPr>
        <p:spPr>
          <a:xfrm>
            <a:off x="7006490" y="4250397"/>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25" name="CuadroTexto 124"/>
          <p:cNvSpPr txBox="1"/>
          <p:nvPr/>
        </p:nvSpPr>
        <p:spPr>
          <a:xfrm>
            <a:off x="4648200" y="1020274"/>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sp>
        <p:nvSpPr>
          <p:cNvPr id="126" name="Rectángulo 125"/>
          <p:cNvSpPr/>
          <p:nvPr/>
        </p:nvSpPr>
        <p:spPr>
          <a:xfrm>
            <a:off x="7005764" y="2100429"/>
            <a:ext cx="1800000"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27" name="Rectángulo 126"/>
          <p:cNvSpPr/>
          <p:nvPr/>
        </p:nvSpPr>
        <p:spPr>
          <a:xfrm>
            <a:off x="377857" y="2931517"/>
            <a:ext cx="1788752" cy="103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28" name="CuadroTexto 127"/>
          <p:cNvSpPr txBox="1"/>
          <p:nvPr/>
        </p:nvSpPr>
        <p:spPr>
          <a:xfrm>
            <a:off x="42333" y="1018781"/>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sp>
        <p:nvSpPr>
          <p:cNvPr id="129" name="CuadroTexto 128"/>
          <p:cNvSpPr txBox="1"/>
          <p:nvPr/>
        </p:nvSpPr>
        <p:spPr>
          <a:xfrm>
            <a:off x="3179863" y="3774857"/>
            <a:ext cx="276039" cy="307777"/>
          </a:xfrm>
          <a:prstGeom prst="rect">
            <a:avLst/>
          </a:prstGeom>
          <a:noFill/>
          <a:ln>
            <a:noFill/>
          </a:ln>
        </p:spPr>
        <p:txBody>
          <a:bodyPr wrap="none" rtlCol="0">
            <a:spAutoFit/>
          </a:bodyPr>
          <a:lstStyle/>
          <a:p>
            <a:pPr algn="ctr"/>
            <a:r>
              <a:rPr lang="es-CL" sz="1400" b="1" dirty="0">
                <a:solidFill>
                  <a:srgbClr val="00B0F0"/>
                </a:solidFill>
              </a:rPr>
              <a:t>9</a:t>
            </a:r>
          </a:p>
        </p:txBody>
      </p:sp>
      <p:sp>
        <p:nvSpPr>
          <p:cNvPr id="130" name="Cerrar llave 129"/>
          <p:cNvSpPr/>
          <p:nvPr/>
        </p:nvSpPr>
        <p:spPr>
          <a:xfrm rot="5400000">
            <a:off x="3254257" y="2958556"/>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32" name="Rectángulo 131"/>
          <p:cNvSpPr/>
          <p:nvPr/>
        </p:nvSpPr>
        <p:spPr>
          <a:xfrm>
            <a:off x="2407229" y="2935338"/>
            <a:ext cx="1800000" cy="75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5" name="Flecha derecha 114"/>
          <p:cNvSpPr/>
          <p:nvPr/>
        </p:nvSpPr>
        <p:spPr>
          <a:xfrm>
            <a:off x="377857" y="57066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Flecha derecha 115"/>
          <p:cNvSpPr/>
          <p:nvPr/>
        </p:nvSpPr>
        <p:spPr>
          <a:xfrm>
            <a:off x="19050" y="53393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Flecha derecha 117"/>
          <p:cNvSpPr/>
          <p:nvPr/>
        </p:nvSpPr>
        <p:spPr>
          <a:xfrm>
            <a:off x="377857" y="64380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9" name="Flecha derecha 118"/>
          <p:cNvSpPr/>
          <p:nvPr/>
        </p:nvSpPr>
        <p:spPr>
          <a:xfrm>
            <a:off x="737063" y="588761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42964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7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1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22"/>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8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8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76"/>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7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1"/>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80"/>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7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74"/>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5"/>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171"/>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24">
                                            <p:txEl>
                                              <p:pRg st="0" end="0"/>
                                            </p:txEl>
                                          </p:spTgt>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4">
                                            <p:bg/>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 nodeType="clickEffect">
                                  <p:stCondLst>
                                    <p:cond delay="0"/>
                                  </p:stCondLst>
                                  <p:childTnLst>
                                    <p:set>
                                      <p:cBhvr>
                                        <p:cTn id="94" dur="1" fill="hold">
                                          <p:stCondLst>
                                            <p:cond delay="0"/>
                                          </p:stCondLst>
                                        </p:cTn>
                                        <p:tgtEl>
                                          <p:spTgt spid="16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5" nodeType="click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139"/>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14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3" nodeType="clickEffect">
                                  <p:stCondLst>
                                    <p:cond delay="0"/>
                                  </p:stCondLst>
                                  <p:childTnLst>
                                    <p:set>
                                      <p:cBhvr>
                                        <p:cTn id="116" dur="1" fill="hold">
                                          <p:stCondLst>
                                            <p:cond delay="0"/>
                                          </p:stCondLst>
                                        </p:cTn>
                                        <p:tgtEl>
                                          <p:spTgt spid="167"/>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64"/>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165"/>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166"/>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168"/>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141"/>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18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0"/>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18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0" nodeType="clickEffect">
                                  <p:stCondLst>
                                    <p:cond delay="0"/>
                                  </p:stCondLst>
                                  <p:childTnLst>
                                    <p:set>
                                      <p:cBhvr>
                                        <p:cTn id="140" dur="1" fill="hold">
                                          <p:stCondLst>
                                            <p:cond delay="0"/>
                                          </p:stCondLst>
                                        </p:cTn>
                                        <p:tgtEl>
                                          <p:spTgt spid="93"/>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2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3" nodeType="clickEffect">
                                  <p:stCondLst>
                                    <p:cond delay="0"/>
                                  </p:stCondLst>
                                  <p:childTnLst>
                                    <p:set>
                                      <p:cBhvr>
                                        <p:cTn id="146" dur="1" fill="hold">
                                          <p:stCondLst>
                                            <p:cond delay="0"/>
                                          </p:stCondLst>
                                        </p:cTn>
                                        <p:tgtEl>
                                          <p:spTgt spid="118"/>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12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4" nodeType="clickEffect">
                                  <p:stCondLst>
                                    <p:cond delay="0"/>
                                  </p:stCondLst>
                                  <p:childTnLst>
                                    <p:set>
                                      <p:cBhvr>
                                        <p:cTn id="152" dur="1" fill="hold">
                                          <p:stCondLst>
                                            <p:cond delay="0"/>
                                          </p:stCondLst>
                                        </p:cTn>
                                        <p:tgtEl>
                                          <p:spTgt spid="11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2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792"/>
                                        </p:tgtEl>
                                        <p:attrNameLst>
                                          <p:attrName>style.visibility</p:attrName>
                                        </p:attrNameLst>
                                      </p:cBhvr>
                                      <p:to>
                                        <p:strVal val="hidden"/>
                                      </p:to>
                                    </p:set>
                                  </p:childTnLst>
                                </p:cTn>
                              </p:par>
                              <p:par>
                                <p:cTn id="163" presetID="1" presetClass="exit" presetSubtype="0" fill="hold" grpId="0" nodeType="withEffect">
                                  <p:stCondLst>
                                    <p:cond delay="0"/>
                                  </p:stCondLst>
                                  <p:childTnLst>
                                    <p:set>
                                      <p:cBhvr>
                                        <p:cTn id="164" dur="1" fill="hold">
                                          <p:stCondLst>
                                            <p:cond delay="0"/>
                                          </p:stCondLst>
                                        </p:cTn>
                                        <p:tgtEl>
                                          <p:spTgt spid="791"/>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793"/>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794"/>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297"/>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298"/>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322"/>
                                        </p:tgtEl>
                                        <p:attrNameLst>
                                          <p:attrName>style.visibility</p:attrName>
                                        </p:attrNameLst>
                                      </p:cBhvr>
                                      <p:to>
                                        <p:strVal val="hidden"/>
                                      </p:to>
                                    </p:set>
                                  </p:childTnLst>
                                </p:cTn>
                              </p:par>
                              <p:par>
                                <p:cTn id="177" presetID="1" presetClass="exit" presetSubtype="0" fill="hold" grpId="0" nodeType="withEffect">
                                  <p:stCondLst>
                                    <p:cond delay="0"/>
                                  </p:stCondLst>
                                  <p:childTnLst>
                                    <p:set>
                                      <p:cBhvr>
                                        <p:cTn id="178" dur="1" fill="hold">
                                          <p:stCondLst>
                                            <p:cond delay="0"/>
                                          </p:stCondLst>
                                        </p:cTn>
                                        <p:tgtEl>
                                          <p:spTgt spid="138"/>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92"/>
                                        </p:tgtEl>
                                        <p:attrNameLst>
                                          <p:attrName>style.visibility</p:attrName>
                                        </p:attrNameLst>
                                      </p:cBhvr>
                                      <p:to>
                                        <p:strVal val="hidden"/>
                                      </p:to>
                                    </p:set>
                                  </p:childTnLst>
                                </p:cTn>
                              </p:par>
                              <p:par>
                                <p:cTn id="181" presetID="1" presetClass="exit" presetSubtype="0" fill="hold" grpId="0" nodeType="withEffect">
                                  <p:stCondLst>
                                    <p:cond delay="0"/>
                                  </p:stCondLst>
                                  <p:childTnLst>
                                    <p:set>
                                      <p:cBhvr>
                                        <p:cTn id="182" dur="1" fill="hold">
                                          <p:stCondLst>
                                            <p:cond delay="0"/>
                                          </p:stCondLst>
                                        </p:cTn>
                                        <p:tgtEl>
                                          <p:spTgt spid="131"/>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3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3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p:bldP spid="792" grpId="0" animBg="1"/>
      <p:bldP spid="793" grpId="0"/>
      <p:bldP spid="794" grpId="0" animBg="1"/>
      <p:bldP spid="298" grpId="0"/>
      <p:bldP spid="92" grpId="0" animBg="1"/>
      <p:bldP spid="93" grpId="0"/>
      <p:bldP spid="131" grpId="0" animBg="1"/>
      <p:bldP spid="138" grpId="0" animBg="1"/>
      <p:bldP spid="139" grpId="0"/>
      <p:bldP spid="140" grpId="0" animBg="1"/>
      <p:bldP spid="141" grpId="0" animBg="1"/>
      <p:bldP spid="165" grpId="0"/>
      <p:bldP spid="166" grpId="0" animBg="1"/>
      <p:bldP spid="167" grpId="0" animBg="1"/>
      <p:bldP spid="167" grpId="1" animBg="1"/>
      <p:bldP spid="167" grpId="2" animBg="1"/>
      <p:bldP spid="167" grpId="3" animBg="1"/>
      <p:bldP spid="168" grpId="0"/>
      <p:bldP spid="170" grpId="0" animBg="1"/>
      <p:bldP spid="171" grpId="0"/>
      <p:bldP spid="177" grpId="0"/>
      <p:bldP spid="178" grpId="0" animBg="1"/>
      <p:bldP spid="179" grpId="0" animBg="1"/>
      <p:bldP spid="179" grpId="1" animBg="1"/>
      <p:bldP spid="180" grpId="0"/>
      <p:bldP spid="182" grpId="0" animBg="1"/>
      <p:bldP spid="182" grpId="1" animBg="1"/>
      <p:bldP spid="183" grpId="0"/>
      <p:bldP spid="183" grpId="1"/>
      <p:bldP spid="184" grpId="0" animBg="1"/>
      <p:bldP spid="185" grpId="0" animBg="1"/>
      <p:bldP spid="121" grpId="0"/>
      <p:bldP spid="122" grpId="0" animBg="1"/>
      <p:bldP spid="123" grpId="0" animBg="1"/>
      <p:bldP spid="124" grpId="0" animBg="1"/>
      <p:bldP spid="124" grpId="1" build="allAtOnce" animBg="1"/>
      <p:bldP spid="125" grpId="0" animBg="1"/>
      <p:bldP spid="125" grpId="1" animBg="1"/>
      <p:bldP spid="126" grpId="0" animBg="1"/>
      <p:bldP spid="126" grpId="1" animBg="1"/>
      <p:bldP spid="127" grpId="0" animBg="1"/>
      <p:bldP spid="128" grpId="0" animBg="1"/>
      <p:bldP spid="129" grpId="0"/>
      <p:bldP spid="130" grpId="0" animBg="1"/>
      <p:bldP spid="132" grpId="0" animBg="1"/>
      <p:bldP spid="115" grpId="0" animBg="1"/>
      <p:bldP spid="115" grpId="1" animBg="1"/>
      <p:bldP spid="116" grpId="0" animBg="1"/>
      <p:bldP spid="116" grpId="1" animBg="1"/>
      <p:bldP spid="118" grpId="0" animBg="1"/>
      <p:bldP spid="118" grpId="1" animBg="1"/>
      <p:bldP spid="118" grpId="2" animBg="1"/>
      <p:bldP spid="118" grpId="3" animBg="1"/>
      <p:bldP spid="118" grpId="4" animBg="1"/>
      <p:bldP spid="118" grpId="5" animBg="1"/>
      <p:bldP spid="119" grpId="0" animBg="1"/>
      <p:bldP spid="1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100428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280" name="CuadroTexto 279"/>
          <p:cNvSpPr txBox="1"/>
          <p:nvPr/>
        </p:nvSpPr>
        <p:spPr>
          <a:xfrm>
            <a:off x="42332" y="101878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4572000" y="990600"/>
            <a:ext cx="0" cy="58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rot="5400000">
            <a:off x="4554000" y="-3595875"/>
            <a:ext cx="0" cy="91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29106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04800" y="28956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11</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grpSp>
        <p:nvGrpSpPr>
          <p:cNvPr id="4" name="Grupo 3"/>
          <p:cNvGrpSpPr/>
          <p:nvPr/>
        </p:nvGrpSpPr>
        <p:grpSpPr>
          <a:xfrm>
            <a:off x="788708" y="994125"/>
            <a:ext cx="1450036" cy="1841761"/>
            <a:chOff x="788708" y="3188990"/>
            <a:chExt cx="1450036" cy="1841761"/>
          </a:xfrm>
        </p:grpSpPr>
        <p:grpSp>
          <p:nvGrpSpPr>
            <p:cNvPr id="703" name="Grupo 702"/>
            <p:cNvGrpSpPr/>
            <p:nvPr/>
          </p:nvGrpSpPr>
          <p:grpSpPr>
            <a:xfrm>
              <a:off x="788708" y="3188990"/>
              <a:ext cx="1450036" cy="1839398"/>
              <a:chOff x="3063944" y="3290301"/>
              <a:chExt cx="1450036" cy="1839398"/>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639" name="Straight Connector 102"/>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1" name="Grupo 700"/>
              <p:cNvGrpSpPr/>
              <p:nvPr/>
            </p:nvGrpSpPr>
            <p:grpSpPr>
              <a:xfrm>
                <a:off x="3578231" y="4886328"/>
                <a:ext cx="563617" cy="243371"/>
                <a:chOff x="3578231" y="4886328"/>
                <a:chExt cx="563617" cy="243371"/>
              </a:xfrm>
            </p:grpSpPr>
            <p:cxnSp>
              <p:nvCxnSpPr>
                <p:cNvPr id="640" name="Straight Connector 103"/>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3578231" y="5110197"/>
                  <a:ext cx="152400" cy="19502"/>
                  <a:chOff x="4731986" y="2756132"/>
                  <a:chExt cx="152400" cy="19050"/>
                </a:xfrm>
              </p:grpSpPr>
              <p:cxnSp>
                <p:nvCxnSpPr>
                  <p:cNvPr id="692" name="Straight Connector 50"/>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89" name="Straight Connector 50"/>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51"/>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Imagen 8"/>
          <p:cNvPicPr>
            <a:picLocks noChangeAspect="1"/>
          </p:cNvPicPr>
          <p:nvPr/>
        </p:nvPicPr>
        <p:blipFill>
          <a:blip r:embed="rId2">
            <a:clrChange>
              <a:clrFrom>
                <a:srgbClr val="FFFFFF"/>
              </a:clrFrom>
              <a:clrTo>
                <a:srgbClr val="FFFFFF">
                  <a:alpha val="0"/>
                </a:srgbClr>
              </a:clrTo>
            </a:clrChange>
          </a:blip>
          <a:stretch>
            <a:fillRect/>
          </a:stretch>
        </p:blipFill>
        <p:spPr>
          <a:xfrm>
            <a:off x="3810000" y="3111601"/>
            <a:ext cx="402984" cy="540000"/>
          </a:xfrm>
          <a:prstGeom prst="rect">
            <a:avLst/>
          </a:prstGeom>
        </p:spPr>
      </p:pic>
      <p:sp>
        <p:nvSpPr>
          <p:cNvPr id="127" name="Rectángulo 126"/>
          <p:cNvSpPr/>
          <p:nvPr/>
        </p:nvSpPr>
        <p:spPr>
          <a:xfrm>
            <a:off x="377857" y="2931517"/>
            <a:ext cx="1788752" cy="36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FALSO</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29" name="CuadroTexto 128"/>
          <p:cNvSpPr txBox="1"/>
          <p:nvPr/>
        </p:nvSpPr>
        <p:spPr>
          <a:xfrm>
            <a:off x="3179863" y="3774857"/>
            <a:ext cx="276039" cy="307777"/>
          </a:xfrm>
          <a:prstGeom prst="rect">
            <a:avLst/>
          </a:prstGeom>
          <a:noFill/>
          <a:ln>
            <a:noFill/>
          </a:ln>
        </p:spPr>
        <p:txBody>
          <a:bodyPr wrap="none" rtlCol="0">
            <a:spAutoFit/>
          </a:bodyPr>
          <a:lstStyle/>
          <a:p>
            <a:pPr algn="ctr"/>
            <a:r>
              <a:rPr lang="es-CL" sz="1400" b="1" dirty="0">
                <a:solidFill>
                  <a:srgbClr val="00B0F0"/>
                </a:solidFill>
              </a:rPr>
              <a:t>9</a:t>
            </a:r>
          </a:p>
        </p:txBody>
      </p:sp>
      <p:sp>
        <p:nvSpPr>
          <p:cNvPr id="130" name="Cerrar llave 129"/>
          <p:cNvSpPr/>
          <p:nvPr/>
        </p:nvSpPr>
        <p:spPr>
          <a:xfrm rot="5400000">
            <a:off x="3254257" y="2958556"/>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32" name="Rectángulo 131"/>
          <p:cNvSpPr/>
          <p:nvPr/>
        </p:nvSpPr>
        <p:spPr>
          <a:xfrm>
            <a:off x="2407229" y="2935338"/>
            <a:ext cx="1800000" cy="75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5" name="CuadroTexto 134"/>
          <p:cNvSpPr txBox="1"/>
          <p:nvPr/>
        </p:nvSpPr>
        <p:spPr>
          <a:xfrm>
            <a:off x="4919878" y="1010720"/>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36" name="CuadroTexto 135"/>
          <p:cNvSpPr txBox="1"/>
          <p:nvPr/>
        </p:nvSpPr>
        <p:spPr>
          <a:xfrm>
            <a:off x="4668614" y="1025216"/>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9</a:t>
            </a:r>
          </a:p>
        </p:txBody>
      </p:sp>
      <p:sp>
        <p:nvSpPr>
          <p:cNvPr id="142" name="Rectangle 82"/>
          <p:cNvSpPr/>
          <p:nvPr/>
        </p:nvSpPr>
        <p:spPr>
          <a:xfrm>
            <a:off x="6418913" y="999067"/>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63" name="Imagen 162"/>
          <p:cNvPicPr>
            <a:picLocks noChangeAspect="1"/>
          </p:cNvPicPr>
          <p:nvPr/>
        </p:nvPicPr>
        <p:blipFill>
          <a:blip r:embed="rId2">
            <a:clrChange>
              <a:clrFrom>
                <a:srgbClr val="FFFFFF"/>
              </a:clrFrom>
              <a:clrTo>
                <a:srgbClr val="FFFFFF">
                  <a:alpha val="0"/>
                </a:srgbClr>
              </a:clrTo>
            </a:clrChange>
          </a:blip>
          <a:stretch>
            <a:fillRect/>
          </a:stretch>
        </p:blipFill>
        <p:spPr>
          <a:xfrm>
            <a:off x="6562438" y="1227667"/>
            <a:ext cx="402984" cy="540000"/>
          </a:xfrm>
          <a:prstGeom prst="rect">
            <a:avLst/>
          </a:prstGeom>
        </p:spPr>
      </p:pic>
      <p:sp>
        <p:nvSpPr>
          <p:cNvPr id="191" name="CuadroTexto 190"/>
          <p:cNvSpPr txBox="1"/>
          <p:nvPr/>
        </p:nvSpPr>
        <p:spPr>
          <a:xfrm>
            <a:off x="42333" y="1018781"/>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sp>
        <p:nvSpPr>
          <p:cNvPr id="192" name="Flecha doblada hacia arriba 191"/>
          <p:cNvSpPr>
            <a:spLocks noChangeAspect="1"/>
          </p:cNvSpPr>
          <p:nvPr/>
        </p:nvSpPr>
        <p:spPr>
          <a:xfrm rot="5400000">
            <a:off x="4740534" y="1468449"/>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3" name="Rectángulo 192"/>
          <p:cNvSpPr/>
          <p:nvPr/>
        </p:nvSpPr>
        <p:spPr>
          <a:xfrm>
            <a:off x="5004655" y="1489268"/>
            <a:ext cx="1080000" cy="36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true</a:t>
            </a:r>
            <a:endParaRPr lang="es-CL" sz="1200" b="1" dirty="0">
              <a:solidFill>
                <a:schemeClr val="tx1"/>
              </a:solidFill>
              <a:latin typeface="Courier New" panose="02070309020205020404" pitchFamily="49" charset="0"/>
              <a:cs typeface="Courier New" panose="02070309020205020404" pitchFamily="49" charset="0"/>
            </a:endParaRPr>
          </a:p>
        </p:txBody>
      </p:sp>
      <p:cxnSp>
        <p:nvCxnSpPr>
          <p:cNvPr id="196" name="Conector recto 195"/>
          <p:cNvCxnSpPr/>
          <p:nvPr/>
        </p:nvCxnSpPr>
        <p:spPr>
          <a:xfrm rot="5400000">
            <a:off x="6858000" y="45232"/>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7" name="CuadroTexto 136"/>
          <p:cNvSpPr txBox="1"/>
          <p:nvPr/>
        </p:nvSpPr>
        <p:spPr>
          <a:xfrm>
            <a:off x="4668614" y="1025216"/>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9</a:t>
            </a:r>
          </a:p>
        </p:txBody>
      </p:sp>
      <p:sp>
        <p:nvSpPr>
          <p:cNvPr id="197" name="Rectángulo 196"/>
          <p:cNvSpPr/>
          <p:nvPr/>
        </p:nvSpPr>
        <p:spPr>
          <a:xfrm>
            <a:off x="2407229" y="2935338"/>
            <a:ext cx="1800000"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true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98" name="Rectángulo 197"/>
          <p:cNvSpPr/>
          <p:nvPr/>
        </p:nvSpPr>
        <p:spPr>
          <a:xfrm>
            <a:off x="377857" y="2931517"/>
            <a:ext cx="1037312" cy="247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true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0" name="Rectángulo 9"/>
          <p:cNvSpPr/>
          <p:nvPr/>
        </p:nvSpPr>
        <p:spPr>
          <a:xfrm>
            <a:off x="81422" y="2867290"/>
            <a:ext cx="1440000" cy="432000"/>
          </a:xfrm>
          <a:prstGeom prst="rect">
            <a:avLst/>
          </a:prstGeom>
          <a:solidFill>
            <a:srgbClr val="FF00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TextBox 5">
            <a:extLst>
              <a:ext uri="{FF2B5EF4-FFF2-40B4-BE49-F238E27FC236}">
                <a16:creationId xmlns:a16="http://schemas.microsoft.com/office/drawing/2014/main" id="{4C2A7B4D-A1E9-7FE4-D924-3AC50AE72759}"/>
              </a:ext>
            </a:extLst>
          </p:cNvPr>
          <p:cNvSpPr txBox="1"/>
          <p:nvPr/>
        </p:nvSpPr>
        <p:spPr>
          <a:xfrm>
            <a:off x="147782" y="5257800"/>
            <a:ext cx="6278428" cy="1384995"/>
          </a:xfrm>
          <a:prstGeom prst="rect">
            <a:avLst/>
          </a:prstGeom>
          <a:solidFill>
            <a:schemeClr val="bg1"/>
          </a:solidFill>
          <a:ln>
            <a:solidFill>
              <a:schemeClr val="bg1">
                <a:lumMod val="85000"/>
              </a:schemeClr>
            </a:solidFill>
          </a:ln>
          <a:effectLst>
            <a:outerShdw blurRad="50800" dist="381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 ==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100" b="1" dirty="0" err="1">
                <a:solidFill>
                  <a:srgbClr val="002060"/>
                </a:solidFill>
                <a:latin typeface="Courier New" pitchFamily="49" charset="0"/>
                <a:cs typeface="Courier New" pitchFamily="49" charset="0"/>
              </a:rPr>
              <a:t>return</a:t>
            </a:r>
            <a:r>
              <a:rPr lang="es-CL" sz="1100" b="1" dirty="0">
                <a:solidFill>
                  <a:srgbClr val="002060"/>
                </a:solidFill>
                <a:latin typeface="Courier New" pitchFamily="49" charset="0"/>
                <a:cs typeface="Courier New" pitchFamily="49" charset="0"/>
              </a:rPr>
              <a:t> </a:t>
            </a:r>
            <a:r>
              <a:rPr lang="es-ES_tradnl" sz="1100" b="1" u="sng" dirty="0" err="1">
                <a:solidFill>
                  <a:srgbClr val="C00000"/>
                </a:solidFill>
                <a:latin typeface="Courier New" pitchFamily="49" charset="0"/>
                <a:cs typeface="Courier New" pitchFamily="49" charset="0"/>
              </a:rPr>
              <a:t>buscaElemento</a:t>
            </a:r>
            <a:r>
              <a:rPr lang="es-CL" sz="1100" b="1" dirty="0">
                <a:solidFill>
                  <a:srgbClr val="002060"/>
                </a:solidFill>
                <a:latin typeface="Courier New" pitchFamily="49" charset="0"/>
                <a:cs typeface="Courier New" pitchFamily="49" charset="0"/>
              </a:rPr>
              <a:t>(A-&gt;</a:t>
            </a:r>
            <a:r>
              <a:rPr lang="es-CL" sz="1100" b="1" dirty="0" err="1">
                <a:solidFill>
                  <a:srgbClr val="002060"/>
                </a:solidFill>
                <a:latin typeface="Courier New" pitchFamily="49" charset="0"/>
                <a:cs typeface="Courier New" pitchFamily="49" charset="0"/>
              </a:rPr>
              <a:t>izq</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 || </a:t>
            </a:r>
            <a:r>
              <a:rPr lang="es-ES_tradnl" sz="1100" b="1" u="sng" dirty="0" err="1">
                <a:solidFill>
                  <a:srgbClr val="C00000"/>
                </a:solidFill>
                <a:latin typeface="Courier New" pitchFamily="49" charset="0"/>
                <a:cs typeface="Courier New" pitchFamily="49" charset="0"/>
              </a:rPr>
              <a:t>buscaElemento</a:t>
            </a:r>
            <a:r>
              <a:rPr lang="es-ES_tradnl" sz="1100" b="1" dirty="0">
                <a:solidFill>
                  <a:srgbClr val="002060"/>
                </a:solidFill>
                <a:latin typeface="Courier New" pitchFamily="49" charset="0"/>
                <a:cs typeface="Courier New" pitchFamily="49" charset="0"/>
              </a:rPr>
              <a:t>(</a:t>
            </a:r>
            <a:r>
              <a:rPr lang="es-CL" sz="1100" b="1" dirty="0">
                <a:solidFill>
                  <a:srgbClr val="002060"/>
                </a:solidFill>
                <a:latin typeface="Courier New" pitchFamily="49" charset="0"/>
                <a:cs typeface="Courier New" pitchFamily="49" charset="0"/>
              </a:rPr>
              <a:t>A</a:t>
            </a:r>
            <a:r>
              <a:rPr lang="es-CL" sz="1100" b="1" dirty="0">
                <a:solidFill>
                  <a:srgbClr val="002060"/>
                </a:solidFill>
                <a:latin typeface="Courier New" pitchFamily="49" charset="0"/>
                <a:cs typeface="Courier New" pitchFamily="49" charset="0"/>
                <a:sym typeface="Symbol" panose="05050102010706020507" pitchFamily="18" charset="2"/>
              </a:rPr>
              <a:t>-&gt;der</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a:t>
            </a:r>
          </a:p>
        </p:txBody>
      </p:sp>
      <p:sp>
        <p:nvSpPr>
          <p:cNvPr id="115" name="Flecha derecha 114"/>
          <p:cNvSpPr/>
          <p:nvPr/>
        </p:nvSpPr>
        <p:spPr>
          <a:xfrm>
            <a:off x="377857" y="57066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Flecha derecha 115"/>
          <p:cNvSpPr/>
          <p:nvPr/>
        </p:nvSpPr>
        <p:spPr>
          <a:xfrm>
            <a:off x="19050" y="53393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Flecha derecha 117"/>
          <p:cNvSpPr/>
          <p:nvPr/>
        </p:nvSpPr>
        <p:spPr>
          <a:xfrm>
            <a:off x="377857" y="64380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4" name="Flecha derecha 193"/>
          <p:cNvSpPr/>
          <p:nvPr/>
        </p:nvSpPr>
        <p:spPr>
          <a:xfrm>
            <a:off x="377857" y="607228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5" name="Flecha derecha 194"/>
          <p:cNvSpPr/>
          <p:nvPr/>
        </p:nvSpPr>
        <p:spPr>
          <a:xfrm>
            <a:off x="737063" y="624924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25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9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9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1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7"/>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30"/>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9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93"/>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6"/>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63"/>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4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2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97"/>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502"/>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12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91"/>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11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127" grpId="0" animBg="1"/>
      <p:bldP spid="129" grpId="0"/>
      <p:bldP spid="130" grpId="0" animBg="1"/>
      <p:bldP spid="132" grpId="0" animBg="1"/>
      <p:bldP spid="135" grpId="0"/>
      <p:bldP spid="136" grpId="0" animBg="1"/>
      <p:bldP spid="142" grpId="0"/>
      <p:bldP spid="191" grpId="0" animBg="1"/>
      <p:bldP spid="191" grpId="1" animBg="1"/>
      <p:bldP spid="191" grpId="2" animBg="1"/>
      <p:bldP spid="192" grpId="0" animBg="1"/>
      <p:bldP spid="192" grpId="1" animBg="1"/>
      <p:bldP spid="193" grpId="0" animBg="1"/>
      <p:bldP spid="193" grpId="1" animBg="1"/>
      <p:bldP spid="137" grpId="0" animBg="1"/>
      <p:bldP spid="137" grpId="1" animBg="1"/>
      <p:bldP spid="197" grpId="0" animBg="1"/>
      <p:bldP spid="197" grpId="1" animBg="1"/>
      <p:bldP spid="198" grpId="0" animBg="1"/>
      <p:bldP spid="10" grpId="0" animBg="1"/>
      <p:bldP spid="115" grpId="0" animBg="1"/>
      <p:bldP spid="115" grpId="1" animBg="1"/>
      <p:bldP spid="116" grpId="0" animBg="1"/>
      <p:bldP spid="116" grpId="1" animBg="1"/>
      <p:bldP spid="118" grpId="0" animBg="1"/>
      <p:bldP spid="118" grpId="1" animBg="1"/>
      <p:bldP spid="118" grpId="2" animBg="1"/>
      <p:bldP spid="194" grpId="0" animBg="1"/>
      <p:bldP spid="194" grpId="1" animBg="1"/>
      <p:bldP spid="195" grpId="0" animBg="1"/>
      <p:bldP spid="19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11</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3" name="TextBox 5">
            <a:extLst>
              <a:ext uri="{FF2B5EF4-FFF2-40B4-BE49-F238E27FC236}">
                <a16:creationId xmlns:a16="http://schemas.microsoft.com/office/drawing/2014/main" id="{09A29C9B-4414-CD61-B0EE-0323830E6A5B}"/>
              </a:ext>
            </a:extLst>
          </p:cNvPr>
          <p:cNvSpPr txBox="1"/>
          <p:nvPr/>
        </p:nvSpPr>
        <p:spPr>
          <a:xfrm>
            <a:off x="0" y="2826365"/>
            <a:ext cx="9144000" cy="2431435"/>
          </a:xfrm>
          <a:prstGeom prst="rect">
            <a:avLst/>
          </a:prstGeom>
          <a:noFill/>
        </p:spPr>
        <p:txBody>
          <a:bodyPr wrap="square" rtlCol="0">
            <a:spAutoFit/>
          </a:bodyPr>
          <a:lstStyle/>
          <a:p>
            <a:pPr algn="just"/>
            <a:r>
              <a:rPr lang="es-ES_tradnl" sz="1500" b="1" dirty="0" err="1">
                <a:solidFill>
                  <a:srgbClr val="002060"/>
                </a:solidFill>
                <a:latin typeface="Courier New" pitchFamily="49" charset="0"/>
                <a:cs typeface="Courier New" pitchFamily="49" charset="0"/>
              </a:rPr>
              <a:t>bool</a:t>
            </a:r>
            <a:r>
              <a:rPr lang="es-ES_tradnl" sz="1500" b="1" dirty="0">
                <a:solidFill>
                  <a:srgbClr val="002060"/>
                </a:solidFill>
                <a:latin typeface="Courier New" pitchFamily="49" charset="0"/>
                <a:cs typeface="Courier New" pitchFamily="49" charset="0"/>
              </a:rPr>
              <a:t> </a:t>
            </a:r>
            <a:r>
              <a:rPr lang="es-ES_tradnl" sz="1500" b="1" u="sng" dirty="0" err="1">
                <a:solidFill>
                  <a:srgbClr val="C00000"/>
                </a:solidFill>
                <a:latin typeface="Courier New" pitchFamily="49" charset="0"/>
                <a:cs typeface="Courier New" pitchFamily="49" charset="0"/>
              </a:rPr>
              <a:t>buscaElemento</a:t>
            </a:r>
            <a:r>
              <a:rPr lang="es-ES_tradnl" sz="1500" b="1" dirty="0">
                <a:solidFill>
                  <a:srgbClr val="002060"/>
                </a:solidFill>
                <a:latin typeface="Courier New" pitchFamily="49" charset="0"/>
                <a:cs typeface="Courier New" pitchFamily="49" charset="0"/>
              </a:rPr>
              <a:t>(AB A, </a:t>
            </a:r>
            <a:r>
              <a:rPr lang="es-ES_tradnl" sz="1500" b="1" dirty="0" err="1">
                <a:solidFill>
                  <a:srgbClr val="002060"/>
                </a:solidFill>
                <a:latin typeface="Courier New" pitchFamily="49" charset="0"/>
                <a:cs typeface="Courier New" pitchFamily="49" charset="0"/>
              </a:rPr>
              <a:t>int</a:t>
            </a:r>
            <a:r>
              <a:rPr lang="es-ES_tradnl" sz="1500" b="1" dirty="0">
                <a:solidFill>
                  <a:srgbClr val="002060"/>
                </a:solidFill>
                <a:latin typeface="Courier New" pitchFamily="49" charset="0"/>
                <a:cs typeface="Courier New" pitchFamily="49" charset="0"/>
              </a:rPr>
              <a:t> </a:t>
            </a:r>
            <a:r>
              <a:rPr lang="es-ES_tradnl" sz="1500" b="1" dirty="0">
                <a:solidFill>
                  <a:srgbClr val="00B050"/>
                </a:solidFill>
                <a:latin typeface="Courier New" pitchFamily="49" charset="0"/>
                <a:cs typeface="Courier New" pitchFamily="49" charset="0"/>
              </a:rPr>
              <a:t>dato</a:t>
            </a:r>
            <a:r>
              <a:rPr lang="es-ES_tradn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if</a:t>
            </a:r>
            <a:r>
              <a:rPr lang="es-CL" sz="1500" b="1" dirty="0">
                <a:solidFill>
                  <a:srgbClr val="002060"/>
                </a:solidFill>
                <a:latin typeface="Courier New" pitchFamily="49" charset="0"/>
                <a:cs typeface="Courier New" pitchFamily="49" charset="0"/>
              </a:rPr>
              <a:t> (A == </a:t>
            </a:r>
            <a:r>
              <a:rPr lang="es-CL" sz="1500" b="1" dirty="0">
                <a:solidFill>
                  <a:srgbClr val="FFC000"/>
                </a:solidFill>
                <a:latin typeface="Courier New" pitchFamily="49" charset="0"/>
                <a:cs typeface="Courier New" pitchFamily="49" charset="0"/>
              </a:rPr>
              <a:t>NULL</a:t>
            </a:r>
            <a:r>
              <a:rPr lang="es-CL" sz="1500" b="1" dirty="0">
                <a:solidFill>
                  <a:srgbClr val="002060"/>
                </a:solidFill>
                <a:latin typeface="Courier New" pitchFamily="49" charset="0"/>
                <a:cs typeface="Courier New" pitchFamily="49" charset="0"/>
              </a:rPr>
              <a:t>) {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false;</a:t>
            </a:r>
          </a:p>
          <a:p>
            <a:pPr algn="just"/>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if</a:t>
            </a:r>
            <a:r>
              <a:rPr lang="es-CL" sz="1500" b="1" dirty="0">
                <a:solidFill>
                  <a:srgbClr val="002060"/>
                </a:solidFill>
                <a:latin typeface="Courier New" pitchFamily="49" charset="0"/>
                <a:cs typeface="Courier New" pitchFamily="49" charset="0"/>
              </a:rPr>
              <a:t> (</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info</a:t>
            </a:r>
            <a:r>
              <a:rPr lang="es-CL" sz="1500" b="1" dirty="0">
                <a:solidFill>
                  <a:srgbClr val="002060"/>
                </a:solidFill>
                <a:latin typeface="Courier New" pitchFamily="49" charset="0"/>
                <a:cs typeface="Courier New" pitchFamily="49" charset="0"/>
              </a:rPr>
              <a:t> ==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true;</a:t>
            </a:r>
          </a:p>
          <a:p>
            <a:pPr algn="just"/>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a:t>
            </a:r>
            <a:r>
              <a:rPr lang="es-ES_tradnl" sz="1500" b="1" u="sng" dirty="0" err="1">
                <a:solidFill>
                  <a:srgbClr val="C00000"/>
                </a:solidFill>
                <a:latin typeface="Courier New" pitchFamily="49" charset="0"/>
                <a:cs typeface="Courier New" pitchFamily="49" charset="0"/>
              </a:rPr>
              <a:t>buscaElemento</a:t>
            </a:r>
            <a:r>
              <a:rPr lang="es-CL" sz="15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A-&gt;</a:t>
            </a:r>
            <a:r>
              <a:rPr lang="es-CL" sz="1600" b="1" dirty="0" err="1">
                <a:solidFill>
                  <a:srgbClr val="002060"/>
                </a:solidFill>
                <a:latin typeface="Courier New" pitchFamily="49" charset="0"/>
                <a:cs typeface="Courier New" pitchFamily="49" charset="0"/>
              </a:rPr>
              <a:t>izq</a:t>
            </a:r>
            <a:r>
              <a:rPr lang="es-CL" sz="1500" b="1" dirty="0">
                <a:solidFill>
                  <a:srgbClr val="002060"/>
                </a:solidFill>
                <a:latin typeface="Courier New" pitchFamily="49" charset="0"/>
                <a:cs typeface="Courier New" pitchFamily="49" charset="0"/>
              </a:rPr>
              <a:t>,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 || </a:t>
            </a:r>
            <a:r>
              <a:rPr lang="es-ES_tradnl" sz="1500" b="1" u="sng" dirty="0" err="1">
                <a:solidFill>
                  <a:srgbClr val="C00000"/>
                </a:solidFill>
                <a:latin typeface="Courier New" pitchFamily="49" charset="0"/>
                <a:cs typeface="Courier New" pitchFamily="49" charset="0"/>
              </a:rPr>
              <a:t>buscaElemento</a:t>
            </a:r>
            <a:r>
              <a:rPr lang="es-ES_tradnl" sz="15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-&gt;der</a:t>
            </a:r>
            <a:r>
              <a:rPr lang="es-CL" sz="1500" b="1" dirty="0">
                <a:solidFill>
                  <a:srgbClr val="002060"/>
                </a:solidFill>
                <a:latin typeface="Courier New" pitchFamily="49" charset="0"/>
                <a:cs typeface="Courier New" pitchFamily="49" charset="0"/>
              </a:rPr>
              <a:t>,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a:t>
            </a:r>
          </a:p>
        </p:txBody>
      </p:sp>
      <p:pic>
        <p:nvPicPr>
          <p:cNvPr id="5" name="Imagen 4">
            <a:extLst>
              <a:ext uri="{FF2B5EF4-FFF2-40B4-BE49-F238E27FC236}">
                <a16:creationId xmlns:a16="http://schemas.microsoft.com/office/drawing/2014/main" id="{331385BF-2A86-3B0C-0536-E03E4272ECAF}"/>
              </a:ext>
            </a:extLst>
          </p:cNvPr>
          <p:cNvPicPr>
            <a:picLocks noChangeAspect="1"/>
          </p:cNvPicPr>
          <p:nvPr/>
        </p:nvPicPr>
        <p:blipFill>
          <a:blip r:embed="rId2"/>
          <a:stretch>
            <a:fillRect/>
          </a:stretch>
        </p:blipFill>
        <p:spPr>
          <a:xfrm>
            <a:off x="5638800" y="706254"/>
            <a:ext cx="2517774" cy="3332346"/>
          </a:xfrm>
          <a:prstGeom prst="rect">
            <a:avLst/>
          </a:prstGeom>
        </p:spPr>
      </p:pic>
      <p:pic>
        <p:nvPicPr>
          <p:cNvPr id="19" name="Imagen 18">
            <a:extLst>
              <a:ext uri="{FF2B5EF4-FFF2-40B4-BE49-F238E27FC236}">
                <a16:creationId xmlns:a16="http://schemas.microsoft.com/office/drawing/2014/main" id="{C6C90063-A504-D0A7-9E8B-1BEBF6C4CCFA}"/>
              </a:ext>
            </a:extLst>
          </p:cNvPr>
          <p:cNvPicPr preferRelativeResize="0">
            <a:picLocks/>
          </p:cNvPicPr>
          <p:nvPr/>
        </p:nvPicPr>
        <p:blipFill>
          <a:blip r:embed="rId3"/>
          <a:stretch>
            <a:fillRect/>
          </a:stretch>
        </p:blipFill>
        <p:spPr>
          <a:xfrm>
            <a:off x="3852000" y="1057122"/>
            <a:ext cx="1440000" cy="1692000"/>
          </a:xfrm>
          <a:prstGeom prst="rect">
            <a:avLst/>
          </a:prstGeom>
        </p:spPr>
      </p:pic>
    </p:spTree>
    <p:extLst>
      <p:ext uri="{BB962C8B-B14F-4D97-AF65-F5344CB8AC3E}">
        <p14:creationId xmlns:p14="http://schemas.microsoft.com/office/powerpoint/2010/main" val="37118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13</a:t>
            </a:fld>
            <a:endParaRPr lang="en-US"/>
          </a:p>
        </p:txBody>
      </p:sp>
      <p:sp>
        <p:nvSpPr>
          <p:cNvPr id="63" name="Title 1">
            <a:extLst>
              <a:ext uri="{FF2B5EF4-FFF2-40B4-BE49-F238E27FC236}">
                <a16:creationId xmlns:a16="http://schemas.microsoft.com/office/drawing/2014/main" id="{ABF465D9-9151-76C0-6DE7-91AE996EE455}"/>
              </a:ext>
            </a:extLst>
          </p:cNvPr>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ESTRUCTURA de un algoritmo </a:t>
            </a:r>
            <a:r>
              <a:rPr lang="es-CL" sz="2400" b="1" dirty="0">
                <a:solidFill>
                  <a:srgbClr val="FF0000"/>
                </a:solidFill>
              </a:rPr>
              <a:t>básico</a:t>
            </a:r>
            <a:endParaRPr lang="es-CL" sz="2400" b="1" i="1" dirty="0">
              <a:solidFill>
                <a:srgbClr val="FF0000"/>
              </a:solidFill>
            </a:endParaRPr>
          </a:p>
        </p:txBody>
      </p:sp>
      <p:sp>
        <p:nvSpPr>
          <p:cNvPr id="64" name="CuadroTexto 63">
            <a:extLst>
              <a:ext uri="{FF2B5EF4-FFF2-40B4-BE49-F238E27FC236}">
                <a16:creationId xmlns:a16="http://schemas.microsoft.com/office/drawing/2014/main" id="{F40FC164-F09A-1814-F5FE-4773FE6200B6}"/>
              </a:ext>
            </a:extLst>
          </p:cNvPr>
          <p:cNvSpPr txBox="1"/>
          <p:nvPr/>
        </p:nvSpPr>
        <p:spPr>
          <a:xfrm>
            <a:off x="129316" y="764989"/>
            <a:ext cx="8279273" cy="3901068"/>
          </a:xfrm>
          <a:prstGeom prst="rect">
            <a:avLst/>
          </a:prstGeom>
          <a:noFill/>
        </p:spPr>
        <p:txBody>
          <a:bodyPr wrap="square" rtlCol="0">
            <a:spAutoFit/>
          </a:bodyPr>
          <a:lstStyle/>
          <a:p>
            <a:r>
              <a:rPr lang="es-ES" sz="1500" dirty="0" err="1">
                <a:latin typeface="Courier New" panose="02070309020205020404" pitchFamily="49" charset="0"/>
                <a:cs typeface="Courier New" panose="02070309020205020404" pitchFamily="49" charset="0"/>
              </a:rPr>
              <a:t>tipoSalida</a:t>
            </a:r>
            <a:r>
              <a:rPr lang="es-ES" sz="1500" dirty="0">
                <a:latin typeface="Courier New" panose="02070309020205020404" pitchFamily="49" charset="0"/>
                <a:cs typeface="Courier New" panose="02070309020205020404" pitchFamily="49" charset="0"/>
              </a:rPr>
              <a:t> </a:t>
            </a:r>
            <a:r>
              <a:rPr lang="es-ES" sz="1500" b="1" u="sng" dirty="0">
                <a:solidFill>
                  <a:srgbClr val="0070C0"/>
                </a:solidFill>
                <a:latin typeface="Courier New" panose="02070309020205020404" pitchFamily="49" charset="0"/>
                <a:cs typeface="Courier New" panose="02070309020205020404" pitchFamily="49" charset="0"/>
              </a:rPr>
              <a:t>ALGORITMO</a:t>
            </a:r>
            <a:r>
              <a:rPr lang="es-ES" sz="1500" dirty="0">
                <a:latin typeface="Courier New" panose="02070309020205020404" pitchFamily="49" charset="0"/>
                <a:cs typeface="Courier New" panose="02070309020205020404" pitchFamily="49" charset="0"/>
              </a:rPr>
              <a:t>(AB </a:t>
            </a:r>
            <a:r>
              <a:rPr lang="es-ES" sz="1500" b="1" dirty="0">
                <a:latin typeface="Courier New" panose="02070309020205020404" pitchFamily="49" charset="0"/>
                <a:cs typeface="Courier New" panose="02070309020205020404" pitchFamily="49" charset="0"/>
              </a:rPr>
              <a:t>T</a:t>
            </a:r>
            <a:r>
              <a:rPr lang="es-ES" sz="1500" dirty="0">
                <a:latin typeface="Courier New" panose="02070309020205020404" pitchFamily="49" charset="0"/>
                <a:cs typeface="Courier New" panose="02070309020205020404" pitchFamily="49" charset="0"/>
              </a:rPr>
              <a:t>, datos)</a:t>
            </a:r>
          </a:p>
          <a:p>
            <a:r>
              <a:rPr lang="es-ES" sz="1500" dirty="0">
                <a:latin typeface="Courier New" panose="02070309020205020404" pitchFamily="49" charset="0"/>
                <a:cs typeface="Courier New" panose="02070309020205020404" pitchFamily="49" charset="0"/>
              </a:rPr>
              <a:t>{</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if</a:t>
            </a:r>
            <a:r>
              <a:rPr lang="es-CL" sz="1500" dirty="0">
                <a:latin typeface="Courier New" pitchFamily="49" charset="0"/>
                <a:cs typeface="Courier New" pitchFamily="49" charset="0"/>
              </a:rPr>
              <a:t> (T == NULL)</a:t>
            </a:r>
          </a:p>
          <a:p>
            <a:pPr algn="just"/>
            <a:r>
              <a:rPr lang="es-CL" sz="1500" dirty="0">
                <a:latin typeface="Courier New" pitchFamily="49" charset="0"/>
                <a:cs typeface="Courier New" pitchFamily="49" charset="0"/>
              </a:rPr>
              <a:t>    {</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return</a:t>
            </a:r>
            <a:r>
              <a:rPr lang="es-CL" sz="1500" dirty="0">
                <a:latin typeface="Courier New" pitchFamily="49" charset="0"/>
                <a:cs typeface="Courier New" pitchFamily="49" charset="0"/>
              </a:rPr>
              <a:t> algo;</a:t>
            </a:r>
          </a:p>
          <a:p>
            <a:pPr algn="just"/>
            <a:r>
              <a:rPr lang="es-CL" sz="1500" dirty="0">
                <a:latin typeface="Courier New" pitchFamily="49" charset="0"/>
                <a:cs typeface="Courier New" pitchFamily="49" charset="0"/>
              </a:rPr>
              <a:t>    }</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if</a:t>
            </a:r>
            <a:r>
              <a:rPr lang="es-CL" sz="1500" dirty="0">
                <a:latin typeface="Courier New" pitchFamily="49" charset="0"/>
                <a:cs typeface="Courier New" pitchFamily="49" charset="0"/>
              </a:rPr>
              <a:t> (T-&gt;</a:t>
            </a:r>
            <a:r>
              <a:rPr lang="es-CL" sz="1500" dirty="0" err="1">
                <a:latin typeface="Courier New" pitchFamily="49" charset="0"/>
                <a:cs typeface="Courier New" pitchFamily="49" charset="0"/>
              </a:rPr>
              <a:t>info</a:t>
            </a:r>
            <a:r>
              <a:rPr lang="es-CL" sz="1500" dirty="0">
                <a:latin typeface="Courier New" pitchFamily="49" charset="0"/>
                <a:cs typeface="Courier New" pitchFamily="49" charset="0"/>
              </a:rPr>
              <a:t> == ...)</a:t>
            </a:r>
          </a:p>
          <a:p>
            <a:pPr algn="just"/>
            <a:r>
              <a:rPr lang="es-CL" sz="1500" dirty="0">
                <a:latin typeface="Courier New" pitchFamily="49" charset="0"/>
                <a:cs typeface="Courier New" pitchFamily="49" charset="0"/>
              </a:rPr>
              <a:t>    {</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return</a:t>
            </a:r>
            <a:r>
              <a:rPr lang="es-CL" sz="1500" dirty="0">
                <a:latin typeface="Courier New" pitchFamily="49" charset="0"/>
                <a:cs typeface="Courier New" pitchFamily="49" charset="0"/>
              </a:rPr>
              <a:t> algo;</a:t>
            </a:r>
          </a:p>
          <a:p>
            <a:pPr algn="just"/>
            <a:r>
              <a:rPr lang="es-CL" sz="1500" dirty="0">
                <a:latin typeface="Courier New" pitchFamily="49" charset="0"/>
                <a:cs typeface="Courier New" pitchFamily="49" charset="0"/>
              </a:rPr>
              <a:t>    }</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if</a:t>
            </a:r>
            <a:r>
              <a:rPr lang="es-CL" sz="1500" dirty="0">
                <a:latin typeface="Courier New" pitchFamily="49" charset="0"/>
                <a:cs typeface="Courier New" pitchFamily="49" charset="0"/>
              </a:rPr>
              <a:t> (T-&gt;</a:t>
            </a:r>
            <a:r>
              <a:rPr lang="es-CL" sz="1500" dirty="0" err="1">
                <a:latin typeface="Courier New" pitchFamily="49" charset="0"/>
                <a:cs typeface="Courier New" pitchFamily="49" charset="0"/>
              </a:rPr>
              <a:t>izq</a:t>
            </a:r>
            <a:r>
              <a:rPr lang="es-CL" sz="1500" dirty="0">
                <a:latin typeface="Courier New" pitchFamily="49" charset="0"/>
                <a:cs typeface="Courier New" pitchFamily="49" charset="0"/>
              </a:rPr>
              <a:t> != ... &amp;&amp; T-&gt;</a:t>
            </a:r>
            <a:r>
              <a:rPr lang="es-CL" sz="1500" dirty="0" err="1">
                <a:latin typeface="Courier New" pitchFamily="49" charset="0"/>
                <a:cs typeface="Courier New" pitchFamily="49" charset="0"/>
              </a:rPr>
              <a:t>der</a:t>
            </a:r>
            <a:r>
              <a:rPr lang="es-CL" sz="1500" dirty="0">
                <a:latin typeface="Courier New" pitchFamily="49" charset="0"/>
                <a:cs typeface="Courier New" pitchFamily="49" charset="0"/>
              </a:rPr>
              <a:t> == ... )</a:t>
            </a:r>
          </a:p>
          <a:p>
            <a:pPr algn="just"/>
            <a:r>
              <a:rPr lang="es-CL" sz="1500" dirty="0">
                <a:latin typeface="Courier New" pitchFamily="49" charset="0"/>
                <a:cs typeface="Courier New" pitchFamily="49" charset="0"/>
              </a:rPr>
              <a:t>    {</a:t>
            </a:r>
          </a:p>
          <a:p>
            <a:pPr algn="just"/>
            <a:r>
              <a:rPr lang="es-CL" sz="1500" dirty="0">
                <a:latin typeface="Courier New" pitchFamily="49" charset="0"/>
                <a:cs typeface="Courier New" pitchFamily="49" charset="0"/>
              </a:rPr>
              <a:t>        </a:t>
            </a:r>
            <a:r>
              <a:rPr lang="es-CL" sz="1500" dirty="0" err="1">
                <a:latin typeface="Courier New" pitchFamily="49" charset="0"/>
                <a:cs typeface="Courier New" pitchFamily="49" charset="0"/>
              </a:rPr>
              <a:t>return</a:t>
            </a:r>
            <a:r>
              <a:rPr lang="es-CL" sz="1500" dirty="0">
                <a:latin typeface="Courier New" pitchFamily="49" charset="0"/>
                <a:cs typeface="Courier New" pitchFamily="49" charset="0"/>
              </a:rPr>
              <a:t> algo;</a:t>
            </a:r>
          </a:p>
          <a:p>
            <a:pPr algn="just"/>
            <a:r>
              <a:rPr lang="es-CL" sz="1500" dirty="0">
                <a:latin typeface="Courier New" pitchFamily="49" charset="0"/>
                <a:cs typeface="Courier New" pitchFamily="49" charset="0"/>
              </a:rPr>
              <a:t>    }</a:t>
            </a:r>
          </a:p>
          <a:p>
            <a:pPr>
              <a:lnSpc>
                <a:spcPct val="150000"/>
              </a:lnSpc>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return</a:t>
            </a:r>
            <a:r>
              <a:rPr lang="es-ES" sz="1500" dirty="0">
                <a:latin typeface="Courier New" panose="02070309020205020404" pitchFamily="49" charset="0"/>
                <a:cs typeface="Courier New" panose="02070309020205020404" pitchFamily="49" charset="0"/>
              </a:rPr>
              <a:t> </a:t>
            </a:r>
            <a:r>
              <a:rPr lang="es-ES" sz="1500" b="1" u="sng" dirty="0">
                <a:solidFill>
                  <a:srgbClr val="0070C0"/>
                </a:solidFill>
                <a:latin typeface="Courier New" panose="02070309020205020404" pitchFamily="49" charset="0"/>
                <a:cs typeface="Courier New" panose="02070309020205020404" pitchFamily="49" charset="0"/>
              </a:rPr>
              <a:t>ALGORITMO</a:t>
            </a:r>
            <a:r>
              <a:rPr lang="es-ES" sz="1500" dirty="0">
                <a:latin typeface="Courier New" panose="02070309020205020404" pitchFamily="49" charset="0"/>
                <a:cs typeface="Courier New" panose="02070309020205020404" pitchFamily="49" charset="0"/>
              </a:rPr>
              <a:t>(</a:t>
            </a:r>
            <a:r>
              <a:rPr lang="es-ES" sz="1500" b="1" dirty="0">
                <a:latin typeface="Courier New" panose="02070309020205020404" pitchFamily="49" charset="0"/>
                <a:cs typeface="Courier New" panose="02070309020205020404" pitchFamily="49" charset="0"/>
              </a:rPr>
              <a:t>T-&gt;</a:t>
            </a:r>
            <a:r>
              <a:rPr lang="es-ES" sz="1500" b="1" dirty="0" err="1">
                <a:latin typeface="Courier New" panose="02070309020205020404" pitchFamily="49" charset="0"/>
                <a:cs typeface="Courier New" panose="02070309020205020404" pitchFamily="49" charset="0"/>
              </a:rPr>
              <a:t>izq</a:t>
            </a:r>
            <a:r>
              <a:rPr lang="es-ES" sz="1500" dirty="0">
                <a:latin typeface="Courier New" panose="02070309020205020404" pitchFamily="49" charset="0"/>
                <a:cs typeface="Courier New" panose="02070309020205020404" pitchFamily="49" charset="0"/>
              </a:rPr>
              <a:t>, datos) operador </a:t>
            </a:r>
            <a:r>
              <a:rPr lang="es-ES" sz="1500" b="1" u="sng" dirty="0">
                <a:solidFill>
                  <a:srgbClr val="0070C0"/>
                </a:solidFill>
                <a:latin typeface="Courier New" panose="02070309020205020404" pitchFamily="49" charset="0"/>
                <a:cs typeface="Courier New" panose="02070309020205020404" pitchFamily="49" charset="0"/>
              </a:rPr>
              <a:t>ALGORITMO</a:t>
            </a:r>
            <a:r>
              <a:rPr lang="es-ES" sz="1500" dirty="0">
                <a:latin typeface="Courier New" panose="02070309020205020404" pitchFamily="49" charset="0"/>
                <a:cs typeface="Courier New" panose="02070309020205020404" pitchFamily="49" charset="0"/>
              </a:rPr>
              <a:t>(</a:t>
            </a:r>
            <a:r>
              <a:rPr lang="es-ES" sz="1500" b="1" dirty="0">
                <a:latin typeface="Courier New" panose="02070309020205020404" pitchFamily="49" charset="0"/>
                <a:cs typeface="Courier New" panose="02070309020205020404" pitchFamily="49" charset="0"/>
              </a:rPr>
              <a:t>T-&gt;</a:t>
            </a:r>
            <a:r>
              <a:rPr lang="es-ES" sz="1500" b="1" dirty="0" err="1">
                <a:latin typeface="Courier New" panose="02070309020205020404" pitchFamily="49" charset="0"/>
                <a:cs typeface="Courier New" panose="02070309020205020404" pitchFamily="49" charset="0"/>
              </a:rPr>
              <a:t>der</a:t>
            </a:r>
            <a:r>
              <a:rPr lang="es-ES" sz="1500" dirty="0">
                <a:latin typeface="Courier New" panose="02070309020205020404" pitchFamily="49" charset="0"/>
                <a:cs typeface="Courier New" panose="02070309020205020404" pitchFamily="49" charset="0"/>
              </a:rPr>
              <a:t>, datos); </a:t>
            </a:r>
          </a:p>
          <a:p>
            <a:r>
              <a:rPr lang="es-ES" sz="1500" dirty="0">
                <a:latin typeface="Courier New" panose="02070309020205020404" pitchFamily="49" charset="0"/>
                <a:cs typeface="Courier New" panose="02070309020205020404" pitchFamily="49" charset="0"/>
              </a:rPr>
              <a:t>}</a:t>
            </a:r>
            <a:endParaRPr lang="es-CL" sz="1500" dirty="0">
              <a:latin typeface="Courier New" panose="02070309020205020404" pitchFamily="49" charset="0"/>
              <a:cs typeface="Courier New" panose="02070309020205020404" pitchFamily="49" charset="0"/>
            </a:endParaRPr>
          </a:p>
        </p:txBody>
      </p:sp>
      <p:sp>
        <p:nvSpPr>
          <p:cNvPr id="88" name="Rectángulo 87">
            <a:extLst>
              <a:ext uri="{FF2B5EF4-FFF2-40B4-BE49-F238E27FC236}">
                <a16:creationId xmlns:a16="http://schemas.microsoft.com/office/drawing/2014/main" id="{304FACD5-AA5F-C6C8-7B44-C68599363F90}"/>
              </a:ext>
            </a:extLst>
          </p:cNvPr>
          <p:cNvSpPr/>
          <p:nvPr/>
        </p:nvSpPr>
        <p:spPr>
          <a:xfrm>
            <a:off x="2528190" y="752765"/>
            <a:ext cx="648000" cy="323165"/>
          </a:xfrm>
          <a:prstGeom prst="rect">
            <a:avLst/>
          </a:prstGeom>
          <a:solidFill>
            <a:srgbClr val="00FF00">
              <a:alpha val="29804"/>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sp>
        <p:nvSpPr>
          <p:cNvPr id="89" name="Rectángulo 88">
            <a:extLst>
              <a:ext uri="{FF2B5EF4-FFF2-40B4-BE49-F238E27FC236}">
                <a16:creationId xmlns:a16="http://schemas.microsoft.com/office/drawing/2014/main" id="{4C7B50B3-AFC8-D4EA-5809-B2922331E2E6}"/>
              </a:ext>
            </a:extLst>
          </p:cNvPr>
          <p:cNvSpPr/>
          <p:nvPr/>
        </p:nvSpPr>
        <p:spPr>
          <a:xfrm>
            <a:off x="1880190" y="1679389"/>
            <a:ext cx="648000" cy="323165"/>
          </a:xfrm>
          <a:prstGeom prst="rect">
            <a:avLst/>
          </a:prstGeom>
          <a:solidFill>
            <a:srgbClr val="00B0F0">
              <a:alpha val="30196"/>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sp>
        <p:nvSpPr>
          <p:cNvPr id="90" name="Rectángulo 89">
            <a:extLst>
              <a:ext uri="{FF2B5EF4-FFF2-40B4-BE49-F238E27FC236}">
                <a16:creationId xmlns:a16="http://schemas.microsoft.com/office/drawing/2014/main" id="{FA8FB866-3FEB-7F2C-2CC0-989BDB0DBD5A}"/>
              </a:ext>
            </a:extLst>
          </p:cNvPr>
          <p:cNvSpPr/>
          <p:nvPr/>
        </p:nvSpPr>
        <p:spPr>
          <a:xfrm>
            <a:off x="154718" y="752764"/>
            <a:ext cx="1285806" cy="323165"/>
          </a:xfrm>
          <a:prstGeom prst="rect">
            <a:avLst/>
          </a:prstGeom>
          <a:solidFill>
            <a:srgbClr val="00B0F0">
              <a:alpha val="30196"/>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cxnSp>
        <p:nvCxnSpPr>
          <p:cNvPr id="92" name="Conector recto de flecha 91">
            <a:extLst>
              <a:ext uri="{FF2B5EF4-FFF2-40B4-BE49-F238E27FC236}">
                <a16:creationId xmlns:a16="http://schemas.microsoft.com/office/drawing/2014/main" id="{BBE91FB3-3746-45CC-62E7-DC1F3ED9CB0F}"/>
              </a:ext>
            </a:extLst>
          </p:cNvPr>
          <p:cNvCxnSpPr/>
          <p:nvPr/>
        </p:nvCxnSpPr>
        <p:spPr>
          <a:xfrm flipH="1" flipV="1">
            <a:off x="1321989" y="1075929"/>
            <a:ext cx="558201" cy="60346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3" name="Rectángulo 92">
            <a:extLst>
              <a:ext uri="{FF2B5EF4-FFF2-40B4-BE49-F238E27FC236}">
                <a16:creationId xmlns:a16="http://schemas.microsoft.com/office/drawing/2014/main" id="{E0377DC9-5A19-F9FC-C7D4-623E58B9DE50}"/>
              </a:ext>
            </a:extLst>
          </p:cNvPr>
          <p:cNvSpPr/>
          <p:nvPr/>
        </p:nvSpPr>
        <p:spPr>
          <a:xfrm>
            <a:off x="1880190" y="2587649"/>
            <a:ext cx="648000" cy="323165"/>
          </a:xfrm>
          <a:prstGeom prst="rect">
            <a:avLst/>
          </a:prstGeom>
          <a:solidFill>
            <a:srgbClr val="00B0F0">
              <a:alpha val="30196"/>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cxnSp>
        <p:nvCxnSpPr>
          <p:cNvPr id="94" name="Conector recto de flecha 93">
            <a:extLst>
              <a:ext uri="{FF2B5EF4-FFF2-40B4-BE49-F238E27FC236}">
                <a16:creationId xmlns:a16="http://schemas.microsoft.com/office/drawing/2014/main" id="{74D4ECE2-E4E4-86B9-AAB1-AABCB34F4D64}"/>
              </a:ext>
            </a:extLst>
          </p:cNvPr>
          <p:cNvCxnSpPr>
            <a:cxnSpLocks/>
          </p:cNvCxnSpPr>
          <p:nvPr/>
        </p:nvCxnSpPr>
        <p:spPr>
          <a:xfrm flipH="1" flipV="1">
            <a:off x="1245789" y="1091224"/>
            <a:ext cx="634401" cy="1496425"/>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Rectángulo 95">
            <a:extLst>
              <a:ext uri="{FF2B5EF4-FFF2-40B4-BE49-F238E27FC236}">
                <a16:creationId xmlns:a16="http://schemas.microsoft.com/office/drawing/2014/main" id="{91631B71-B2ED-6220-2753-C59D9B34C5AA}"/>
              </a:ext>
            </a:extLst>
          </p:cNvPr>
          <p:cNvSpPr/>
          <p:nvPr/>
        </p:nvSpPr>
        <p:spPr>
          <a:xfrm>
            <a:off x="1880190" y="3510516"/>
            <a:ext cx="648000" cy="323165"/>
          </a:xfrm>
          <a:prstGeom prst="rect">
            <a:avLst/>
          </a:prstGeom>
          <a:solidFill>
            <a:srgbClr val="00B0F0">
              <a:alpha val="30196"/>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cxnSp>
        <p:nvCxnSpPr>
          <p:cNvPr id="97" name="Conector recto de flecha 96">
            <a:extLst>
              <a:ext uri="{FF2B5EF4-FFF2-40B4-BE49-F238E27FC236}">
                <a16:creationId xmlns:a16="http://schemas.microsoft.com/office/drawing/2014/main" id="{9F3BEF1B-FAA8-37B9-0FB7-743C03D17588}"/>
              </a:ext>
            </a:extLst>
          </p:cNvPr>
          <p:cNvCxnSpPr>
            <a:cxnSpLocks/>
          </p:cNvCxnSpPr>
          <p:nvPr/>
        </p:nvCxnSpPr>
        <p:spPr>
          <a:xfrm flipH="1" flipV="1">
            <a:off x="1093389" y="1084395"/>
            <a:ext cx="786801" cy="2426121"/>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1" name="Rectángulo 100">
            <a:extLst>
              <a:ext uri="{FF2B5EF4-FFF2-40B4-BE49-F238E27FC236}">
                <a16:creationId xmlns:a16="http://schemas.microsoft.com/office/drawing/2014/main" id="{D1E6EDFF-4B90-247A-61CD-0E1254EE0A6C}"/>
              </a:ext>
            </a:extLst>
          </p:cNvPr>
          <p:cNvSpPr/>
          <p:nvPr/>
        </p:nvSpPr>
        <p:spPr>
          <a:xfrm>
            <a:off x="2581255" y="4037364"/>
            <a:ext cx="864000" cy="323165"/>
          </a:xfrm>
          <a:prstGeom prst="rect">
            <a:avLst/>
          </a:prstGeom>
          <a:solidFill>
            <a:srgbClr val="00FF00">
              <a:alpha val="29804"/>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sp>
        <p:nvSpPr>
          <p:cNvPr id="102" name="Rectángulo 101">
            <a:extLst>
              <a:ext uri="{FF2B5EF4-FFF2-40B4-BE49-F238E27FC236}">
                <a16:creationId xmlns:a16="http://schemas.microsoft.com/office/drawing/2014/main" id="{BAD58511-8084-AF64-3DE9-FFD69981E8F2}"/>
              </a:ext>
            </a:extLst>
          </p:cNvPr>
          <p:cNvSpPr/>
          <p:nvPr/>
        </p:nvSpPr>
        <p:spPr>
          <a:xfrm>
            <a:off x="6444320" y="4037364"/>
            <a:ext cx="864000" cy="323165"/>
          </a:xfrm>
          <a:prstGeom prst="rect">
            <a:avLst/>
          </a:prstGeom>
          <a:solidFill>
            <a:srgbClr val="00FF00">
              <a:alpha val="29804"/>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cxnSp>
        <p:nvCxnSpPr>
          <p:cNvPr id="103" name="Conector recto de flecha 102">
            <a:extLst>
              <a:ext uri="{FF2B5EF4-FFF2-40B4-BE49-F238E27FC236}">
                <a16:creationId xmlns:a16="http://schemas.microsoft.com/office/drawing/2014/main" id="{1389372B-05C1-4581-DA1C-832606DBD548}"/>
              </a:ext>
            </a:extLst>
          </p:cNvPr>
          <p:cNvCxnSpPr>
            <a:cxnSpLocks/>
            <a:stCxn id="100" idx="3"/>
            <a:endCxn id="106" idx="1"/>
          </p:cNvCxnSpPr>
          <p:nvPr/>
        </p:nvCxnSpPr>
        <p:spPr>
          <a:xfrm flipV="1">
            <a:off x="5665389" y="2583096"/>
            <a:ext cx="457201" cy="28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 name="CuadroTexto 105">
            <a:extLst>
              <a:ext uri="{FF2B5EF4-FFF2-40B4-BE49-F238E27FC236}">
                <a16:creationId xmlns:a16="http://schemas.microsoft.com/office/drawing/2014/main" id="{3A5AE821-7477-DB7D-7017-C5CBBFD85A4D}"/>
              </a:ext>
            </a:extLst>
          </p:cNvPr>
          <p:cNvSpPr txBox="1"/>
          <p:nvPr/>
        </p:nvSpPr>
        <p:spPr>
          <a:xfrm>
            <a:off x="6122590" y="1675155"/>
            <a:ext cx="2743200" cy="1815882"/>
          </a:xfrm>
          <a:prstGeom prst="rect">
            <a:avLst/>
          </a:prstGeom>
          <a:noFill/>
        </p:spPr>
        <p:txBody>
          <a:bodyPr wrap="square" rtlCol="0">
            <a:spAutoFit/>
          </a:bodyPr>
          <a:lstStyle/>
          <a:p>
            <a:r>
              <a:rPr lang="es-ES" sz="1600" b="1" u="sng" dirty="0">
                <a:solidFill>
                  <a:srgbClr val="C00000"/>
                </a:solidFill>
              </a:rPr>
              <a:t>CASO BÁSICO o CASO BASE:</a:t>
            </a:r>
          </a:p>
          <a:p>
            <a:r>
              <a:rPr lang="es-ES" sz="1600" dirty="0">
                <a:solidFill>
                  <a:srgbClr val="C00000"/>
                </a:solidFill>
              </a:rPr>
              <a:t>- Analiza el árbol vacío.</a:t>
            </a:r>
          </a:p>
          <a:p>
            <a:r>
              <a:rPr lang="es-ES" sz="1600" dirty="0">
                <a:solidFill>
                  <a:srgbClr val="C00000"/>
                </a:solidFill>
              </a:rPr>
              <a:t>- y/o analiza la raíz.</a:t>
            </a:r>
          </a:p>
          <a:p>
            <a:r>
              <a:rPr lang="es-ES" sz="1600" dirty="0">
                <a:solidFill>
                  <a:srgbClr val="C00000"/>
                </a:solidFill>
              </a:rPr>
              <a:t>- y/o …</a:t>
            </a:r>
          </a:p>
          <a:p>
            <a:r>
              <a:rPr lang="es-ES" sz="1600" b="1" u="sng" dirty="0">
                <a:solidFill>
                  <a:srgbClr val="C00000"/>
                </a:solidFill>
              </a:rPr>
              <a:t>LO IMPORTANTE:</a:t>
            </a:r>
          </a:p>
          <a:p>
            <a:r>
              <a:rPr lang="es-ES" sz="1600" b="1" dirty="0">
                <a:solidFill>
                  <a:srgbClr val="C00000"/>
                </a:solidFill>
              </a:rPr>
              <a:t>Conocemos la respuesta de esos casos.</a:t>
            </a:r>
            <a:endParaRPr lang="es-CL" sz="1600" b="1" dirty="0">
              <a:solidFill>
                <a:srgbClr val="C00000"/>
              </a:solidFill>
            </a:endParaRPr>
          </a:p>
        </p:txBody>
      </p:sp>
      <p:pic>
        <p:nvPicPr>
          <p:cNvPr id="283" name="Imagen 282">
            <a:extLst>
              <a:ext uri="{FF2B5EF4-FFF2-40B4-BE49-F238E27FC236}">
                <a16:creationId xmlns:a16="http://schemas.microsoft.com/office/drawing/2014/main" id="{C3BDE5AF-6966-638A-0E08-00B435C80C9B}"/>
              </a:ext>
            </a:extLst>
          </p:cNvPr>
          <p:cNvPicPr>
            <a:picLocks noChangeAspect="1"/>
          </p:cNvPicPr>
          <p:nvPr/>
        </p:nvPicPr>
        <p:blipFill>
          <a:blip r:embed="rId3"/>
          <a:stretch>
            <a:fillRect/>
          </a:stretch>
        </p:blipFill>
        <p:spPr>
          <a:xfrm>
            <a:off x="3309228" y="4548317"/>
            <a:ext cx="2438611" cy="1859441"/>
          </a:xfrm>
          <a:prstGeom prst="rect">
            <a:avLst/>
          </a:prstGeom>
        </p:spPr>
      </p:pic>
      <p:pic>
        <p:nvPicPr>
          <p:cNvPr id="289" name="Imagen 288">
            <a:extLst>
              <a:ext uri="{FF2B5EF4-FFF2-40B4-BE49-F238E27FC236}">
                <a16:creationId xmlns:a16="http://schemas.microsoft.com/office/drawing/2014/main" id="{196495A3-7B7D-026C-EB97-C44E66B8D5AD}"/>
              </a:ext>
            </a:extLst>
          </p:cNvPr>
          <p:cNvPicPr>
            <a:picLocks noChangeAspect="1"/>
          </p:cNvPicPr>
          <p:nvPr/>
        </p:nvPicPr>
        <p:blipFill>
          <a:blip r:embed="rId4"/>
          <a:stretch>
            <a:fillRect/>
          </a:stretch>
        </p:blipFill>
        <p:spPr>
          <a:xfrm>
            <a:off x="2522074" y="1204511"/>
            <a:ext cx="469433" cy="573074"/>
          </a:xfrm>
          <a:prstGeom prst="rect">
            <a:avLst/>
          </a:prstGeom>
        </p:spPr>
      </p:pic>
      <p:pic>
        <p:nvPicPr>
          <p:cNvPr id="305" name="Imagen 304">
            <a:extLst>
              <a:ext uri="{FF2B5EF4-FFF2-40B4-BE49-F238E27FC236}">
                <a16:creationId xmlns:a16="http://schemas.microsoft.com/office/drawing/2014/main" id="{648D7269-78AA-61E3-B935-308DC0CB810B}"/>
              </a:ext>
            </a:extLst>
          </p:cNvPr>
          <p:cNvPicPr>
            <a:picLocks noChangeAspect="1"/>
          </p:cNvPicPr>
          <p:nvPr/>
        </p:nvPicPr>
        <p:blipFill>
          <a:blip r:embed="rId5"/>
          <a:stretch>
            <a:fillRect/>
          </a:stretch>
        </p:blipFill>
        <p:spPr>
          <a:xfrm>
            <a:off x="4717846" y="2959201"/>
            <a:ext cx="890093" cy="890093"/>
          </a:xfrm>
          <a:prstGeom prst="rect">
            <a:avLst/>
          </a:prstGeom>
        </p:spPr>
      </p:pic>
      <p:pic>
        <p:nvPicPr>
          <p:cNvPr id="306" name="Imagen 305">
            <a:extLst>
              <a:ext uri="{FF2B5EF4-FFF2-40B4-BE49-F238E27FC236}">
                <a16:creationId xmlns:a16="http://schemas.microsoft.com/office/drawing/2014/main" id="{BC022957-E029-E5A8-14ED-DE42C9151EA7}"/>
              </a:ext>
            </a:extLst>
          </p:cNvPr>
          <p:cNvPicPr>
            <a:picLocks noChangeAspect="1"/>
          </p:cNvPicPr>
          <p:nvPr/>
        </p:nvPicPr>
        <p:blipFill>
          <a:blip r:embed="rId6"/>
          <a:stretch>
            <a:fillRect/>
          </a:stretch>
        </p:blipFill>
        <p:spPr>
          <a:xfrm>
            <a:off x="2783585" y="2067310"/>
            <a:ext cx="859611" cy="890093"/>
          </a:xfrm>
          <a:prstGeom prst="rect">
            <a:avLst/>
          </a:prstGeom>
        </p:spPr>
      </p:pic>
      <p:sp>
        <p:nvSpPr>
          <p:cNvPr id="309" name="Rectángulo 308">
            <a:extLst>
              <a:ext uri="{FF2B5EF4-FFF2-40B4-BE49-F238E27FC236}">
                <a16:creationId xmlns:a16="http://schemas.microsoft.com/office/drawing/2014/main" id="{83BA3F0A-177B-3D27-9113-B03B6C4A325E}"/>
              </a:ext>
            </a:extLst>
          </p:cNvPr>
          <p:cNvSpPr/>
          <p:nvPr/>
        </p:nvSpPr>
        <p:spPr>
          <a:xfrm>
            <a:off x="3901241" y="4567651"/>
            <a:ext cx="1066800" cy="6998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12" name="Rectángulo 311">
            <a:extLst>
              <a:ext uri="{FF2B5EF4-FFF2-40B4-BE49-F238E27FC236}">
                <a16:creationId xmlns:a16="http://schemas.microsoft.com/office/drawing/2014/main" id="{9026E618-1880-0352-7A92-2B850C476981}"/>
              </a:ext>
            </a:extLst>
          </p:cNvPr>
          <p:cNvSpPr/>
          <p:nvPr/>
        </p:nvSpPr>
        <p:spPr>
          <a:xfrm>
            <a:off x="3199281" y="5325440"/>
            <a:ext cx="1295400" cy="12054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13" name="Rectángulo 312">
            <a:extLst>
              <a:ext uri="{FF2B5EF4-FFF2-40B4-BE49-F238E27FC236}">
                <a16:creationId xmlns:a16="http://schemas.microsoft.com/office/drawing/2014/main" id="{4FD39EC8-94F7-BFAF-0FAB-E1E7F9FE2EC1}"/>
              </a:ext>
            </a:extLst>
          </p:cNvPr>
          <p:cNvSpPr/>
          <p:nvPr/>
        </p:nvSpPr>
        <p:spPr>
          <a:xfrm>
            <a:off x="4534678" y="5325440"/>
            <a:ext cx="1295400" cy="12054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14" name="CuadroTexto 313">
            <a:extLst>
              <a:ext uri="{FF2B5EF4-FFF2-40B4-BE49-F238E27FC236}">
                <a16:creationId xmlns:a16="http://schemas.microsoft.com/office/drawing/2014/main" id="{00533793-757E-4D03-1A40-348E2780E86F}"/>
              </a:ext>
            </a:extLst>
          </p:cNvPr>
          <p:cNvSpPr txBox="1"/>
          <p:nvPr/>
        </p:nvSpPr>
        <p:spPr>
          <a:xfrm>
            <a:off x="2537223" y="5515019"/>
            <a:ext cx="421910" cy="707886"/>
          </a:xfrm>
          <a:prstGeom prst="rect">
            <a:avLst/>
          </a:prstGeom>
          <a:noFill/>
        </p:spPr>
        <p:txBody>
          <a:bodyPr wrap="none" rtlCol="0">
            <a:spAutoFit/>
          </a:bodyPr>
          <a:lstStyle/>
          <a:p>
            <a:r>
              <a:rPr lang="es-ES" sz="4000" b="1" dirty="0">
                <a:solidFill>
                  <a:srgbClr val="C00000"/>
                </a:solidFill>
              </a:rPr>
              <a:t>¿</a:t>
            </a:r>
            <a:endParaRPr lang="es-CL" sz="4000" b="1" dirty="0">
              <a:solidFill>
                <a:srgbClr val="C00000"/>
              </a:solidFill>
            </a:endParaRPr>
          </a:p>
        </p:txBody>
      </p:sp>
      <p:sp>
        <p:nvSpPr>
          <p:cNvPr id="315" name="CuadroTexto 314">
            <a:extLst>
              <a:ext uri="{FF2B5EF4-FFF2-40B4-BE49-F238E27FC236}">
                <a16:creationId xmlns:a16="http://schemas.microsoft.com/office/drawing/2014/main" id="{8EFF7E1E-9142-68BE-3BAC-4A5344646EAE}"/>
              </a:ext>
            </a:extLst>
          </p:cNvPr>
          <p:cNvSpPr txBox="1"/>
          <p:nvPr/>
        </p:nvSpPr>
        <p:spPr>
          <a:xfrm>
            <a:off x="6022410" y="5532674"/>
            <a:ext cx="421910" cy="707886"/>
          </a:xfrm>
          <a:prstGeom prst="rect">
            <a:avLst/>
          </a:prstGeom>
          <a:noFill/>
        </p:spPr>
        <p:txBody>
          <a:bodyPr wrap="none" rtlCol="0">
            <a:spAutoFit/>
          </a:bodyPr>
          <a:lstStyle/>
          <a:p>
            <a:r>
              <a:rPr lang="es-ES" sz="4000" b="1" dirty="0">
                <a:solidFill>
                  <a:srgbClr val="C00000"/>
                </a:solidFill>
              </a:rPr>
              <a:t>?</a:t>
            </a:r>
            <a:endParaRPr lang="es-CL" sz="4000" b="1" dirty="0">
              <a:solidFill>
                <a:srgbClr val="C00000"/>
              </a:solidFill>
            </a:endParaRPr>
          </a:p>
        </p:txBody>
      </p:sp>
      <p:sp>
        <p:nvSpPr>
          <p:cNvPr id="316" name="Rectángulo 315">
            <a:extLst>
              <a:ext uri="{FF2B5EF4-FFF2-40B4-BE49-F238E27FC236}">
                <a16:creationId xmlns:a16="http://schemas.microsoft.com/office/drawing/2014/main" id="{A6833EBF-1FA6-8C25-3E70-A38695A69D64}"/>
              </a:ext>
            </a:extLst>
          </p:cNvPr>
          <p:cNvSpPr/>
          <p:nvPr/>
        </p:nvSpPr>
        <p:spPr>
          <a:xfrm>
            <a:off x="406401" y="3868627"/>
            <a:ext cx="8551684" cy="6796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319" name="Conector recto de flecha 318">
            <a:extLst>
              <a:ext uri="{FF2B5EF4-FFF2-40B4-BE49-F238E27FC236}">
                <a16:creationId xmlns:a16="http://schemas.microsoft.com/office/drawing/2014/main" id="{79535D70-171C-2B87-F58A-4E29E64B1821}"/>
              </a:ext>
            </a:extLst>
          </p:cNvPr>
          <p:cNvCxnSpPr>
            <a:cxnSpLocks/>
            <a:stCxn id="316" idx="2"/>
          </p:cNvCxnSpPr>
          <p:nvPr/>
        </p:nvCxnSpPr>
        <p:spPr>
          <a:xfrm>
            <a:off x="4682243" y="4548316"/>
            <a:ext cx="1608842" cy="40468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1" name="CuadroTexto 320">
            <a:extLst>
              <a:ext uri="{FF2B5EF4-FFF2-40B4-BE49-F238E27FC236}">
                <a16:creationId xmlns:a16="http://schemas.microsoft.com/office/drawing/2014/main" id="{A82C083E-7A58-7E3F-2DD9-5E978F79C26D}"/>
              </a:ext>
            </a:extLst>
          </p:cNvPr>
          <p:cNvSpPr txBox="1"/>
          <p:nvPr/>
        </p:nvSpPr>
        <p:spPr>
          <a:xfrm>
            <a:off x="6427449" y="4661814"/>
            <a:ext cx="2743200" cy="1077218"/>
          </a:xfrm>
          <a:prstGeom prst="rect">
            <a:avLst/>
          </a:prstGeom>
          <a:noFill/>
        </p:spPr>
        <p:txBody>
          <a:bodyPr wrap="square" rtlCol="0">
            <a:spAutoFit/>
          </a:bodyPr>
          <a:lstStyle/>
          <a:p>
            <a:r>
              <a:rPr lang="es-ES" sz="1600" b="1" u="sng" dirty="0">
                <a:solidFill>
                  <a:srgbClr val="C00000"/>
                </a:solidFill>
              </a:rPr>
              <a:t>CASO RECURSIVO:</a:t>
            </a:r>
          </a:p>
          <a:p>
            <a:r>
              <a:rPr lang="es-ES" sz="1600" dirty="0">
                <a:solidFill>
                  <a:srgbClr val="C00000"/>
                </a:solidFill>
              </a:rPr>
              <a:t>- Llama al mismo algoritmo con la parte </a:t>
            </a:r>
            <a:r>
              <a:rPr lang="es-ES" sz="1600" b="1" dirty="0">
                <a:solidFill>
                  <a:srgbClr val="C00000"/>
                </a:solidFill>
              </a:rPr>
              <a:t>izquierda </a:t>
            </a:r>
            <a:r>
              <a:rPr lang="es-ES" sz="1600" dirty="0">
                <a:solidFill>
                  <a:srgbClr val="C00000"/>
                </a:solidFill>
              </a:rPr>
              <a:t>y/o con la parte </a:t>
            </a:r>
            <a:r>
              <a:rPr lang="es-ES" sz="1600" b="1" dirty="0">
                <a:solidFill>
                  <a:srgbClr val="C00000"/>
                </a:solidFill>
              </a:rPr>
              <a:t>derecha</a:t>
            </a:r>
            <a:r>
              <a:rPr lang="es-ES" sz="1600" dirty="0">
                <a:solidFill>
                  <a:srgbClr val="C00000"/>
                </a:solidFill>
              </a:rPr>
              <a:t>.</a:t>
            </a:r>
            <a:endParaRPr lang="es-CL" sz="1600" b="1" dirty="0">
              <a:solidFill>
                <a:srgbClr val="C00000"/>
              </a:solidFill>
            </a:endParaRPr>
          </a:p>
        </p:txBody>
      </p:sp>
      <p:sp>
        <p:nvSpPr>
          <p:cNvPr id="325" name="Rectángulo 324">
            <a:extLst>
              <a:ext uri="{FF2B5EF4-FFF2-40B4-BE49-F238E27FC236}">
                <a16:creationId xmlns:a16="http://schemas.microsoft.com/office/drawing/2014/main" id="{0239E06E-11C3-48E4-C024-10E43083A3E1}"/>
              </a:ext>
            </a:extLst>
          </p:cNvPr>
          <p:cNvSpPr/>
          <p:nvPr/>
        </p:nvSpPr>
        <p:spPr>
          <a:xfrm>
            <a:off x="4246868" y="4065509"/>
            <a:ext cx="1080000" cy="323165"/>
          </a:xfrm>
          <a:prstGeom prst="rect">
            <a:avLst/>
          </a:prstGeom>
          <a:solidFill>
            <a:srgbClr val="00B0F0">
              <a:alpha val="30196"/>
            </a:srgbClr>
          </a:solidFill>
        </p:spPr>
        <p:txBody>
          <a:bodyPr wrap="square">
            <a:spAutoFit/>
          </a:bodyPr>
          <a:lstStyle/>
          <a:p>
            <a:pPr algn="just"/>
            <a:endParaRPr lang="es-CL" sz="1500">
              <a:solidFill>
                <a:schemeClr val="tx1"/>
              </a:solidFill>
              <a:latin typeface="Courier New" pitchFamily="49" charset="0"/>
              <a:cs typeface="Courier New" pitchFamily="49" charset="0"/>
            </a:endParaRPr>
          </a:p>
        </p:txBody>
      </p:sp>
      <p:cxnSp>
        <p:nvCxnSpPr>
          <p:cNvPr id="326" name="Conector recto de flecha 325">
            <a:extLst>
              <a:ext uri="{FF2B5EF4-FFF2-40B4-BE49-F238E27FC236}">
                <a16:creationId xmlns:a16="http://schemas.microsoft.com/office/drawing/2014/main" id="{997BCA8B-5E3C-9BD3-4245-D9A910D016E9}"/>
              </a:ext>
            </a:extLst>
          </p:cNvPr>
          <p:cNvCxnSpPr>
            <a:cxnSpLocks/>
            <a:stCxn id="325" idx="0"/>
            <a:endCxn id="90" idx="2"/>
          </p:cNvCxnSpPr>
          <p:nvPr/>
        </p:nvCxnSpPr>
        <p:spPr>
          <a:xfrm flipH="1" flipV="1">
            <a:off x="797621" y="1075929"/>
            <a:ext cx="3989247" cy="298958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9" name="Rectángulo 328">
            <a:extLst>
              <a:ext uri="{FF2B5EF4-FFF2-40B4-BE49-F238E27FC236}">
                <a16:creationId xmlns:a16="http://schemas.microsoft.com/office/drawing/2014/main" id="{90EF77F7-942A-FB7F-151D-1CD44FE52750}"/>
              </a:ext>
            </a:extLst>
          </p:cNvPr>
          <p:cNvSpPr/>
          <p:nvPr/>
        </p:nvSpPr>
        <p:spPr>
          <a:xfrm>
            <a:off x="5326868" y="4007988"/>
            <a:ext cx="2961998" cy="42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330" name="Conector recto de flecha 329">
            <a:extLst>
              <a:ext uri="{FF2B5EF4-FFF2-40B4-BE49-F238E27FC236}">
                <a16:creationId xmlns:a16="http://schemas.microsoft.com/office/drawing/2014/main" id="{4B3B3EE4-7504-79EC-29AB-65A40260C474}"/>
              </a:ext>
            </a:extLst>
          </p:cNvPr>
          <p:cNvCxnSpPr>
            <a:cxnSpLocks/>
            <a:stCxn id="101" idx="0"/>
            <a:endCxn id="88" idx="2"/>
          </p:cNvCxnSpPr>
          <p:nvPr/>
        </p:nvCxnSpPr>
        <p:spPr>
          <a:xfrm flipH="1" flipV="1">
            <a:off x="2852190" y="1075930"/>
            <a:ext cx="161065" cy="2961434"/>
          </a:xfrm>
          <a:prstGeom prst="straightConnector1">
            <a:avLst/>
          </a:prstGeom>
          <a:ln w="127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Conector recto de flecha 332">
            <a:extLst>
              <a:ext uri="{FF2B5EF4-FFF2-40B4-BE49-F238E27FC236}">
                <a16:creationId xmlns:a16="http://schemas.microsoft.com/office/drawing/2014/main" id="{20418285-0721-507C-A419-C9948D44664C}"/>
              </a:ext>
            </a:extLst>
          </p:cNvPr>
          <p:cNvCxnSpPr>
            <a:cxnSpLocks/>
            <a:stCxn id="102" idx="0"/>
            <a:endCxn id="88" idx="2"/>
          </p:cNvCxnSpPr>
          <p:nvPr/>
        </p:nvCxnSpPr>
        <p:spPr>
          <a:xfrm flipH="1" flipV="1">
            <a:off x="2852190" y="1075930"/>
            <a:ext cx="4024130" cy="2961434"/>
          </a:xfrm>
          <a:prstGeom prst="straightConnector1">
            <a:avLst/>
          </a:prstGeom>
          <a:ln w="127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336" name="Rectángulo 335">
            <a:extLst>
              <a:ext uri="{FF2B5EF4-FFF2-40B4-BE49-F238E27FC236}">
                <a16:creationId xmlns:a16="http://schemas.microsoft.com/office/drawing/2014/main" id="{877C5B96-03B0-970E-75C4-5365B2295DF4}"/>
              </a:ext>
            </a:extLst>
          </p:cNvPr>
          <p:cNvSpPr/>
          <p:nvPr/>
        </p:nvSpPr>
        <p:spPr>
          <a:xfrm>
            <a:off x="4226899" y="4007988"/>
            <a:ext cx="1080000" cy="42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0" name="Rectángulo 99">
            <a:extLst>
              <a:ext uri="{FF2B5EF4-FFF2-40B4-BE49-F238E27FC236}">
                <a16:creationId xmlns:a16="http://schemas.microsoft.com/office/drawing/2014/main" id="{AEA6C842-722D-EBBE-DCF5-5CDAAFB27389}"/>
              </a:ext>
            </a:extLst>
          </p:cNvPr>
          <p:cNvSpPr/>
          <p:nvPr/>
        </p:nvSpPr>
        <p:spPr>
          <a:xfrm>
            <a:off x="407589" y="1145989"/>
            <a:ext cx="5257800" cy="28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3495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4">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4">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4">
                                            <p:txEl>
                                              <p:pRg st="10" end="10"/>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4">
                                            <p:txEl>
                                              <p:pRg st="11" end="11"/>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4">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89"/>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6"/>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305"/>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8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9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90"/>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4"/>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0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30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1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1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31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1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1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31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64">
                                            <p:txEl>
                                              <p:pRg st="14" end="14"/>
                                            </p:txEl>
                                          </p:spTgt>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4">
                                            <p:txEl>
                                              <p:pRg st="15" end="15"/>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8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33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0" nodeType="clickEffect">
                                  <p:stCondLst>
                                    <p:cond delay="0"/>
                                  </p:stCondLst>
                                  <p:childTnLst>
                                    <p:set>
                                      <p:cBhvr>
                                        <p:cTn id="194" dur="1" fill="hold">
                                          <p:stCondLst>
                                            <p:cond delay="0"/>
                                          </p:stCondLst>
                                        </p:cTn>
                                        <p:tgtEl>
                                          <p:spTgt spid="329"/>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02"/>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3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2" nodeType="clickEffect">
                                  <p:stCondLst>
                                    <p:cond delay="0"/>
                                  </p:stCondLst>
                                  <p:childTnLst>
                                    <p:set>
                                      <p:cBhvr>
                                        <p:cTn id="204" dur="1" fill="hold">
                                          <p:stCondLst>
                                            <p:cond delay="0"/>
                                          </p:stCondLst>
                                        </p:cTn>
                                        <p:tgtEl>
                                          <p:spTgt spid="88"/>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101"/>
                                        </p:tgtEl>
                                        <p:attrNameLst>
                                          <p:attrName>style.visibility</p:attrName>
                                        </p:attrNameLst>
                                      </p:cBhvr>
                                      <p:to>
                                        <p:strVal val="hidden"/>
                                      </p:to>
                                    </p:set>
                                  </p:childTnLst>
                                </p:cTn>
                              </p:par>
                              <p:par>
                                <p:cTn id="207" presetID="1" presetClass="exit" presetSubtype="0" fill="hold" nodeType="withEffect">
                                  <p:stCondLst>
                                    <p:cond delay="0"/>
                                  </p:stCondLst>
                                  <p:childTnLst>
                                    <p:set>
                                      <p:cBhvr>
                                        <p:cTn id="208" dur="1" fill="hold">
                                          <p:stCondLst>
                                            <p:cond delay="0"/>
                                          </p:stCondLst>
                                        </p:cTn>
                                        <p:tgtEl>
                                          <p:spTgt spid="330"/>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102"/>
                                        </p:tgtEl>
                                        <p:attrNameLst>
                                          <p:attrName>style.visibility</p:attrName>
                                        </p:attrNameLst>
                                      </p:cBhvr>
                                      <p:to>
                                        <p:strVal val="hidden"/>
                                      </p:to>
                                    </p:set>
                                  </p:childTnLst>
                                </p:cTn>
                              </p:par>
                              <p:par>
                                <p:cTn id="211" presetID="1" presetClass="exit" presetSubtype="0" fill="hold" nodeType="withEffect">
                                  <p:stCondLst>
                                    <p:cond delay="0"/>
                                  </p:stCondLst>
                                  <p:childTnLst>
                                    <p:set>
                                      <p:cBhvr>
                                        <p:cTn id="212" dur="1" fill="hold">
                                          <p:stCondLst>
                                            <p:cond delay="0"/>
                                          </p:stCondLst>
                                        </p:cTn>
                                        <p:tgtEl>
                                          <p:spTgt spid="333"/>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0" nodeType="clickEffect">
                                  <p:stCondLst>
                                    <p:cond delay="0"/>
                                  </p:stCondLst>
                                  <p:childTnLst>
                                    <p:set>
                                      <p:cBhvr>
                                        <p:cTn id="216" dur="1" fill="hold">
                                          <p:stCondLst>
                                            <p:cond delay="0"/>
                                          </p:stCondLst>
                                        </p:cTn>
                                        <p:tgtEl>
                                          <p:spTgt spid="336"/>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2" nodeType="clickEffect">
                                  <p:stCondLst>
                                    <p:cond delay="0"/>
                                  </p:stCondLst>
                                  <p:childTnLst>
                                    <p:set>
                                      <p:cBhvr>
                                        <p:cTn id="220" dur="1" fill="hold">
                                          <p:stCondLst>
                                            <p:cond delay="0"/>
                                          </p:stCondLst>
                                        </p:cTn>
                                        <p:tgtEl>
                                          <p:spTgt spid="9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26"/>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3" nodeType="clickEffect">
                                  <p:stCondLst>
                                    <p:cond delay="0"/>
                                  </p:stCondLst>
                                  <p:childTnLst>
                                    <p:set>
                                      <p:cBhvr>
                                        <p:cTn id="228" dur="1" fill="hold">
                                          <p:stCondLst>
                                            <p:cond delay="0"/>
                                          </p:stCondLst>
                                        </p:cTn>
                                        <p:tgtEl>
                                          <p:spTgt spid="90"/>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31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315"/>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31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313"/>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316"/>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319"/>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325"/>
                                        </p:tgtEl>
                                        <p:attrNameLst>
                                          <p:attrName>style.visibility</p:attrName>
                                        </p:attrNameLst>
                                      </p:cBhvr>
                                      <p:to>
                                        <p:strVal val="hidden"/>
                                      </p:to>
                                    </p:set>
                                  </p:childTnLst>
                                </p:cTn>
                              </p:par>
                              <p:par>
                                <p:cTn id="243" presetID="1" presetClass="exit" presetSubtype="0" fill="hold" nodeType="withEffect">
                                  <p:stCondLst>
                                    <p:cond delay="0"/>
                                  </p:stCondLst>
                                  <p:childTnLst>
                                    <p:set>
                                      <p:cBhvr>
                                        <p:cTn id="244" dur="1" fill="hold">
                                          <p:stCondLst>
                                            <p:cond delay="0"/>
                                          </p:stCondLst>
                                        </p:cTn>
                                        <p:tgtEl>
                                          <p:spTgt spid="3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8" grpId="2" animBg="1"/>
      <p:bldP spid="89" grpId="0" animBg="1"/>
      <p:bldP spid="89" grpId="1" animBg="1"/>
      <p:bldP spid="90" grpId="0" animBg="1"/>
      <p:bldP spid="90" grpId="1" animBg="1"/>
      <p:bldP spid="90" grpId="2" animBg="1"/>
      <p:bldP spid="90" grpId="3" animBg="1"/>
      <p:bldP spid="93" grpId="0" animBg="1"/>
      <p:bldP spid="93" grpId="1" animBg="1"/>
      <p:bldP spid="96" grpId="0" animBg="1"/>
      <p:bldP spid="96" grpId="1" animBg="1"/>
      <p:bldP spid="101" grpId="0" animBg="1"/>
      <p:bldP spid="101" grpId="1" animBg="1"/>
      <p:bldP spid="102" grpId="0" animBg="1"/>
      <p:bldP spid="102" grpId="1" animBg="1"/>
      <p:bldP spid="309" grpId="0" animBg="1"/>
      <p:bldP spid="309" grpId="1" animBg="1"/>
      <p:bldP spid="312" grpId="0" animBg="1"/>
      <p:bldP spid="312" grpId="1" animBg="1"/>
      <p:bldP spid="313" grpId="0" animBg="1"/>
      <p:bldP spid="313" grpId="1" animBg="1"/>
      <p:bldP spid="314" grpId="0"/>
      <p:bldP spid="314" grpId="1"/>
      <p:bldP spid="315" grpId="0"/>
      <p:bldP spid="315" grpId="1"/>
      <p:bldP spid="316" grpId="0" animBg="1"/>
      <p:bldP spid="316" grpId="1" animBg="1"/>
      <p:bldP spid="325" grpId="0" animBg="1"/>
      <p:bldP spid="325" grpId="1" animBg="1"/>
      <p:bldP spid="329" grpId="0" animBg="1"/>
      <p:bldP spid="336" grpId="0" animBg="1"/>
      <p:bldP spid="100" grpId="0" animBg="1"/>
      <p:bldP spid="10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14</a:t>
            </a:fld>
            <a:endParaRPr lang="en-US"/>
          </a:p>
        </p:txBody>
      </p:sp>
      <p:sp>
        <p:nvSpPr>
          <p:cNvPr id="63" name="Title 1">
            <a:extLst>
              <a:ext uri="{FF2B5EF4-FFF2-40B4-BE49-F238E27FC236}">
                <a16:creationId xmlns:a16="http://schemas.microsoft.com/office/drawing/2014/main" id="{ABF465D9-9151-76C0-6DE7-91AE996EE455}"/>
              </a:ext>
            </a:extLst>
          </p:cNvPr>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ESTRUCTURA de un algoritmo básico</a:t>
            </a:r>
            <a:endParaRPr lang="es-CL" sz="2400" b="1" i="1" dirty="0">
              <a:solidFill>
                <a:srgbClr val="0070C0"/>
              </a:solidFill>
            </a:endParaRPr>
          </a:p>
        </p:txBody>
      </p:sp>
      <p:sp>
        <p:nvSpPr>
          <p:cNvPr id="2" name="CuadroTexto 1">
            <a:extLst>
              <a:ext uri="{FF2B5EF4-FFF2-40B4-BE49-F238E27FC236}">
                <a16:creationId xmlns:a16="http://schemas.microsoft.com/office/drawing/2014/main" id="{A2CD6E3D-8EB2-214D-AA8B-834947E6393F}"/>
              </a:ext>
            </a:extLst>
          </p:cNvPr>
          <p:cNvSpPr txBox="1"/>
          <p:nvPr/>
        </p:nvSpPr>
        <p:spPr>
          <a:xfrm>
            <a:off x="0" y="838200"/>
            <a:ext cx="9144000" cy="3373359"/>
          </a:xfrm>
          <a:prstGeom prst="rect">
            <a:avLst/>
          </a:prstGeom>
          <a:noFill/>
        </p:spPr>
        <p:txBody>
          <a:bodyPr wrap="square" rtlCol="0">
            <a:spAutoFit/>
          </a:bodyPr>
          <a:lstStyle/>
          <a:p>
            <a:pPr>
              <a:lnSpc>
                <a:spcPct val="150000"/>
              </a:lnSpc>
            </a:pPr>
            <a:r>
              <a:rPr lang="es-ES" b="1" u="sng" dirty="0">
                <a:solidFill>
                  <a:srgbClr val="002060"/>
                </a:solidFill>
              </a:rPr>
              <a:t>Ejercicios:</a:t>
            </a:r>
          </a:p>
          <a:p>
            <a:pPr marL="342900" indent="-342900">
              <a:lnSpc>
                <a:spcPct val="150000"/>
              </a:lnSpc>
              <a:buAutoNum type="arabicPeriod"/>
            </a:pPr>
            <a:r>
              <a:rPr lang="es-ES" dirty="0"/>
              <a:t>Identifica en los algoritmos del ejercicio 3 y del ejercicio 4 cada caso base, el caso recursivo, el operador que une las respuestas recursivas.</a:t>
            </a:r>
          </a:p>
          <a:p>
            <a:pPr marL="342900" indent="-342900">
              <a:lnSpc>
                <a:spcPct val="150000"/>
              </a:lnSpc>
              <a:buAutoNum type="arabicPeriod"/>
            </a:pPr>
            <a:r>
              <a:rPr lang="es-ES" dirty="0"/>
              <a:t>En cada algoritmo ¿Cuántas llamadas recursivas hay?</a:t>
            </a:r>
          </a:p>
          <a:p>
            <a:pPr marL="342900" indent="-342900">
              <a:lnSpc>
                <a:spcPct val="150000"/>
              </a:lnSpc>
              <a:buAutoNum type="arabicPeriod"/>
            </a:pPr>
            <a:r>
              <a:rPr lang="es-ES" dirty="0"/>
              <a:t>Construye un algoritmo que </a:t>
            </a:r>
            <a:r>
              <a:rPr lang="es-ES" b="1" dirty="0"/>
              <a:t>cuente la cantidad de hojas</a:t>
            </a:r>
            <a:r>
              <a:rPr lang="es-ES" dirty="0"/>
              <a:t> que tiene un AB.</a:t>
            </a:r>
          </a:p>
          <a:p>
            <a:pPr>
              <a:lnSpc>
                <a:spcPct val="150000"/>
              </a:lnSpc>
            </a:pPr>
            <a:r>
              <a:rPr lang="es-ES" dirty="0"/>
              <a:t>(nodo hoja: punteros izquierdo y derecho igual a NULL)</a:t>
            </a:r>
          </a:p>
          <a:p>
            <a:pPr>
              <a:lnSpc>
                <a:spcPct val="150000"/>
              </a:lnSpc>
            </a:pPr>
            <a:r>
              <a:rPr lang="es-ES" dirty="0"/>
              <a:t>4. Construye un algoritmo que cuente </a:t>
            </a:r>
            <a:r>
              <a:rPr lang="es-ES" b="1" dirty="0"/>
              <a:t>la cantidad de veces que está un elemento X </a:t>
            </a:r>
            <a:r>
              <a:rPr lang="es-ES" dirty="0"/>
              <a:t>en un AB.</a:t>
            </a:r>
          </a:p>
          <a:p>
            <a:pPr>
              <a:lnSpc>
                <a:spcPct val="150000"/>
              </a:lnSpc>
            </a:pPr>
            <a:endParaRPr lang="es-CL" dirty="0"/>
          </a:p>
        </p:txBody>
      </p:sp>
    </p:spTree>
    <p:extLst>
      <p:ext uri="{BB962C8B-B14F-4D97-AF65-F5344CB8AC3E}">
        <p14:creationId xmlns:p14="http://schemas.microsoft.com/office/powerpoint/2010/main" val="7327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0" y="2986"/>
            <a:ext cx="457200" cy="301814"/>
          </a:xfrm>
        </p:spPr>
        <p:txBody>
          <a:bodyPr/>
          <a:lstStyle/>
          <a:p>
            <a:fld id="{B6F15528-21DE-4FAA-801E-634DDDAF4B2B}" type="slidenum">
              <a:rPr lang="en-US" smtClean="0"/>
              <a:pPr/>
              <a:t>15</a:t>
            </a:fld>
            <a:endParaRPr lang="en-US"/>
          </a:p>
        </p:txBody>
      </p:sp>
      <p:sp>
        <p:nvSpPr>
          <p:cNvPr id="40" name="TextBox 39"/>
          <p:cNvSpPr txBox="1"/>
          <p:nvPr/>
        </p:nvSpPr>
        <p:spPr>
          <a:xfrm>
            <a:off x="11118" y="1052309"/>
            <a:ext cx="9132882" cy="2908489"/>
          </a:xfrm>
          <a:prstGeom prst="rect">
            <a:avLst/>
          </a:prstGeom>
          <a:noFill/>
        </p:spPr>
        <p:txBody>
          <a:bodyPr wrap="square" rtlCol="0">
            <a:spAutoFit/>
          </a:bodyPr>
          <a:lstStyle/>
          <a:p>
            <a:pPr marL="179388" indent="-179388" algn="just">
              <a:buFont typeface="Wingdings" pitchFamily="2" charset="2"/>
              <a:buChar char="§"/>
            </a:pPr>
            <a:r>
              <a:rPr lang="es-CL" sz="1600" b="1" dirty="0"/>
              <a:t>Nodo </a:t>
            </a:r>
            <a:r>
              <a:rPr lang="es-CL" sz="1600" b="1" dirty="0">
                <a:solidFill>
                  <a:srgbClr val="C00000"/>
                </a:solidFill>
              </a:rPr>
              <a:t>Hijo</a:t>
            </a:r>
            <a:r>
              <a:rPr lang="es-CL" sz="1600" dirty="0"/>
              <a:t>: Un nodo es </a:t>
            </a:r>
            <a:r>
              <a:rPr lang="es-CL" sz="1600" b="1" dirty="0"/>
              <a:t>hijo</a:t>
            </a:r>
            <a:r>
              <a:rPr lang="es-CL" sz="1600" dirty="0"/>
              <a:t> de otro, si es la raíz de uno de sus subárboles.</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t>Nodo </a:t>
            </a:r>
            <a:r>
              <a:rPr lang="es-CL" sz="1600" b="1" dirty="0">
                <a:solidFill>
                  <a:srgbClr val="C00000"/>
                </a:solidFill>
              </a:rPr>
              <a:t>Padre</a:t>
            </a:r>
            <a:r>
              <a:rPr lang="es-CL" sz="1600" dirty="0"/>
              <a:t>: Un </a:t>
            </a:r>
            <a:r>
              <a:rPr lang="es-CL" sz="1600"/>
              <a:t>nodo </a:t>
            </a:r>
            <a:r>
              <a:rPr lang="es-CL" sz="1600" b="1"/>
              <a:t>x</a:t>
            </a:r>
            <a:r>
              <a:rPr lang="es-CL" sz="1600"/>
              <a:t> </a:t>
            </a:r>
            <a:r>
              <a:rPr lang="es-CL" sz="1600" dirty="0"/>
              <a:t>es </a:t>
            </a:r>
            <a:r>
              <a:rPr lang="es-CL" sz="1600" b="1" dirty="0"/>
              <a:t>padre</a:t>
            </a:r>
            <a:r>
              <a:rPr lang="es-CL" sz="1600" dirty="0"/>
              <a:t> del nodo </a:t>
            </a:r>
            <a:r>
              <a:rPr lang="es-CL" sz="1600" b="1" dirty="0"/>
              <a:t>y</a:t>
            </a:r>
            <a:r>
              <a:rPr lang="es-CL" sz="1600" dirty="0"/>
              <a:t>, si </a:t>
            </a:r>
            <a:r>
              <a:rPr lang="es-CL" sz="1600" b="1" dirty="0"/>
              <a:t>y</a:t>
            </a:r>
            <a:r>
              <a:rPr lang="es-CL" sz="1600" b="1" i="1" dirty="0"/>
              <a:t> </a:t>
            </a:r>
            <a:r>
              <a:rPr lang="es-CL" sz="1600" dirty="0"/>
              <a:t>es hijo </a:t>
            </a:r>
            <a:r>
              <a:rPr lang="es-CL" sz="1600"/>
              <a:t>de </a:t>
            </a:r>
            <a:r>
              <a:rPr lang="es-CL" sz="1600" b="1"/>
              <a:t>x</a:t>
            </a:r>
            <a:r>
              <a:rPr lang="es-CL" sz="1600"/>
              <a:t>.</a:t>
            </a:r>
            <a:endParaRPr lang="es-CL" sz="1600" dirty="0"/>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Grado</a:t>
            </a:r>
            <a:r>
              <a:rPr lang="es-CL" sz="1600" b="1" dirty="0"/>
              <a:t> de un Nodo</a:t>
            </a:r>
            <a:r>
              <a:rPr lang="es-CL" sz="1600" dirty="0"/>
              <a:t>: Número de subárboles o número de hijos que posee un nodo: Pueden ser 0, 1 ó 2 . </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t>Nodo </a:t>
            </a:r>
            <a:r>
              <a:rPr lang="es-CL" sz="1600" b="1" dirty="0">
                <a:solidFill>
                  <a:srgbClr val="C00000"/>
                </a:solidFill>
              </a:rPr>
              <a:t>Hermano</a:t>
            </a:r>
            <a:r>
              <a:rPr lang="es-CL" sz="1600" dirty="0"/>
              <a:t>: Dos nodos son </a:t>
            </a:r>
            <a:r>
              <a:rPr lang="es-CL" sz="1600" b="1" dirty="0"/>
              <a:t>hermanos</a:t>
            </a:r>
            <a:r>
              <a:rPr lang="es-CL" sz="1600" dirty="0"/>
              <a:t>, si ambos tienen el mismo padre.</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t>Nodo </a:t>
            </a:r>
            <a:r>
              <a:rPr lang="es-CL" sz="1600" b="1" dirty="0">
                <a:solidFill>
                  <a:srgbClr val="C00000"/>
                </a:solidFill>
              </a:rPr>
              <a:t>Hoja</a:t>
            </a:r>
            <a:r>
              <a:rPr lang="es-CL" sz="1600" dirty="0"/>
              <a:t>: Un nodo es una </a:t>
            </a:r>
            <a:r>
              <a:rPr lang="es-CL" sz="1600" b="1" dirty="0"/>
              <a:t>hoja</a:t>
            </a:r>
            <a:r>
              <a:rPr lang="es-CL" sz="1600" dirty="0"/>
              <a:t> si sus dos subárboles asociados son vacíos.</a:t>
            </a:r>
          </a:p>
          <a:p>
            <a:pPr marL="636588" lvl="2" indent="-179388" algn="just">
              <a:buFont typeface="Wingdings" pitchFamily="2" charset="2"/>
              <a:buChar char="§"/>
            </a:pPr>
            <a:r>
              <a:rPr lang="es-CL" sz="1600" dirty="0"/>
              <a:t>También se puede definir como un nodo con grado 0 o nodo sin hijos.</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t>Nodo </a:t>
            </a:r>
            <a:r>
              <a:rPr lang="es-CL" sz="1600" b="1" dirty="0">
                <a:solidFill>
                  <a:srgbClr val="C00000"/>
                </a:solidFill>
              </a:rPr>
              <a:t>Interior</a:t>
            </a:r>
            <a:r>
              <a:rPr lang="es-CL" sz="1600" dirty="0"/>
              <a:t> o </a:t>
            </a:r>
            <a:r>
              <a:rPr lang="es-CL" sz="1600" b="1" dirty="0">
                <a:solidFill>
                  <a:srgbClr val="C00000"/>
                </a:solidFill>
              </a:rPr>
              <a:t>No Terminal</a:t>
            </a:r>
            <a:r>
              <a:rPr lang="es-CL" sz="1600" dirty="0"/>
              <a:t>: Nodo que </a:t>
            </a:r>
            <a:r>
              <a:rPr lang="es-CL" sz="1600" b="1" dirty="0"/>
              <a:t>no es</a:t>
            </a:r>
            <a:r>
              <a:rPr lang="es-CL" sz="1600" dirty="0"/>
              <a:t> una hoja. </a:t>
            </a:r>
          </a:p>
          <a:p>
            <a:pPr marL="636588" lvl="1" indent="-179388" algn="just">
              <a:buFont typeface="Wingdings" pitchFamily="2" charset="2"/>
              <a:buChar char="§"/>
            </a:pPr>
            <a:r>
              <a:rPr lang="es-CL" sz="1600" dirty="0"/>
              <a:t>También se puede definir como un nodo con grado 1 </a:t>
            </a:r>
            <a:r>
              <a:rPr lang="es-CL" sz="1600" dirty="0" err="1"/>
              <a:t>ó</a:t>
            </a:r>
            <a:r>
              <a:rPr lang="es-CL" sz="1600" dirty="0"/>
              <a:t> 2.</a:t>
            </a:r>
            <a:endParaRPr lang="es-CL" dirty="0"/>
          </a:p>
        </p:txBody>
      </p:sp>
      <p:sp>
        <p:nvSpPr>
          <p:cNvPr id="133" name="TextBox 132"/>
          <p:cNvSpPr txBox="1"/>
          <p:nvPr/>
        </p:nvSpPr>
        <p:spPr>
          <a:xfrm>
            <a:off x="3742612" y="4101248"/>
            <a:ext cx="5096588" cy="2451953"/>
          </a:xfrm>
          <a:prstGeom prst="rect">
            <a:avLst/>
          </a:prstGeom>
          <a:noFill/>
        </p:spPr>
        <p:txBody>
          <a:bodyPr wrap="none" rtlCol="0">
            <a:spAutoFit/>
          </a:bodyPr>
          <a:lstStyle/>
          <a:p>
            <a:pPr>
              <a:spcAft>
                <a:spcPts val="400"/>
              </a:spcAft>
            </a:pPr>
            <a:r>
              <a:rPr lang="es-CL" sz="1600" b="1" dirty="0">
                <a:solidFill>
                  <a:srgbClr val="0070C0"/>
                </a:solidFill>
              </a:rPr>
              <a:t>Ejercicio:</a:t>
            </a:r>
            <a:r>
              <a:rPr lang="es-CL" sz="1600" b="1" i="1" dirty="0"/>
              <a:t> </a:t>
            </a:r>
            <a:r>
              <a:rPr lang="es-CL" sz="1600" dirty="0"/>
              <a:t>Para el AB de la izquierda, indica</a:t>
            </a:r>
            <a:r>
              <a:rPr lang="es-CL" sz="1600" b="1" dirty="0"/>
              <a:t>:</a:t>
            </a:r>
          </a:p>
          <a:p>
            <a:pPr marL="179388" indent="-179388">
              <a:spcAft>
                <a:spcPts val="400"/>
              </a:spcAft>
              <a:buFont typeface="Arial" pitchFamily="34" charset="0"/>
              <a:buChar char="•"/>
            </a:pPr>
            <a:r>
              <a:rPr lang="es-CL" sz="1600" dirty="0"/>
              <a:t>¿Nodo </a:t>
            </a:r>
            <a:r>
              <a:rPr lang="es-CL" sz="1600" b="1" dirty="0">
                <a:solidFill>
                  <a:srgbClr val="0070C0"/>
                </a:solidFill>
              </a:rPr>
              <a:t>raíz</a:t>
            </a:r>
            <a:r>
              <a:rPr lang="es-CL" sz="1600" dirty="0"/>
              <a:t>?</a:t>
            </a:r>
          </a:p>
          <a:p>
            <a:pPr marL="179388" indent="-179388">
              <a:spcAft>
                <a:spcPts val="400"/>
              </a:spcAft>
              <a:buFont typeface="Arial" pitchFamily="34" charset="0"/>
              <a:buChar char="•"/>
            </a:pPr>
            <a:r>
              <a:rPr lang="es-CL" sz="1600" dirty="0"/>
              <a:t>¿</a:t>
            </a:r>
            <a:r>
              <a:rPr lang="es-CL" sz="1600" b="1" dirty="0">
                <a:solidFill>
                  <a:srgbClr val="0070C0"/>
                </a:solidFill>
              </a:rPr>
              <a:t>Subárboles</a:t>
            </a:r>
            <a:r>
              <a:rPr lang="es-CL" sz="1600" dirty="0"/>
              <a:t> </a:t>
            </a:r>
            <a:r>
              <a:rPr lang="es-CL" sz="1600" b="1" dirty="0">
                <a:solidFill>
                  <a:srgbClr val="0070C0"/>
                </a:solidFill>
              </a:rPr>
              <a:t>izquierdo</a:t>
            </a:r>
            <a:r>
              <a:rPr lang="es-CL" sz="1600" dirty="0"/>
              <a:t> y </a:t>
            </a:r>
            <a:r>
              <a:rPr lang="es-CL" sz="1600" b="1" dirty="0">
                <a:solidFill>
                  <a:srgbClr val="0070C0"/>
                </a:solidFill>
              </a:rPr>
              <a:t>derecho</a:t>
            </a:r>
            <a:r>
              <a:rPr lang="es-CL" sz="1600" dirty="0"/>
              <a:t> asociados al nodo raíz?</a:t>
            </a:r>
          </a:p>
          <a:p>
            <a:pPr marL="179388" indent="-179388">
              <a:spcAft>
                <a:spcPts val="400"/>
              </a:spcAft>
              <a:buFont typeface="Arial" pitchFamily="34" charset="0"/>
              <a:buChar char="•"/>
            </a:pPr>
            <a:r>
              <a:rPr lang="es-CL" sz="1600" dirty="0"/>
              <a:t>¿Nodos </a:t>
            </a:r>
            <a:r>
              <a:rPr lang="es-CL" sz="1600" b="1" dirty="0">
                <a:solidFill>
                  <a:srgbClr val="0070C0"/>
                </a:solidFill>
              </a:rPr>
              <a:t>hojas</a:t>
            </a:r>
            <a:r>
              <a:rPr lang="es-CL" sz="1600" dirty="0"/>
              <a:t>?</a:t>
            </a:r>
          </a:p>
          <a:p>
            <a:pPr marL="179388" indent="-179388">
              <a:spcAft>
                <a:spcPts val="400"/>
              </a:spcAft>
              <a:buFont typeface="Arial" pitchFamily="34" charset="0"/>
              <a:buChar char="•"/>
            </a:pPr>
            <a:r>
              <a:rPr lang="es-CL" sz="1600" dirty="0"/>
              <a:t>¿Nodos </a:t>
            </a:r>
            <a:r>
              <a:rPr lang="es-CL" sz="1600" b="1" dirty="0">
                <a:solidFill>
                  <a:srgbClr val="0070C0"/>
                </a:solidFill>
              </a:rPr>
              <a:t>interiores</a:t>
            </a:r>
            <a:r>
              <a:rPr lang="es-CL" sz="1600" dirty="0"/>
              <a:t>?</a:t>
            </a:r>
          </a:p>
          <a:p>
            <a:pPr marL="179388" indent="-179388">
              <a:spcAft>
                <a:spcPts val="400"/>
              </a:spcAft>
              <a:buFont typeface="Arial" pitchFamily="34" charset="0"/>
              <a:buChar char="•"/>
            </a:pPr>
            <a:r>
              <a:rPr lang="es-CL" sz="1600" dirty="0"/>
              <a:t>¿Pares de nodos “</a:t>
            </a:r>
            <a:r>
              <a:rPr lang="es-CL" sz="1600" b="1" dirty="0">
                <a:solidFill>
                  <a:srgbClr val="0070C0"/>
                </a:solidFill>
              </a:rPr>
              <a:t>padre-hijo</a:t>
            </a:r>
            <a:r>
              <a:rPr lang="es-CL" sz="1600" dirty="0"/>
              <a:t>”?</a:t>
            </a:r>
          </a:p>
          <a:p>
            <a:pPr marL="179388" indent="-179388">
              <a:spcAft>
                <a:spcPts val="400"/>
              </a:spcAft>
              <a:buFont typeface="Arial" pitchFamily="34" charset="0"/>
              <a:buChar char="•"/>
            </a:pPr>
            <a:r>
              <a:rPr lang="es-CL" sz="1600" dirty="0"/>
              <a:t>¿Nodos </a:t>
            </a:r>
            <a:r>
              <a:rPr lang="es-CL" sz="1600" b="1" dirty="0">
                <a:solidFill>
                  <a:srgbClr val="0070C0"/>
                </a:solidFill>
              </a:rPr>
              <a:t>hermanos</a:t>
            </a:r>
            <a:r>
              <a:rPr lang="es-CL" sz="1600" dirty="0"/>
              <a:t>?</a:t>
            </a:r>
          </a:p>
          <a:p>
            <a:pPr marL="179388" indent="-179388">
              <a:spcAft>
                <a:spcPts val="400"/>
              </a:spcAft>
              <a:buFont typeface="Arial" pitchFamily="34" charset="0"/>
              <a:buChar char="•"/>
            </a:pPr>
            <a:r>
              <a:rPr lang="es-ES" sz="1600" dirty="0"/>
              <a:t>¿</a:t>
            </a:r>
            <a:r>
              <a:rPr lang="es-ES" sz="1600" b="1" dirty="0">
                <a:solidFill>
                  <a:srgbClr val="0070C0"/>
                </a:solidFill>
              </a:rPr>
              <a:t>Grado</a:t>
            </a:r>
            <a:r>
              <a:rPr lang="es-ES" sz="1600" dirty="0"/>
              <a:t> de cada nodo?</a:t>
            </a:r>
            <a:endParaRPr lang="es-CL" sz="1600" dirty="0"/>
          </a:p>
        </p:txBody>
      </p:sp>
      <p:sp>
        <p:nvSpPr>
          <p:cNvPr id="11" name="Rectángulo 10"/>
          <p:cNvSpPr/>
          <p:nvPr/>
        </p:nvSpPr>
        <p:spPr>
          <a:xfrm>
            <a:off x="172756" y="4038600"/>
            <a:ext cx="8798489" cy="259080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81" name="Grupo 80"/>
          <p:cNvGrpSpPr/>
          <p:nvPr/>
        </p:nvGrpSpPr>
        <p:grpSpPr>
          <a:xfrm>
            <a:off x="596900" y="4485326"/>
            <a:ext cx="2336503" cy="1414357"/>
            <a:chOff x="1074762" y="4727212"/>
            <a:chExt cx="2336503" cy="1414357"/>
          </a:xfrm>
        </p:grpSpPr>
        <p:grpSp>
          <p:nvGrpSpPr>
            <p:cNvPr id="82" name="Group 131"/>
            <p:cNvGrpSpPr/>
            <p:nvPr/>
          </p:nvGrpSpPr>
          <p:grpSpPr>
            <a:xfrm>
              <a:off x="1074762" y="4727212"/>
              <a:ext cx="2049438" cy="1414357"/>
              <a:chOff x="3146280" y="5014153"/>
              <a:chExt cx="2049438" cy="1414357"/>
            </a:xfrm>
          </p:grpSpPr>
          <p:sp>
            <p:nvSpPr>
              <p:cNvPr id="86" name="TextBox 74"/>
              <p:cNvSpPr txBox="1"/>
              <p:nvPr/>
            </p:nvSpPr>
            <p:spPr>
              <a:xfrm>
                <a:off x="4142510" y="5036130"/>
                <a:ext cx="367408" cy="307777"/>
              </a:xfrm>
              <a:prstGeom prst="rect">
                <a:avLst/>
              </a:prstGeom>
              <a:noFill/>
            </p:spPr>
            <p:txBody>
              <a:bodyPr wrap="none" rtlCol="0">
                <a:spAutoFit/>
              </a:bodyPr>
              <a:lstStyle/>
              <a:p>
                <a:pPr algn="ctr"/>
                <a:r>
                  <a:rPr lang="es-CL" sz="1400" dirty="0"/>
                  <a:t>20</a:t>
                </a:r>
                <a:endParaRPr lang="es-CL" sz="1400" baseline="-25000" dirty="0"/>
              </a:p>
            </p:txBody>
          </p:sp>
          <p:sp>
            <p:nvSpPr>
              <p:cNvPr id="87" name="Oval 75"/>
              <p:cNvSpPr>
                <a:spLocks noChangeAspect="1"/>
              </p:cNvSpPr>
              <p:nvPr/>
            </p:nvSpPr>
            <p:spPr>
              <a:xfrm>
                <a:off x="4164590" y="50141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88" name="Straight Connector 94"/>
              <p:cNvCxnSpPr>
                <a:stCxn id="87" idx="3"/>
              </p:cNvCxnSpPr>
              <p:nvPr/>
            </p:nvCxnSpPr>
            <p:spPr>
              <a:xfrm flipH="1">
                <a:off x="3750802" y="529377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95"/>
              <p:cNvCxnSpPr>
                <a:stCxn id="87" idx="5"/>
              </p:cNvCxnSpPr>
              <p:nvPr/>
            </p:nvCxnSpPr>
            <p:spPr>
              <a:xfrm>
                <a:off x="4444208" y="529377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96"/>
              <p:cNvCxnSpPr/>
              <p:nvPr/>
            </p:nvCxnSpPr>
            <p:spPr>
              <a:xfrm flipH="1">
                <a:off x="3351315" y="5831503"/>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7"/>
              <p:cNvCxnSpPr/>
              <p:nvPr/>
            </p:nvCxnSpPr>
            <p:spPr>
              <a:xfrm>
                <a:off x="3750802" y="5831503"/>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106"/>
              <p:cNvGrpSpPr/>
              <p:nvPr/>
            </p:nvGrpSpPr>
            <p:grpSpPr>
              <a:xfrm>
                <a:off x="3449780" y="5562600"/>
                <a:ext cx="367408" cy="329754"/>
                <a:chOff x="4294910" y="5166553"/>
                <a:chExt cx="367408" cy="329754"/>
              </a:xfrm>
            </p:grpSpPr>
            <p:sp>
              <p:nvSpPr>
                <p:cNvPr id="108" name="TextBox 104"/>
                <p:cNvSpPr txBox="1"/>
                <p:nvPr/>
              </p:nvSpPr>
              <p:spPr>
                <a:xfrm>
                  <a:off x="4294910" y="5188530"/>
                  <a:ext cx="367408" cy="307777"/>
                </a:xfrm>
                <a:prstGeom prst="rect">
                  <a:avLst/>
                </a:prstGeom>
                <a:noFill/>
              </p:spPr>
              <p:txBody>
                <a:bodyPr wrap="none" rtlCol="0">
                  <a:spAutoFit/>
                </a:bodyPr>
                <a:lstStyle/>
                <a:p>
                  <a:pPr algn="ctr"/>
                  <a:r>
                    <a:rPr lang="es-CL" sz="1400" dirty="0"/>
                    <a:t>10</a:t>
                  </a:r>
                  <a:endParaRPr lang="es-CL" sz="1400" baseline="-25000" dirty="0"/>
                </a:p>
              </p:txBody>
            </p:sp>
            <p:sp>
              <p:nvSpPr>
                <p:cNvPr id="111" name="Oval 10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3" name="Group 107"/>
              <p:cNvGrpSpPr/>
              <p:nvPr/>
            </p:nvGrpSpPr>
            <p:grpSpPr>
              <a:xfrm>
                <a:off x="4828310" y="5562600"/>
                <a:ext cx="367408" cy="329754"/>
                <a:chOff x="4294910" y="5166553"/>
                <a:chExt cx="367408" cy="329754"/>
              </a:xfrm>
            </p:grpSpPr>
            <p:sp>
              <p:nvSpPr>
                <p:cNvPr id="104" name="TextBox 108"/>
                <p:cNvSpPr txBox="1"/>
                <p:nvPr/>
              </p:nvSpPr>
              <p:spPr>
                <a:xfrm>
                  <a:off x="4294910" y="5188530"/>
                  <a:ext cx="367408" cy="307777"/>
                </a:xfrm>
                <a:prstGeom prst="rect">
                  <a:avLst/>
                </a:prstGeom>
                <a:noFill/>
              </p:spPr>
              <p:txBody>
                <a:bodyPr wrap="none" rtlCol="0">
                  <a:spAutoFit/>
                </a:bodyPr>
                <a:lstStyle/>
                <a:p>
                  <a:pPr algn="ctr"/>
                  <a:r>
                    <a:rPr lang="es-CL" sz="1400" dirty="0"/>
                    <a:t>25</a:t>
                  </a:r>
                  <a:endParaRPr lang="es-CL" sz="1400" baseline="-25000" dirty="0"/>
                </a:p>
              </p:txBody>
            </p:sp>
            <p:sp>
              <p:nvSpPr>
                <p:cNvPr id="107" name="Oval 109"/>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4" name="Group 110"/>
              <p:cNvGrpSpPr/>
              <p:nvPr/>
            </p:nvGrpSpPr>
            <p:grpSpPr>
              <a:xfrm>
                <a:off x="3747392" y="6084901"/>
                <a:ext cx="367408" cy="329754"/>
                <a:chOff x="4294910" y="5166553"/>
                <a:chExt cx="367408" cy="329754"/>
              </a:xfrm>
            </p:grpSpPr>
            <p:sp>
              <p:nvSpPr>
                <p:cNvPr id="102" name="TextBox 111"/>
                <p:cNvSpPr txBox="1"/>
                <p:nvPr/>
              </p:nvSpPr>
              <p:spPr>
                <a:xfrm>
                  <a:off x="4294910" y="5188530"/>
                  <a:ext cx="367408" cy="307777"/>
                </a:xfrm>
                <a:prstGeom prst="rect">
                  <a:avLst/>
                </a:prstGeom>
                <a:noFill/>
              </p:spPr>
              <p:txBody>
                <a:bodyPr wrap="none" rtlCol="0">
                  <a:spAutoFit/>
                </a:bodyPr>
                <a:lstStyle/>
                <a:p>
                  <a:pPr algn="ctr"/>
                  <a:r>
                    <a:rPr lang="es-CL" sz="1400" dirty="0"/>
                    <a:t>12</a:t>
                  </a:r>
                  <a:endParaRPr lang="es-CL" sz="1400" baseline="-25000" dirty="0"/>
                </a:p>
              </p:txBody>
            </p:sp>
            <p:sp>
              <p:nvSpPr>
                <p:cNvPr id="103" name="Oval 112"/>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9" name="Group 116"/>
              <p:cNvGrpSpPr/>
              <p:nvPr/>
            </p:nvGrpSpPr>
            <p:grpSpPr>
              <a:xfrm>
                <a:off x="3146280" y="6098756"/>
                <a:ext cx="327593" cy="329754"/>
                <a:chOff x="4316990" y="5166553"/>
                <a:chExt cx="327593" cy="329754"/>
              </a:xfrm>
            </p:grpSpPr>
            <p:sp>
              <p:nvSpPr>
                <p:cNvPr id="100" name="TextBox 117"/>
                <p:cNvSpPr txBox="1"/>
                <p:nvPr/>
              </p:nvSpPr>
              <p:spPr>
                <a:xfrm>
                  <a:off x="4340595" y="5188530"/>
                  <a:ext cx="276037" cy="307777"/>
                </a:xfrm>
                <a:prstGeom prst="rect">
                  <a:avLst/>
                </a:prstGeom>
                <a:noFill/>
              </p:spPr>
              <p:txBody>
                <a:bodyPr wrap="none" rtlCol="0">
                  <a:spAutoFit/>
                </a:bodyPr>
                <a:lstStyle/>
                <a:p>
                  <a:pPr algn="ctr"/>
                  <a:r>
                    <a:rPr lang="es-CL" sz="1400" dirty="0"/>
                    <a:t>5</a:t>
                  </a:r>
                  <a:endParaRPr lang="es-CL" sz="1400" baseline="-25000" dirty="0"/>
                </a:p>
              </p:txBody>
            </p:sp>
            <p:sp>
              <p:nvSpPr>
                <p:cNvPr id="101" name="Oval 118"/>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cxnSp>
          <p:nvCxnSpPr>
            <p:cNvPr id="83" name="Straight Connector 97"/>
            <p:cNvCxnSpPr/>
            <p:nvPr/>
          </p:nvCxnSpPr>
          <p:spPr>
            <a:xfrm>
              <a:off x="3065002" y="5543547"/>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111"/>
            <p:cNvSpPr txBox="1"/>
            <p:nvPr/>
          </p:nvSpPr>
          <p:spPr>
            <a:xfrm>
              <a:off x="3107277" y="5818922"/>
              <a:ext cx="276037" cy="307777"/>
            </a:xfrm>
            <a:prstGeom prst="rect">
              <a:avLst/>
            </a:prstGeom>
            <a:noFill/>
          </p:spPr>
          <p:txBody>
            <a:bodyPr wrap="none" rtlCol="0">
              <a:spAutoFit/>
            </a:bodyPr>
            <a:lstStyle/>
            <a:p>
              <a:pPr algn="ctr"/>
              <a:r>
                <a:rPr lang="es-CL" sz="1400" dirty="0"/>
                <a:t>4</a:t>
              </a:r>
              <a:endParaRPr lang="es-CL" sz="1400" baseline="-25000" dirty="0"/>
            </a:p>
          </p:txBody>
        </p:sp>
        <p:sp>
          <p:nvSpPr>
            <p:cNvPr id="85" name="Oval 112"/>
            <p:cNvSpPr>
              <a:spLocks noChangeAspect="1"/>
            </p:cNvSpPr>
            <p:nvPr/>
          </p:nvSpPr>
          <p:spPr>
            <a:xfrm>
              <a:off x="3083672" y="579694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sp>
        <p:nvSpPr>
          <p:cNvPr id="114" name="Rectángulo 113"/>
          <p:cNvSpPr/>
          <p:nvPr/>
        </p:nvSpPr>
        <p:spPr>
          <a:xfrm>
            <a:off x="1549400" y="4421867"/>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5" name="Rectángulo 114"/>
          <p:cNvSpPr/>
          <p:nvPr/>
        </p:nvSpPr>
        <p:spPr>
          <a:xfrm>
            <a:off x="560861" y="4954193"/>
            <a:ext cx="1037624" cy="102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Rectángulo 115"/>
          <p:cNvSpPr/>
          <p:nvPr/>
        </p:nvSpPr>
        <p:spPr>
          <a:xfrm>
            <a:off x="2026163" y="4934693"/>
            <a:ext cx="1037624" cy="102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7" name="Rectángulo 116"/>
          <p:cNvSpPr/>
          <p:nvPr/>
        </p:nvSpPr>
        <p:spPr>
          <a:xfrm>
            <a:off x="520700" y="5484224"/>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0" name="Rectángulo 119"/>
          <p:cNvSpPr/>
          <p:nvPr/>
        </p:nvSpPr>
        <p:spPr>
          <a:xfrm>
            <a:off x="1158513" y="5484224"/>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1" name="Rectángulo 120"/>
          <p:cNvSpPr/>
          <p:nvPr/>
        </p:nvSpPr>
        <p:spPr>
          <a:xfrm>
            <a:off x="2529478" y="5481118"/>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2" name="Rectángulo 121"/>
          <p:cNvSpPr/>
          <p:nvPr/>
        </p:nvSpPr>
        <p:spPr>
          <a:xfrm>
            <a:off x="2236862" y="4967023"/>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3" name="Rectángulo 122"/>
          <p:cNvSpPr/>
          <p:nvPr/>
        </p:nvSpPr>
        <p:spPr>
          <a:xfrm>
            <a:off x="850900" y="4967023"/>
            <a:ext cx="468000"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4" name="Rectángulo 123"/>
          <p:cNvSpPr/>
          <p:nvPr/>
        </p:nvSpPr>
        <p:spPr>
          <a:xfrm rot="2184334">
            <a:off x="662152" y="4947794"/>
            <a:ext cx="533400" cy="102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5" name="Rectángulo 124"/>
          <p:cNvSpPr/>
          <p:nvPr/>
        </p:nvSpPr>
        <p:spPr>
          <a:xfrm rot="3196664">
            <a:off x="1167942" y="4217631"/>
            <a:ext cx="533400" cy="1377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6" name="Rectángulo 125"/>
          <p:cNvSpPr/>
          <p:nvPr/>
        </p:nvSpPr>
        <p:spPr>
          <a:xfrm rot="18403336" flipH="1">
            <a:off x="1841958" y="4217631"/>
            <a:ext cx="533400" cy="1377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7" name="Rectángulo 126"/>
          <p:cNvSpPr/>
          <p:nvPr/>
        </p:nvSpPr>
        <p:spPr>
          <a:xfrm rot="19415666" flipH="1">
            <a:off x="966952" y="4947794"/>
            <a:ext cx="533400" cy="102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8" name="Rectángulo 127"/>
          <p:cNvSpPr/>
          <p:nvPr/>
        </p:nvSpPr>
        <p:spPr>
          <a:xfrm rot="19415666" flipH="1">
            <a:off x="2337659" y="4973771"/>
            <a:ext cx="533400" cy="102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9" name="Rectángulo 128"/>
          <p:cNvSpPr/>
          <p:nvPr/>
        </p:nvSpPr>
        <p:spPr>
          <a:xfrm rot="5400000">
            <a:off x="1529115" y="4261664"/>
            <a:ext cx="533400" cy="1891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0" name="Rectángulo 129"/>
          <p:cNvSpPr/>
          <p:nvPr/>
        </p:nvSpPr>
        <p:spPr>
          <a:xfrm rot="5400000">
            <a:off x="825500" y="5182612"/>
            <a:ext cx="5334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1" name="CuadroTexto 130"/>
          <p:cNvSpPr txBox="1"/>
          <p:nvPr/>
        </p:nvSpPr>
        <p:spPr>
          <a:xfrm>
            <a:off x="1649623" y="4267201"/>
            <a:ext cx="263214" cy="276999"/>
          </a:xfrm>
          <a:prstGeom prst="rect">
            <a:avLst/>
          </a:prstGeom>
          <a:noFill/>
        </p:spPr>
        <p:txBody>
          <a:bodyPr wrap="none" rtlCol="0">
            <a:spAutoFit/>
          </a:bodyPr>
          <a:lstStyle/>
          <a:p>
            <a:r>
              <a:rPr lang="es-ES" sz="1200" b="1" dirty="0">
                <a:solidFill>
                  <a:srgbClr val="FF0000"/>
                </a:solidFill>
              </a:rPr>
              <a:t>2</a:t>
            </a:r>
            <a:endParaRPr lang="es-CL" b="1" dirty="0">
              <a:solidFill>
                <a:srgbClr val="FF0000"/>
              </a:solidFill>
            </a:endParaRPr>
          </a:p>
        </p:txBody>
      </p:sp>
      <p:sp>
        <p:nvSpPr>
          <p:cNvPr id="132" name="CuadroTexto 131"/>
          <p:cNvSpPr txBox="1"/>
          <p:nvPr/>
        </p:nvSpPr>
        <p:spPr>
          <a:xfrm>
            <a:off x="963526" y="4811489"/>
            <a:ext cx="263214" cy="276999"/>
          </a:xfrm>
          <a:prstGeom prst="rect">
            <a:avLst/>
          </a:prstGeom>
          <a:noFill/>
        </p:spPr>
        <p:txBody>
          <a:bodyPr wrap="none" rtlCol="0">
            <a:spAutoFit/>
          </a:bodyPr>
          <a:lstStyle/>
          <a:p>
            <a:r>
              <a:rPr lang="es-ES" sz="1200" b="1" dirty="0">
                <a:solidFill>
                  <a:srgbClr val="FF0000"/>
                </a:solidFill>
              </a:rPr>
              <a:t>2</a:t>
            </a:r>
            <a:endParaRPr lang="es-CL" b="1" dirty="0">
              <a:solidFill>
                <a:srgbClr val="FF0000"/>
              </a:solidFill>
            </a:endParaRPr>
          </a:p>
        </p:txBody>
      </p:sp>
      <p:sp>
        <p:nvSpPr>
          <p:cNvPr id="134" name="CuadroTexto 133"/>
          <p:cNvSpPr txBox="1"/>
          <p:nvPr/>
        </p:nvSpPr>
        <p:spPr>
          <a:xfrm>
            <a:off x="2333199" y="4811489"/>
            <a:ext cx="263214" cy="276999"/>
          </a:xfrm>
          <a:prstGeom prst="rect">
            <a:avLst/>
          </a:prstGeom>
          <a:noFill/>
        </p:spPr>
        <p:txBody>
          <a:bodyPr wrap="none" rtlCol="0">
            <a:spAutoFit/>
          </a:bodyPr>
          <a:lstStyle/>
          <a:p>
            <a:r>
              <a:rPr lang="es-ES" sz="1200" b="1" dirty="0">
                <a:solidFill>
                  <a:srgbClr val="FF0000"/>
                </a:solidFill>
              </a:rPr>
              <a:t>1</a:t>
            </a:r>
            <a:endParaRPr lang="es-CL" b="1" dirty="0">
              <a:solidFill>
                <a:srgbClr val="FF0000"/>
              </a:solidFill>
            </a:endParaRPr>
          </a:p>
        </p:txBody>
      </p:sp>
      <p:sp>
        <p:nvSpPr>
          <p:cNvPr id="135" name="CuadroTexto 134"/>
          <p:cNvSpPr txBox="1"/>
          <p:nvPr/>
        </p:nvSpPr>
        <p:spPr>
          <a:xfrm>
            <a:off x="636451" y="5354646"/>
            <a:ext cx="263214" cy="276999"/>
          </a:xfrm>
          <a:prstGeom prst="rect">
            <a:avLst/>
          </a:prstGeom>
          <a:noFill/>
        </p:spPr>
        <p:txBody>
          <a:bodyPr wrap="none" rtlCol="0">
            <a:spAutoFit/>
          </a:bodyPr>
          <a:lstStyle/>
          <a:p>
            <a:r>
              <a:rPr lang="es-ES" sz="1200" b="1" dirty="0">
                <a:solidFill>
                  <a:srgbClr val="FF0000"/>
                </a:solidFill>
              </a:rPr>
              <a:t>0</a:t>
            </a:r>
            <a:endParaRPr lang="es-CL" b="1" dirty="0">
              <a:solidFill>
                <a:srgbClr val="FF0000"/>
              </a:solidFill>
            </a:endParaRPr>
          </a:p>
        </p:txBody>
      </p:sp>
      <p:sp>
        <p:nvSpPr>
          <p:cNvPr id="136" name="CuadroTexto 135"/>
          <p:cNvSpPr txBox="1"/>
          <p:nvPr/>
        </p:nvSpPr>
        <p:spPr>
          <a:xfrm>
            <a:off x="1256142" y="5342501"/>
            <a:ext cx="263214" cy="276999"/>
          </a:xfrm>
          <a:prstGeom prst="rect">
            <a:avLst/>
          </a:prstGeom>
          <a:noFill/>
        </p:spPr>
        <p:txBody>
          <a:bodyPr wrap="none" rtlCol="0">
            <a:spAutoFit/>
          </a:bodyPr>
          <a:lstStyle/>
          <a:p>
            <a:r>
              <a:rPr lang="es-ES" sz="1200" b="1" dirty="0">
                <a:solidFill>
                  <a:srgbClr val="FF0000"/>
                </a:solidFill>
              </a:rPr>
              <a:t>0</a:t>
            </a:r>
            <a:endParaRPr lang="es-CL" b="1" dirty="0">
              <a:solidFill>
                <a:srgbClr val="FF0000"/>
              </a:solidFill>
            </a:endParaRPr>
          </a:p>
        </p:txBody>
      </p:sp>
      <p:sp>
        <p:nvSpPr>
          <p:cNvPr id="137" name="CuadroTexto 136"/>
          <p:cNvSpPr txBox="1"/>
          <p:nvPr/>
        </p:nvSpPr>
        <p:spPr>
          <a:xfrm>
            <a:off x="2640400" y="5341955"/>
            <a:ext cx="263214" cy="276999"/>
          </a:xfrm>
          <a:prstGeom prst="rect">
            <a:avLst/>
          </a:prstGeom>
          <a:noFill/>
        </p:spPr>
        <p:txBody>
          <a:bodyPr wrap="none" rtlCol="0">
            <a:spAutoFit/>
          </a:bodyPr>
          <a:lstStyle/>
          <a:p>
            <a:r>
              <a:rPr lang="es-ES" sz="1200" b="1" dirty="0">
                <a:solidFill>
                  <a:srgbClr val="FF0000"/>
                </a:solidFill>
              </a:rPr>
              <a:t>0</a:t>
            </a:r>
            <a:endParaRPr lang="es-CL" b="1" dirty="0">
              <a:solidFill>
                <a:srgbClr val="FF0000"/>
              </a:solidFill>
            </a:endParaRPr>
          </a:p>
        </p:txBody>
      </p:sp>
      <p:sp>
        <p:nvSpPr>
          <p:cNvPr id="138" name="TextBox 4"/>
          <p:cNvSpPr txBox="1"/>
          <p:nvPr/>
        </p:nvSpPr>
        <p:spPr>
          <a:xfrm>
            <a:off x="11118" y="694623"/>
            <a:ext cx="3646482" cy="369332"/>
          </a:xfrm>
          <a:prstGeom prst="rect">
            <a:avLst/>
          </a:prstGeom>
          <a:noFill/>
        </p:spPr>
        <p:txBody>
          <a:bodyPr wrap="square" rtlCol="0">
            <a:spAutoFit/>
          </a:bodyPr>
          <a:lstStyle/>
          <a:p>
            <a:pPr marL="0" lvl="2" algn="just">
              <a:spcAft>
                <a:spcPts val="600"/>
              </a:spcAft>
            </a:pPr>
            <a:r>
              <a:rPr lang="es-CL" b="1" dirty="0">
                <a:solidFill>
                  <a:srgbClr val="0070C0"/>
                </a:solidFill>
              </a:rPr>
              <a:t>Elementos de un árbol binario:</a:t>
            </a:r>
          </a:p>
        </p:txBody>
      </p:sp>
      <p:sp>
        <p:nvSpPr>
          <p:cNvPr id="141"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pic>
        <p:nvPicPr>
          <p:cNvPr id="3" name="Imagen 2">
            <a:extLst>
              <a:ext uri="{FF2B5EF4-FFF2-40B4-BE49-F238E27FC236}">
                <a16:creationId xmlns:a16="http://schemas.microsoft.com/office/drawing/2014/main" id="{76C2F5D5-4391-66A0-70D6-DE80D3FA78DB}"/>
              </a:ext>
            </a:extLst>
          </p:cNvPr>
          <p:cNvPicPr>
            <a:picLocks noChangeAspect="1"/>
          </p:cNvPicPr>
          <p:nvPr/>
        </p:nvPicPr>
        <p:blipFill>
          <a:blip r:embed="rId3"/>
          <a:stretch>
            <a:fillRect/>
          </a:stretch>
        </p:blipFill>
        <p:spPr>
          <a:xfrm>
            <a:off x="8198936" y="25400"/>
            <a:ext cx="919664" cy="1080000"/>
          </a:xfrm>
          <a:prstGeom prst="rect">
            <a:avLst/>
          </a:prstGeom>
        </p:spPr>
      </p:pic>
    </p:spTree>
    <p:extLst>
      <p:ext uri="{BB962C8B-B14F-4D97-AF65-F5344CB8AC3E}">
        <p14:creationId xmlns:p14="http://schemas.microsoft.com/office/powerpoint/2010/main" val="288188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1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1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1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2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1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2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1" nodeType="click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3" nodeType="clickEffect">
                                  <p:stCondLst>
                                    <p:cond delay="0"/>
                                  </p:stCondLst>
                                  <p:childTnLst>
                                    <p:set>
                                      <p:cBhvr>
                                        <p:cTn id="118" dur="1" fill="hold">
                                          <p:stCondLst>
                                            <p:cond delay="0"/>
                                          </p:stCondLst>
                                        </p:cTn>
                                        <p:tgtEl>
                                          <p:spTgt spid="11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22"/>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2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2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128"/>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2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12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30"/>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3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32"/>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4"/>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3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37"/>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132"/>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134"/>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135"/>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136"/>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137"/>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4" grpId="0" animBg="1"/>
      <p:bldP spid="114" grpId="1" animBg="1"/>
      <p:bldP spid="114" grpId="2" animBg="1"/>
      <p:bldP spid="114" grpId="3" animBg="1"/>
      <p:bldP spid="115" grpId="0" animBg="1"/>
      <p:bldP spid="115" grpId="1" animBg="1"/>
      <p:bldP spid="116" grpId="0" animBg="1"/>
      <p:bldP spid="116" grpId="1" animBg="1"/>
      <p:bldP spid="117" grpId="0" animBg="1"/>
      <p:bldP spid="117"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p:bldP spid="131" grpId="1"/>
      <p:bldP spid="132" grpId="0"/>
      <p:bldP spid="132" grpId="1"/>
      <p:bldP spid="134" grpId="0"/>
      <p:bldP spid="134" grpId="1"/>
      <p:bldP spid="135" grpId="0"/>
      <p:bldP spid="135" grpId="1"/>
      <p:bldP spid="136" grpId="0"/>
      <p:bldP spid="136" grpId="1"/>
      <p:bldP spid="137" grpId="0"/>
      <p:bldP spid="13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0" y="0"/>
            <a:ext cx="360000" cy="365125"/>
          </a:xfrm>
        </p:spPr>
        <p:txBody>
          <a:bodyPr/>
          <a:lstStyle/>
          <a:p>
            <a:fld id="{B6F15528-21DE-4FAA-801E-634DDDAF4B2B}" type="slidenum">
              <a:rPr lang="en-US" smtClean="0"/>
              <a:pPr/>
              <a:t>16</a:t>
            </a:fld>
            <a:endParaRPr lang="en-US"/>
          </a:p>
        </p:txBody>
      </p:sp>
      <mc:AlternateContent xmlns:mc="http://schemas.openxmlformats.org/markup-compatibility/2006" xmlns:a14="http://schemas.microsoft.com/office/drawing/2010/main">
        <mc:Choice Requires="a14">
          <p:sp>
            <p:nvSpPr>
              <p:cNvPr id="40" name="TextBox 39"/>
              <p:cNvSpPr txBox="1"/>
              <p:nvPr/>
            </p:nvSpPr>
            <p:spPr>
              <a:xfrm>
                <a:off x="0" y="1049569"/>
                <a:ext cx="9132882" cy="2569934"/>
              </a:xfrm>
              <a:prstGeom prst="rect">
                <a:avLst/>
              </a:prstGeom>
              <a:noFill/>
            </p:spPr>
            <p:txBody>
              <a:bodyPr wrap="square" rtlCol="0">
                <a:spAutoFit/>
              </a:bodyPr>
              <a:lstStyle/>
              <a:p>
                <a:pPr marL="179388" indent="-179388" algn="just">
                  <a:buFont typeface="Wingdings" pitchFamily="2" charset="2"/>
                  <a:buChar char="§"/>
                </a:pPr>
                <a:r>
                  <a:rPr lang="es-CL" sz="1600" b="1" dirty="0">
                    <a:solidFill>
                      <a:srgbClr val="C00000"/>
                    </a:solidFill>
                  </a:rPr>
                  <a:t>Camino</a:t>
                </a:r>
                <a:r>
                  <a:rPr lang="es-CL" sz="1600" b="1" dirty="0"/>
                  <a:t>: </a:t>
                </a:r>
                <a:r>
                  <a:rPr lang="es-CL" sz="1600" dirty="0"/>
                  <a:t>Un </a:t>
                </a:r>
                <a:r>
                  <a:rPr lang="es-CL" sz="1600" b="1" dirty="0"/>
                  <a:t>camino</a:t>
                </a:r>
                <a:r>
                  <a:rPr lang="es-CL" sz="1600" dirty="0"/>
                  <a:t> entre dos nodos </a:t>
                </a:r>
                <a:r>
                  <a:rPr lang="es-CL" sz="1600" b="1" i="1" dirty="0">
                    <a:solidFill>
                      <a:srgbClr val="C00000"/>
                    </a:solidFill>
                  </a:rPr>
                  <a:t>a</a:t>
                </a:r>
                <a:r>
                  <a:rPr lang="es-CL" sz="1600" dirty="0"/>
                  <a:t> y </a:t>
                </a:r>
                <a:r>
                  <a:rPr lang="es-CL" sz="1600" b="1" i="1" dirty="0">
                    <a:solidFill>
                      <a:srgbClr val="C00000"/>
                    </a:solidFill>
                  </a:rPr>
                  <a:t>b</a:t>
                </a:r>
                <a:r>
                  <a:rPr lang="es-CL" sz="1600" dirty="0"/>
                  <a:t>, es una secuencia de nodos </a:t>
                </a:r>
                <a14:m>
                  <m:oMath xmlns:m="http://schemas.openxmlformats.org/officeDocument/2006/math">
                    <m:d>
                      <m:dPr>
                        <m:begChr m:val="⟨"/>
                        <m:endChr m:val="⟩"/>
                        <m:ctrlPr>
                          <a:rPr lang="es-CL" sz="1600" i="1">
                            <a:latin typeface="Cambria Math" panose="02040503050406030204" pitchFamily="18" charset="0"/>
                          </a:rPr>
                        </m:ctrlPr>
                      </m:dPr>
                      <m:e>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1</m:t>
                            </m:r>
                          </m:sub>
                        </m:sSub>
                        <m:r>
                          <a:rPr lang="es-ES" sz="1600" i="1">
                            <a:latin typeface="Cambria Math" panose="02040503050406030204" pitchFamily="18" charset="0"/>
                          </a:rPr>
                          <m:t>,</m:t>
                        </m:r>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2</m:t>
                            </m:r>
                          </m:sub>
                        </m:sSub>
                        <m:r>
                          <a:rPr lang="es-ES" sz="1600" i="1">
                            <a:latin typeface="Cambria Math" panose="02040503050406030204" pitchFamily="18" charset="0"/>
                          </a:rPr>
                          <m:t>,</m:t>
                        </m:r>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3</m:t>
                            </m:r>
                          </m:sub>
                        </m:sSub>
                        <m:r>
                          <a:rPr lang="es-ES" sz="1600" i="1">
                            <a:latin typeface="Cambria Math" panose="02040503050406030204" pitchFamily="18" charset="0"/>
                          </a:rPr>
                          <m:t>,…,</m:t>
                        </m:r>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𝑛</m:t>
                            </m:r>
                          </m:sub>
                        </m:sSub>
                      </m:e>
                    </m:d>
                  </m:oMath>
                </a14:m>
                <a:r>
                  <a:rPr lang="es-CL" sz="1600" dirty="0"/>
                  <a:t> que </a:t>
                </a:r>
                <a:r>
                  <a:rPr lang="es-CL" sz="1600" dirty="0" err="1"/>
                  <a:t>pertencen</a:t>
                </a:r>
                <a:r>
                  <a:rPr lang="es-CL" sz="1600" dirty="0"/>
                  <a:t> al árbol binario</a:t>
                </a:r>
                <a:r>
                  <a:rPr lang="es-CL" sz="1600" dirty="0">
                    <a:latin typeface="Cambria Math" panose="02040503050406030204" pitchFamily="18" charset="0"/>
                    <a:ea typeface="Cambria Math" panose="02040503050406030204" pitchFamily="18" charset="0"/>
                  </a:rPr>
                  <a:t> y </a:t>
                </a:r>
                <a:r>
                  <a:rPr lang="es-CL" sz="1600" dirty="0"/>
                  <a:t>que cumple con:</a:t>
                </a:r>
              </a:p>
              <a:p>
                <a:pPr marL="636588" lvl="1" indent="-179388" algn="just">
                  <a:buFont typeface="Wingdings" pitchFamily="2" charset="2"/>
                  <a:buChar char="§"/>
                </a:pPr>
                <a14:m>
                  <m:oMath xmlns:m="http://schemas.openxmlformats.org/officeDocument/2006/math">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1</m:t>
                        </m:r>
                      </m:sub>
                    </m:sSub>
                  </m:oMath>
                </a14:m>
                <a:r>
                  <a:rPr lang="es-CL" sz="1600" dirty="0"/>
                  <a:t>=</a:t>
                </a:r>
                <a:r>
                  <a:rPr lang="es-CL" sz="1600" i="1" dirty="0"/>
                  <a:t> </a:t>
                </a:r>
                <a:r>
                  <a:rPr lang="es-CL" sz="1600" b="1" i="1" dirty="0">
                    <a:solidFill>
                      <a:srgbClr val="C00000"/>
                    </a:solidFill>
                  </a:rPr>
                  <a:t>a</a:t>
                </a:r>
                <a:r>
                  <a:rPr lang="es-CL" sz="1600" dirty="0"/>
                  <a:t> y </a:t>
                </a:r>
                <a14:m>
                  <m:oMath xmlns:m="http://schemas.openxmlformats.org/officeDocument/2006/math">
                    <m:sSub>
                      <m:sSubPr>
                        <m:ctrlPr>
                          <a:rPr lang="es-CL"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𝑛</m:t>
                        </m:r>
                      </m:sub>
                    </m:sSub>
                  </m:oMath>
                </a14:m>
                <a:r>
                  <a:rPr lang="es-CL" sz="1600" dirty="0"/>
                  <a:t>=</a:t>
                </a:r>
                <a:r>
                  <a:rPr lang="es-CL" sz="1600" i="1" dirty="0"/>
                  <a:t> </a:t>
                </a:r>
                <a:r>
                  <a:rPr lang="es-CL" sz="1600" b="1" i="1" dirty="0">
                    <a:solidFill>
                      <a:srgbClr val="C00000"/>
                    </a:solidFill>
                  </a:rPr>
                  <a:t>b</a:t>
                </a:r>
                <a:r>
                  <a:rPr lang="es-CL" sz="1600" dirty="0"/>
                  <a:t> (el primero de la secuencia es </a:t>
                </a:r>
                <a:r>
                  <a:rPr lang="es-CL" sz="1600" b="1" i="1" dirty="0">
                    <a:solidFill>
                      <a:srgbClr val="C00000"/>
                    </a:solidFill>
                  </a:rPr>
                  <a:t>a</a:t>
                </a:r>
                <a:r>
                  <a:rPr lang="es-CL" sz="1600" dirty="0"/>
                  <a:t>, y el último de la secuencia es </a:t>
                </a:r>
                <a:r>
                  <a:rPr lang="es-CL" sz="1600" b="1" i="1" dirty="0">
                    <a:solidFill>
                      <a:srgbClr val="C00000"/>
                    </a:solidFill>
                  </a:rPr>
                  <a:t>b</a:t>
                </a:r>
                <a:r>
                  <a:rPr lang="es-CL" sz="1600" dirty="0"/>
                  <a:t>)</a:t>
                </a:r>
                <a:endParaRPr lang="es-CL" sz="1600" b="1" dirty="0">
                  <a:solidFill>
                    <a:srgbClr val="C00000"/>
                  </a:solidFill>
                </a:endParaRPr>
              </a:p>
              <a:p>
                <a:pPr marL="636588" lvl="1" indent="-179388" algn="just">
                  <a:buFont typeface="Wingdings" pitchFamily="2" charset="2"/>
                  <a:buChar char="§"/>
                </a:pPr>
                <a:r>
                  <a:rPr lang="es-CL" sz="1600" dirty="0"/>
                  <a:t>Cada nodo de la secuencia, es </a:t>
                </a:r>
                <a:r>
                  <a:rPr lang="es-CL" sz="1600" b="1" dirty="0"/>
                  <a:t>padre </a:t>
                </a:r>
                <a:r>
                  <a:rPr lang="es-CL" sz="1600" dirty="0"/>
                  <a:t>de su sucesor.</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Largo</a:t>
                </a:r>
                <a:r>
                  <a:rPr lang="es-CL" sz="1600" b="1" dirty="0"/>
                  <a:t> de un Camino</a:t>
                </a:r>
                <a:r>
                  <a:rPr lang="es-CL" sz="1600" dirty="0"/>
                  <a:t>: Cantidad de nodos de la secuencia menos 1. (es decir: el número de transiciones: </a:t>
                </a:r>
                <a:r>
                  <a:rPr lang="es-CL" sz="1600" i="1" dirty="0"/>
                  <a:t>padre-</a:t>
                </a:r>
                <a:r>
                  <a:rPr lang="es-CL" sz="1600" i="1" dirty="0">
                    <a:sym typeface="Symbol"/>
                  </a:rPr>
                  <a:t>hijo</a:t>
                </a:r>
                <a:r>
                  <a:rPr lang="es-CL" sz="1600" dirty="0">
                    <a:sym typeface="Symbol"/>
                  </a:rPr>
                  <a:t>)</a:t>
                </a:r>
                <a:endParaRPr lang="es-CL" sz="1600" dirty="0"/>
              </a:p>
              <a:p>
                <a:pPr marL="179388" indent="-179388" algn="just">
                  <a:buFont typeface="Wingdings" pitchFamily="2" charset="2"/>
                  <a:buChar char="§"/>
                </a:pPr>
                <a:endParaRPr lang="es-CL" sz="1100" dirty="0"/>
              </a:p>
              <a:p>
                <a:pPr marL="179388" indent="-179388" algn="just"/>
                <a:r>
                  <a:rPr lang="es-CL" sz="1600" b="1" i="1" dirty="0"/>
                  <a:t>	¿Qué será un camino de largo 0?</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Rama</a:t>
                </a:r>
                <a:r>
                  <a:rPr lang="es-CL" sz="1600" dirty="0"/>
                  <a:t>: Camino que parte en la </a:t>
                </a:r>
                <a:r>
                  <a:rPr lang="es-CL" sz="1600" b="1" dirty="0"/>
                  <a:t>raíz</a:t>
                </a:r>
                <a:r>
                  <a:rPr lang="es-CL" sz="1600" dirty="0"/>
                  <a:t> de un AB y termina en </a:t>
                </a:r>
                <a:r>
                  <a:rPr lang="es-CL" sz="1600" b="1" dirty="0"/>
                  <a:t>una hoja</a:t>
                </a:r>
                <a:r>
                  <a:rPr lang="es-CL" sz="1600" dirty="0"/>
                  <a:t>.</a:t>
                </a:r>
                <a:endParaRPr lang="es-CL" dirty="0"/>
              </a:p>
            </p:txBody>
          </p:sp>
        </mc:Choice>
        <mc:Fallback xmlns="">
          <p:sp>
            <p:nvSpPr>
              <p:cNvPr id="40" name="TextBox 39"/>
              <p:cNvSpPr txBox="1">
                <a:spLocks noRot="1" noChangeAspect="1" noMove="1" noResize="1" noEditPoints="1" noAdjustHandles="1" noChangeArrowheads="1" noChangeShapeType="1" noTextEdit="1"/>
              </p:cNvSpPr>
              <p:nvPr/>
            </p:nvSpPr>
            <p:spPr>
              <a:xfrm>
                <a:off x="0" y="1049569"/>
                <a:ext cx="9132882" cy="2569934"/>
              </a:xfrm>
              <a:prstGeom prst="rect">
                <a:avLst/>
              </a:prstGeom>
              <a:blipFill>
                <a:blip r:embed="rId3"/>
                <a:stretch>
                  <a:fillRect l="-267" t="-711" r="-334" b="-21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463640" y="3938279"/>
                <a:ext cx="5401484" cy="2369880"/>
              </a:xfrm>
              <a:prstGeom prst="rect">
                <a:avLst/>
              </a:prstGeom>
              <a:noFill/>
            </p:spPr>
            <p:txBody>
              <a:bodyPr wrap="square" rtlCol="0">
                <a:spAutoFit/>
              </a:bodyPr>
              <a:lstStyle/>
              <a:p>
                <a:pPr>
                  <a:spcAft>
                    <a:spcPts val="400"/>
                  </a:spcAft>
                </a:pPr>
                <a:r>
                  <a:rPr lang="es-CL" sz="1600" b="1" dirty="0">
                    <a:solidFill>
                      <a:srgbClr val="0070C0"/>
                    </a:solidFill>
                  </a:rPr>
                  <a:t>Ejercicio:</a:t>
                </a:r>
                <a:r>
                  <a:rPr lang="es-CL" sz="1600" b="1" i="1" dirty="0"/>
                  <a:t> </a:t>
                </a:r>
                <a:r>
                  <a:rPr lang="es-CL" sz="1600" dirty="0"/>
                  <a:t>Para el AB de la izquierda, indica</a:t>
                </a:r>
                <a:r>
                  <a:rPr lang="es-CL" sz="1600" b="1" dirty="0"/>
                  <a:t>: </a:t>
                </a:r>
              </a:p>
              <a:p>
                <a:pPr marL="179388" indent="-179388">
                  <a:spcAft>
                    <a:spcPts val="400"/>
                  </a:spcAft>
                  <a:buFont typeface="Arial" pitchFamily="34" charset="0"/>
                  <a:buChar char="•"/>
                </a:pPr>
                <a:r>
                  <a:rPr lang="es-CL" sz="1600" dirty="0"/>
                  <a:t>¿Longitud camino </a:t>
                </a:r>
                <a14:m>
                  <m:oMath xmlns:m="http://schemas.openxmlformats.org/officeDocument/2006/math">
                    <m:d>
                      <m:dPr>
                        <m:begChr m:val="⟨"/>
                        <m:endChr m:val="⟩"/>
                        <m:ctrlPr>
                          <a:rPr lang="es-CL" sz="1600" i="1" dirty="0" smtClean="0">
                            <a:latin typeface="Cambria Math" panose="02040503050406030204" pitchFamily="18" charset="0"/>
                          </a:rPr>
                        </m:ctrlPr>
                      </m:dPr>
                      <m:e>
                        <m:r>
                          <a:rPr lang="es-ES" sz="1600" b="0" i="1" dirty="0" smtClean="0">
                            <a:latin typeface="Cambria Math" panose="02040503050406030204" pitchFamily="18" charset="0"/>
                          </a:rPr>
                          <m:t>𝑎</m:t>
                        </m:r>
                        <m:r>
                          <a:rPr lang="es-ES" sz="1600" b="0" i="1" dirty="0" smtClean="0">
                            <a:latin typeface="Cambria Math" panose="02040503050406030204" pitchFamily="18" charset="0"/>
                          </a:rPr>
                          <m:t>,</m:t>
                        </m:r>
                        <m:r>
                          <a:rPr lang="es-ES" sz="1600" b="0" i="1" dirty="0" smtClean="0">
                            <a:latin typeface="Cambria Math" panose="02040503050406030204" pitchFamily="18" charset="0"/>
                          </a:rPr>
                          <m:t>𝑏</m:t>
                        </m:r>
                        <m:r>
                          <a:rPr lang="es-ES" sz="1600" b="0" i="1" dirty="0" smtClean="0">
                            <a:latin typeface="Cambria Math" panose="02040503050406030204" pitchFamily="18" charset="0"/>
                          </a:rPr>
                          <m:t>,</m:t>
                        </m:r>
                        <m:r>
                          <a:rPr lang="es-ES" sz="1600" b="0" i="1" dirty="0" smtClean="0">
                            <a:latin typeface="Cambria Math" panose="02040503050406030204" pitchFamily="18" charset="0"/>
                          </a:rPr>
                          <m:t>𝑒</m:t>
                        </m:r>
                      </m:e>
                    </m:d>
                  </m:oMath>
                </a14:m>
                <a:r>
                  <a:rPr lang="es-CL" sz="1600" dirty="0"/>
                  <a:t>?</a:t>
                </a:r>
              </a:p>
              <a:p>
                <a:pPr marL="179388" indent="-179388">
                  <a:spcAft>
                    <a:spcPts val="400"/>
                  </a:spcAft>
                  <a:buFont typeface="Arial" pitchFamily="34" charset="0"/>
                  <a:buChar char="•"/>
                </a:pPr>
                <a:r>
                  <a:rPr lang="es-CL" sz="1600" dirty="0"/>
                  <a:t>¿Longitud camino </a:t>
                </a:r>
                <a14:m>
                  <m:oMath xmlns:m="http://schemas.openxmlformats.org/officeDocument/2006/math">
                    <m:d>
                      <m:dPr>
                        <m:begChr m:val="⟨"/>
                        <m:endChr m:val="⟩"/>
                        <m:ctrlPr>
                          <a:rPr lang="es-CL" sz="1600" i="1" dirty="0">
                            <a:latin typeface="Cambria Math" panose="02040503050406030204" pitchFamily="18" charset="0"/>
                          </a:rPr>
                        </m:ctrlPr>
                      </m:dPr>
                      <m:e>
                        <m:r>
                          <a:rPr lang="es-ES" sz="1600" i="1" dirty="0">
                            <a:latin typeface="Cambria Math" panose="02040503050406030204" pitchFamily="18" charset="0"/>
                          </a:rPr>
                          <m:t>𝑎</m:t>
                        </m:r>
                      </m:e>
                    </m:d>
                  </m:oMath>
                </a14:m>
                <a:r>
                  <a:rPr lang="es-CL" sz="1600" dirty="0"/>
                  <a:t>?</a:t>
                </a:r>
              </a:p>
              <a:p>
                <a:pPr marL="179388" indent="-179388">
                  <a:spcAft>
                    <a:spcPts val="400"/>
                  </a:spcAft>
                  <a:buFont typeface="Arial" pitchFamily="34" charset="0"/>
                  <a:buChar char="•"/>
                </a:pPr>
                <a:r>
                  <a:rPr lang="es-CL" sz="1600" dirty="0"/>
                  <a:t>¿Camino entre </a:t>
                </a:r>
                <a14:m>
                  <m:oMath xmlns:m="http://schemas.openxmlformats.org/officeDocument/2006/math">
                    <m:r>
                      <a:rPr lang="es-ES" sz="1600" b="0" i="1" dirty="0" smtClean="0">
                        <a:latin typeface="Cambria Math" panose="02040503050406030204" pitchFamily="18" charset="0"/>
                      </a:rPr>
                      <m:t>𝑑</m:t>
                    </m:r>
                  </m:oMath>
                </a14:m>
                <a:r>
                  <a:rPr lang="es-CL" sz="1600" dirty="0"/>
                  <a:t> y </a:t>
                </a:r>
                <a14:m>
                  <m:oMath xmlns:m="http://schemas.openxmlformats.org/officeDocument/2006/math">
                    <m:r>
                      <a:rPr lang="es-ES" sz="1600" b="0" i="1" dirty="0" smtClean="0">
                        <a:latin typeface="Cambria Math" panose="02040503050406030204" pitchFamily="18" charset="0"/>
                      </a:rPr>
                      <m:t>𝑐</m:t>
                    </m:r>
                  </m:oMath>
                </a14:m>
                <a:r>
                  <a:rPr lang="es-CL" sz="1600" dirty="0"/>
                  <a:t>?</a:t>
                </a:r>
              </a:p>
              <a:p>
                <a:pPr marL="179388" indent="-179388">
                  <a:spcAft>
                    <a:spcPts val="400"/>
                  </a:spcAft>
                  <a:buFont typeface="Arial" pitchFamily="34" charset="0"/>
                  <a:buChar char="•"/>
                </a:pPr>
                <a:r>
                  <a:rPr lang="es-CL" sz="1600" dirty="0"/>
                  <a:t>¿Camino desde </a:t>
                </a:r>
                <a14:m>
                  <m:oMath xmlns:m="http://schemas.openxmlformats.org/officeDocument/2006/math">
                    <m:r>
                      <a:rPr lang="es-ES" sz="1600" b="0" i="1" dirty="0" smtClean="0">
                        <a:latin typeface="Cambria Math" panose="02040503050406030204" pitchFamily="18" charset="0"/>
                      </a:rPr>
                      <m:t>𝑐</m:t>
                    </m:r>
                  </m:oMath>
                </a14:m>
                <a:r>
                  <a:rPr lang="es-CL" sz="1600" dirty="0"/>
                  <a:t> hasta </a:t>
                </a:r>
                <a14:m>
                  <m:oMath xmlns:m="http://schemas.openxmlformats.org/officeDocument/2006/math">
                    <m:r>
                      <a:rPr lang="es-ES" sz="1600" b="0" i="1" dirty="0" smtClean="0">
                        <a:latin typeface="Cambria Math" panose="02040503050406030204" pitchFamily="18" charset="0"/>
                      </a:rPr>
                      <m:t>h</m:t>
                    </m:r>
                  </m:oMath>
                </a14:m>
                <a:r>
                  <a:rPr lang="es-CL" sz="1600" dirty="0"/>
                  <a:t>?</a:t>
                </a:r>
              </a:p>
              <a:p>
                <a:pPr marL="179388" indent="-179388">
                  <a:spcAft>
                    <a:spcPts val="400"/>
                  </a:spcAft>
                  <a:buFont typeface="Arial" pitchFamily="34" charset="0"/>
                  <a:buChar char="•"/>
                </a:pPr>
                <a:r>
                  <a:rPr lang="es-CL" sz="1600" dirty="0"/>
                  <a:t>¿Rama de largo 3?</a:t>
                </a:r>
              </a:p>
              <a:p>
                <a:pPr marL="179388" indent="-179388">
                  <a:spcAft>
                    <a:spcPts val="400"/>
                  </a:spcAft>
                  <a:buFont typeface="Arial" pitchFamily="34" charset="0"/>
                  <a:buChar char="•"/>
                </a:pPr>
                <a:r>
                  <a:rPr lang="es-CL" sz="1600" dirty="0"/>
                  <a:t>¿Desde que nodo se puede llegar a cualquier otro elemento del AB?</a:t>
                </a:r>
              </a:p>
            </p:txBody>
          </p:sp>
        </mc:Choice>
        <mc:Fallback xmlns="">
          <p:sp>
            <p:nvSpPr>
              <p:cNvPr id="24" name="TextBox 23"/>
              <p:cNvSpPr txBox="1">
                <a:spLocks noRot="1" noChangeAspect="1" noMove="1" noResize="1" noEditPoints="1" noAdjustHandles="1" noChangeArrowheads="1" noChangeShapeType="1" noTextEdit="1"/>
              </p:cNvSpPr>
              <p:nvPr/>
            </p:nvSpPr>
            <p:spPr>
              <a:xfrm>
                <a:off x="3463640" y="3938279"/>
                <a:ext cx="5401484" cy="2369880"/>
              </a:xfrm>
              <a:prstGeom prst="rect">
                <a:avLst/>
              </a:prstGeom>
              <a:blipFill>
                <a:blip r:embed="rId4"/>
                <a:stretch>
                  <a:fillRect l="-564" t="-771" b="-2314"/>
                </a:stretch>
              </a:blipFill>
            </p:spPr>
            <p:txBody>
              <a:bodyPr/>
              <a:lstStyle/>
              <a:p>
                <a:r>
                  <a:rPr lang="es-CL">
                    <a:noFill/>
                  </a:rPr>
                  <a:t> </a:t>
                </a:r>
              </a:p>
            </p:txBody>
          </p:sp>
        </mc:Fallback>
      </mc:AlternateContent>
      <p:grpSp>
        <p:nvGrpSpPr>
          <p:cNvPr id="39" name="Group 38"/>
          <p:cNvGrpSpPr/>
          <p:nvPr/>
        </p:nvGrpSpPr>
        <p:grpSpPr>
          <a:xfrm>
            <a:off x="685800" y="4191000"/>
            <a:ext cx="2031703" cy="1939635"/>
            <a:chOff x="381000" y="4191000"/>
            <a:chExt cx="2031703" cy="1939635"/>
          </a:xfrm>
        </p:grpSpPr>
        <p:sp>
          <p:nvSpPr>
            <p:cNvPr id="6" name="TextBox 5"/>
            <p:cNvSpPr txBox="1"/>
            <p:nvPr/>
          </p:nvSpPr>
          <p:spPr>
            <a:xfrm>
              <a:off x="1425320" y="421297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7" name="Oval 6"/>
            <p:cNvSpPr>
              <a:spLocks noChangeAspect="1"/>
            </p:cNvSpPr>
            <p:nvPr/>
          </p:nvSpPr>
          <p:spPr>
            <a:xfrm>
              <a:off x="1399310" y="41910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8" name="Straight Connector 7"/>
            <p:cNvCxnSpPr>
              <a:stCxn id="7" idx="3"/>
            </p:cNvCxnSpPr>
            <p:nvPr/>
          </p:nvCxnSpPr>
          <p:spPr>
            <a:xfrm flipH="1">
              <a:off x="985522" y="44706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p:cNvCxnSpPr>
            <p:nvPr/>
          </p:nvCxnSpPr>
          <p:spPr>
            <a:xfrm>
              <a:off x="1678928" y="44706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61110" y="50222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9377" y="50222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06"/>
            <p:cNvGrpSpPr/>
            <p:nvPr/>
          </p:nvGrpSpPr>
          <p:grpSpPr>
            <a:xfrm>
              <a:off x="706580" y="4739447"/>
              <a:ext cx="327593" cy="329754"/>
              <a:chOff x="4316990" y="5166553"/>
              <a:chExt cx="327593" cy="329754"/>
            </a:xfrm>
          </p:grpSpPr>
          <p:sp>
            <p:nvSpPr>
              <p:cNvPr id="22" name="TextBox 21"/>
              <p:cNvSpPr txBox="1"/>
              <p:nvPr/>
            </p:nvSpPr>
            <p:spPr>
              <a:xfrm>
                <a:off x="4338992" y="5188530"/>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23" name="Oval 22"/>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 name="Group 107"/>
            <p:cNvGrpSpPr/>
            <p:nvPr/>
          </p:nvGrpSpPr>
          <p:grpSpPr>
            <a:xfrm>
              <a:off x="2085110" y="4739447"/>
              <a:ext cx="327593" cy="329754"/>
              <a:chOff x="4316990" y="5166553"/>
              <a:chExt cx="327593" cy="329754"/>
            </a:xfrm>
          </p:grpSpPr>
          <p:sp>
            <p:nvSpPr>
              <p:cNvPr id="20" name="TextBox 19"/>
              <p:cNvSpPr txBox="1"/>
              <p:nvPr/>
            </p:nvSpPr>
            <p:spPr>
              <a:xfrm>
                <a:off x="4348610" y="5188530"/>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21" name="Oval 20"/>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4" name="Group 110"/>
            <p:cNvGrpSpPr/>
            <p:nvPr/>
          </p:nvGrpSpPr>
          <p:grpSpPr>
            <a:xfrm>
              <a:off x="1018047" y="5275603"/>
              <a:ext cx="327593" cy="329754"/>
              <a:chOff x="4316990" y="5166553"/>
              <a:chExt cx="327593" cy="329754"/>
            </a:xfrm>
          </p:grpSpPr>
          <p:sp>
            <p:nvSpPr>
              <p:cNvPr id="18" name="TextBox 17"/>
              <p:cNvSpPr txBox="1"/>
              <p:nvPr/>
            </p:nvSpPr>
            <p:spPr>
              <a:xfrm>
                <a:off x="4341397" y="518853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19" name="Oval 18"/>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5" name="Group 116"/>
            <p:cNvGrpSpPr/>
            <p:nvPr/>
          </p:nvGrpSpPr>
          <p:grpSpPr>
            <a:xfrm>
              <a:off x="381000" y="5275603"/>
              <a:ext cx="327593" cy="329754"/>
              <a:chOff x="4316990" y="5166553"/>
              <a:chExt cx="327593" cy="329754"/>
            </a:xfrm>
          </p:grpSpPr>
          <p:sp>
            <p:nvSpPr>
              <p:cNvPr id="16" name="TextBox 15"/>
              <p:cNvSpPr txBox="1"/>
              <p:nvPr/>
            </p:nvSpPr>
            <p:spPr>
              <a:xfrm>
                <a:off x="4338992" y="518853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17" name="Oval 1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6" name="Straight Connector 25"/>
            <p:cNvCxnSpPr/>
            <p:nvPr/>
          </p:nvCxnSpPr>
          <p:spPr>
            <a:xfrm flipH="1">
              <a:off x="1604345" y="556133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03832" y="556133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106"/>
            <p:cNvGrpSpPr/>
            <p:nvPr/>
          </p:nvGrpSpPr>
          <p:grpSpPr>
            <a:xfrm>
              <a:off x="1724890" y="5264725"/>
              <a:ext cx="327593" cy="329754"/>
              <a:chOff x="4316990" y="5166553"/>
              <a:chExt cx="327593" cy="329754"/>
            </a:xfrm>
          </p:grpSpPr>
          <p:sp>
            <p:nvSpPr>
              <p:cNvPr id="29" name="TextBox 28"/>
              <p:cNvSpPr txBox="1"/>
              <p:nvPr/>
            </p:nvSpPr>
            <p:spPr>
              <a:xfrm>
                <a:off x="4359030" y="5188530"/>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30" name="Oval 29"/>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1" name="Group 110"/>
            <p:cNvGrpSpPr/>
            <p:nvPr/>
          </p:nvGrpSpPr>
          <p:grpSpPr>
            <a:xfrm>
              <a:off x="2036357" y="5800881"/>
              <a:ext cx="327593" cy="329754"/>
              <a:chOff x="4316990" y="5166553"/>
              <a:chExt cx="327593" cy="329754"/>
            </a:xfrm>
          </p:grpSpPr>
          <p:sp>
            <p:nvSpPr>
              <p:cNvPr id="32" name="TextBox 31"/>
              <p:cNvSpPr txBox="1"/>
              <p:nvPr/>
            </p:nvSpPr>
            <p:spPr>
              <a:xfrm>
                <a:off x="4338992" y="5188530"/>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33" name="Oval 32"/>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4" name="Group 116"/>
            <p:cNvGrpSpPr/>
            <p:nvPr/>
          </p:nvGrpSpPr>
          <p:grpSpPr>
            <a:xfrm>
              <a:off x="1399310" y="5800881"/>
              <a:ext cx="327593" cy="329754"/>
              <a:chOff x="4316990" y="5166553"/>
              <a:chExt cx="327593" cy="329754"/>
            </a:xfrm>
          </p:grpSpPr>
          <p:sp>
            <p:nvSpPr>
              <p:cNvPr id="35" name="TextBox 34"/>
              <p:cNvSpPr txBox="1"/>
              <p:nvPr/>
            </p:nvSpPr>
            <p:spPr>
              <a:xfrm>
                <a:off x="4340595" y="5188530"/>
                <a:ext cx="276037" cy="307777"/>
              </a:xfrm>
              <a:prstGeom prst="rect">
                <a:avLst/>
              </a:prstGeom>
              <a:noFill/>
            </p:spPr>
            <p:txBody>
              <a:bodyPr wrap="none" rtlCol="0">
                <a:spAutoFit/>
              </a:bodyPr>
              <a:lstStyle/>
              <a:p>
                <a:pPr algn="ctr"/>
                <a:r>
                  <a:rPr lang="es-CL" sz="1400" dirty="0"/>
                  <a:t>g</a:t>
                </a:r>
                <a:endParaRPr lang="es-CL" sz="1400" baseline="-25000" dirty="0"/>
              </a:p>
            </p:txBody>
          </p:sp>
          <p:sp>
            <p:nvSpPr>
              <p:cNvPr id="36" name="Oval 3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37" name="Straight Connector 36"/>
            <p:cNvCxnSpPr/>
            <p:nvPr/>
          </p:nvCxnSpPr>
          <p:spPr>
            <a:xfrm flipH="1">
              <a:off x="1946565" y="50222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Rectángulo 43"/>
          <p:cNvSpPr/>
          <p:nvPr/>
        </p:nvSpPr>
        <p:spPr>
          <a:xfrm>
            <a:off x="172756" y="3886200"/>
            <a:ext cx="8798489" cy="259080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1"/>
          <p:cNvSpPr txBox="1"/>
          <p:nvPr/>
        </p:nvSpPr>
        <p:spPr>
          <a:xfrm>
            <a:off x="5977472" y="4233446"/>
            <a:ext cx="296876"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2</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5" name="CuadroTexto 44"/>
          <p:cNvSpPr txBox="1"/>
          <p:nvPr/>
        </p:nvSpPr>
        <p:spPr>
          <a:xfrm>
            <a:off x="5609174" y="4531295"/>
            <a:ext cx="296876"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0</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6" name="CuadroTexto 45"/>
          <p:cNvSpPr txBox="1"/>
          <p:nvPr/>
        </p:nvSpPr>
        <p:spPr>
          <a:xfrm>
            <a:off x="5491753" y="4824050"/>
            <a:ext cx="970137" cy="338554"/>
          </a:xfrm>
          <a:prstGeom prst="rect">
            <a:avLst/>
          </a:prstGeom>
          <a:noFill/>
        </p:spPr>
        <p:txBody>
          <a:bodyPr wrap="none" rtlCol="0">
            <a:spAutoFit/>
          </a:bodyPr>
          <a:lstStyle/>
          <a:p>
            <a:r>
              <a:rPr lang="es-ES" sz="1600" b="1">
                <a:solidFill>
                  <a:srgbClr val="C00000"/>
                </a:solidFill>
                <a:latin typeface="Cambria Math" panose="02040503050406030204" pitchFamily="18" charset="0"/>
                <a:ea typeface="Cambria Math" panose="02040503050406030204" pitchFamily="18" charset="0"/>
              </a:rPr>
              <a:t>No existe</a:t>
            </a:r>
            <a:endParaRPr lang="es-CL" sz="2000" b="1" dirty="0">
              <a:solidFill>
                <a:srgbClr val="C00000"/>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7" name="CuadroTexto 46"/>
              <p:cNvSpPr txBox="1"/>
              <p:nvPr/>
            </p:nvSpPr>
            <p:spPr>
              <a:xfrm>
                <a:off x="5890687" y="5118661"/>
                <a:ext cx="87979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ES" sz="1600" b="1" i="1" dirty="0" smtClean="0">
                              <a:solidFill>
                                <a:srgbClr val="C00000"/>
                              </a:solidFill>
                              <a:latin typeface="Cambria Math" panose="02040503050406030204" pitchFamily="18" charset="0"/>
                            </a:rPr>
                          </m:ctrlPr>
                        </m:dPr>
                        <m:e>
                          <m:r>
                            <a:rPr lang="es-ES" sz="1600" b="1" i="1" dirty="0" smtClean="0">
                              <a:solidFill>
                                <a:srgbClr val="C00000"/>
                              </a:solidFill>
                              <a:latin typeface="Cambria Math" panose="02040503050406030204" pitchFamily="18" charset="0"/>
                            </a:rPr>
                            <m:t>𝒄</m:t>
                          </m:r>
                          <m:r>
                            <a:rPr lang="es-ES" sz="1600" b="1" i="1" dirty="0" smtClean="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𝒇</m:t>
                          </m:r>
                          <m:r>
                            <a:rPr lang="es-ES" sz="1600" b="1" i="1" dirty="0" smtClean="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𝒉</m:t>
                          </m:r>
                        </m:e>
                      </m:d>
                    </m:oMath>
                  </m:oMathPara>
                </a14:m>
                <a:endParaRPr lang="es-CL" sz="2000" b="1" dirty="0">
                  <a:solidFill>
                    <a:srgbClr val="C00000"/>
                  </a:solidFill>
                </a:endParaRPr>
              </a:p>
            </p:txBody>
          </p:sp>
        </mc:Choice>
        <mc:Fallback xmlns="">
          <p:sp>
            <p:nvSpPr>
              <p:cNvPr id="47" name="CuadroTexto 46"/>
              <p:cNvSpPr txBox="1">
                <a:spLocks noRot="1" noChangeAspect="1" noMove="1" noResize="1" noEditPoints="1" noAdjustHandles="1" noChangeArrowheads="1" noChangeShapeType="1" noTextEdit="1"/>
              </p:cNvSpPr>
              <p:nvPr/>
            </p:nvSpPr>
            <p:spPr>
              <a:xfrm>
                <a:off x="5890687" y="5118661"/>
                <a:ext cx="879793" cy="338554"/>
              </a:xfrm>
              <a:prstGeom prst="rect">
                <a:avLst/>
              </a:prstGeom>
              <a:blipFill>
                <a:blip r:embed="rId5"/>
                <a:stretch>
                  <a:fillRect b="-10909"/>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CuadroTexto 47"/>
              <p:cNvSpPr txBox="1"/>
              <p:nvPr/>
            </p:nvSpPr>
            <p:spPr>
              <a:xfrm>
                <a:off x="5255683" y="5413633"/>
                <a:ext cx="2090509" cy="338554"/>
              </a:xfrm>
              <a:prstGeom prst="rect">
                <a:avLst/>
              </a:prstGeom>
              <a:noFill/>
            </p:spPr>
            <p:txBody>
              <a:bodyPr wrap="none" rtlCol="0">
                <a:spAutoFit/>
              </a:bodyPr>
              <a:lstStyle/>
              <a:p>
                <a14:m>
                  <m:oMath xmlns:m="http://schemas.openxmlformats.org/officeDocument/2006/math">
                    <m:d>
                      <m:dPr>
                        <m:begChr m:val="⟨"/>
                        <m:endChr m:val="⟩"/>
                        <m:ctrlPr>
                          <a:rPr lang="es-ES" sz="1600" b="1" i="1" dirty="0" smtClean="0">
                            <a:solidFill>
                              <a:srgbClr val="C00000"/>
                            </a:solidFill>
                            <a:latin typeface="Cambria Math" panose="02040503050406030204" pitchFamily="18" charset="0"/>
                          </a:rPr>
                        </m:ctrlPr>
                      </m:dPr>
                      <m:e>
                        <m:r>
                          <a:rPr lang="es-ES" sz="1600" b="1" i="1" dirty="0" smtClean="0">
                            <a:solidFill>
                              <a:srgbClr val="C00000"/>
                            </a:solidFill>
                            <a:latin typeface="Cambria Math" panose="02040503050406030204" pitchFamily="18" charset="0"/>
                          </a:rPr>
                          <m:t>𝒂</m:t>
                        </m:r>
                        <m:r>
                          <a:rPr lang="es-ES" sz="1600" b="1" i="1" dirty="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𝒄</m:t>
                        </m:r>
                        <m:r>
                          <a:rPr lang="es-ES" sz="1600" b="1" i="1" dirty="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𝒇</m:t>
                        </m:r>
                        <m:r>
                          <a:rPr lang="es-ES" sz="1600" b="1" i="1" dirty="0" smtClean="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𝒈</m:t>
                        </m:r>
                      </m:e>
                    </m:d>
                  </m:oMath>
                </a14:m>
                <a:r>
                  <a:rPr lang="es-CL" sz="1600" b="1" dirty="0">
                    <a:solidFill>
                      <a:srgbClr val="C00000"/>
                    </a:solidFill>
                  </a:rPr>
                  <a:t> </a:t>
                </a:r>
                <a:r>
                  <a:rPr lang="es-CL" sz="1600" dirty="0"/>
                  <a:t>y</a:t>
                </a:r>
                <a:r>
                  <a:rPr lang="es-CL" sz="1600" b="1" dirty="0">
                    <a:solidFill>
                      <a:srgbClr val="C00000"/>
                    </a:solidFill>
                  </a:rPr>
                  <a:t> </a:t>
                </a:r>
                <a14:m>
                  <m:oMath xmlns:m="http://schemas.openxmlformats.org/officeDocument/2006/math">
                    <m:d>
                      <m:dPr>
                        <m:begChr m:val="⟨"/>
                        <m:endChr m:val="⟩"/>
                        <m:ctrlPr>
                          <a:rPr lang="es-ES" sz="1600" b="1" i="1" dirty="0">
                            <a:solidFill>
                              <a:srgbClr val="C00000"/>
                            </a:solidFill>
                            <a:latin typeface="Cambria Math" panose="02040503050406030204" pitchFamily="18" charset="0"/>
                          </a:rPr>
                        </m:ctrlPr>
                      </m:dPr>
                      <m:e>
                        <m:r>
                          <a:rPr lang="es-ES" sz="1600" b="1" i="1" dirty="0">
                            <a:solidFill>
                              <a:srgbClr val="C00000"/>
                            </a:solidFill>
                            <a:latin typeface="Cambria Math" panose="02040503050406030204" pitchFamily="18" charset="0"/>
                          </a:rPr>
                          <m:t>𝒂</m:t>
                        </m:r>
                        <m:r>
                          <a:rPr lang="es-ES" sz="1600" b="1" i="1" dirty="0">
                            <a:solidFill>
                              <a:srgbClr val="C00000"/>
                            </a:solidFill>
                            <a:latin typeface="Cambria Math" panose="02040503050406030204" pitchFamily="18" charset="0"/>
                          </a:rPr>
                          <m:t>,</m:t>
                        </m:r>
                        <m:r>
                          <a:rPr lang="es-ES" sz="1600" b="1" i="1" dirty="0">
                            <a:solidFill>
                              <a:srgbClr val="C00000"/>
                            </a:solidFill>
                            <a:latin typeface="Cambria Math" panose="02040503050406030204" pitchFamily="18" charset="0"/>
                          </a:rPr>
                          <m:t>𝒄</m:t>
                        </m:r>
                        <m:r>
                          <a:rPr lang="es-ES" sz="1600" b="1" i="1" dirty="0">
                            <a:solidFill>
                              <a:srgbClr val="C00000"/>
                            </a:solidFill>
                            <a:latin typeface="Cambria Math" panose="02040503050406030204" pitchFamily="18" charset="0"/>
                          </a:rPr>
                          <m:t>,</m:t>
                        </m:r>
                        <m:r>
                          <a:rPr lang="es-ES" sz="1600" b="1" i="1" dirty="0">
                            <a:solidFill>
                              <a:srgbClr val="C00000"/>
                            </a:solidFill>
                            <a:latin typeface="Cambria Math" panose="02040503050406030204" pitchFamily="18" charset="0"/>
                          </a:rPr>
                          <m:t>𝒇</m:t>
                        </m:r>
                        <m:r>
                          <a:rPr lang="es-ES" sz="1600" b="1" i="1" dirty="0">
                            <a:solidFill>
                              <a:srgbClr val="C00000"/>
                            </a:solidFill>
                            <a:latin typeface="Cambria Math" panose="02040503050406030204" pitchFamily="18" charset="0"/>
                          </a:rPr>
                          <m:t>,</m:t>
                        </m:r>
                        <m:r>
                          <a:rPr lang="es-ES" sz="1600" b="1" i="1" dirty="0" smtClean="0">
                            <a:solidFill>
                              <a:srgbClr val="C00000"/>
                            </a:solidFill>
                            <a:latin typeface="Cambria Math" panose="02040503050406030204" pitchFamily="18" charset="0"/>
                          </a:rPr>
                          <m:t>𝒉</m:t>
                        </m:r>
                      </m:e>
                    </m:d>
                  </m:oMath>
                </a14:m>
                <a:endParaRPr lang="es-CL" sz="1600" b="1" dirty="0">
                  <a:solidFill>
                    <a:srgbClr val="C00000"/>
                  </a:solidFill>
                </a:endParaRPr>
              </a:p>
            </p:txBody>
          </p:sp>
        </mc:Choice>
        <mc:Fallback xmlns="">
          <p:sp>
            <p:nvSpPr>
              <p:cNvPr id="48" name="CuadroTexto 47"/>
              <p:cNvSpPr txBox="1">
                <a:spLocks noRot="1" noChangeAspect="1" noMove="1" noResize="1" noEditPoints="1" noAdjustHandles="1" noChangeArrowheads="1" noChangeShapeType="1" noTextEdit="1"/>
              </p:cNvSpPr>
              <p:nvPr/>
            </p:nvSpPr>
            <p:spPr>
              <a:xfrm>
                <a:off x="5255683" y="5413633"/>
                <a:ext cx="2090509" cy="338554"/>
              </a:xfrm>
              <a:prstGeom prst="rect">
                <a:avLst/>
              </a:prstGeom>
              <a:blipFill>
                <a:blip r:embed="rId6"/>
                <a:stretch>
                  <a:fillRect t="-5357" b="-21429"/>
                </a:stretch>
              </a:blipFill>
            </p:spPr>
            <p:txBody>
              <a:bodyPr/>
              <a:lstStyle/>
              <a:p>
                <a:r>
                  <a:rPr lang="es-CL">
                    <a:noFill/>
                  </a:rPr>
                  <a:t> </a:t>
                </a:r>
              </a:p>
            </p:txBody>
          </p:sp>
        </mc:Fallback>
      </mc:AlternateContent>
      <p:sp>
        <p:nvSpPr>
          <p:cNvPr id="49" name="CuadroTexto 48"/>
          <p:cNvSpPr txBox="1"/>
          <p:nvPr/>
        </p:nvSpPr>
        <p:spPr>
          <a:xfrm>
            <a:off x="4359338" y="5948683"/>
            <a:ext cx="2086084"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Desde la raíz del árbol</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50"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52" name="TextBox 4"/>
          <p:cNvSpPr txBox="1"/>
          <p:nvPr/>
        </p:nvSpPr>
        <p:spPr>
          <a:xfrm>
            <a:off x="0" y="694623"/>
            <a:ext cx="3646482" cy="369332"/>
          </a:xfrm>
          <a:prstGeom prst="rect">
            <a:avLst/>
          </a:prstGeom>
          <a:noFill/>
        </p:spPr>
        <p:txBody>
          <a:bodyPr wrap="square" rtlCol="0">
            <a:spAutoFit/>
          </a:bodyPr>
          <a:lstStyle/>
          <a:p>
            <a:pPr marL="0" lvl="2" algn="just">
              <a:spcAft>
                <a:spcPts val="600"/>
              </a:spcAft>
            </a:pPr>
            <a:r>
              <a:rPr lang="es-CL" b="1" dirty="0">
                <a:solidFill>
                  <a:srgbClr val="0070C0"/>
                </a:solidFill>
              </a:rPr>
              <a:t>Elementos de un árbol binario:</a:t>
            </a:r>
          </a:p>
        </p:txBody>
      </p:sp>
      <p:pic>
        <p:nvPicPr>
          <p:cNvPr id="4" name="Imagen 3">
            <a:extLst>
              <a:ext uri="{FF2B5EF4-FFF2-40B4-BE49-F238E27FC236}">
                <a16:creationId xmlns:a16="http://schemas.microsoft.com/office/drawing/2014/main" id="{FCBECEB5-B1A7-FBB6-CCAF-6F6E384276D8}"/>
              </a:ext>
            </a:extLst>
          </p:cNvPr>
          <p:cNvPicPr>
            <a:picLocks noChangeAspect="1"/>
          </p:cNvPicPr>
          <p:nvPr/>
        </p:nvPicPr>
        <p:blipFill>
          <a:blip r:embed="rId7"/>
          <a:stretch>
            <a:fillRect/>
          </a:stretch>
        </p:blipFill>
        <p:spPr>
          <a:xfrm>
            <a:off x="8198936" y="25400"/>
            <a:ext cx="919664" cy="1080000"/>
          </a:xfrm>
          <a:prstGeom prst="rect">
            <a:avLst/>
          </a:prstGeom>
        </p:spPr>
      </p:pic>
    </p:spTree>
    <p:extLst>
      <p:ext uri="{BB962C8B-B14F-4D97-AF65-F5344CB8AC3E}">
        <p14:creationId xmlns:p14="http://schemas.microsoft.com/office/powerpoint/2010/main" val="25836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 grpId="0"/>
      <p:bldP spid="45" grpId="0"/>
      <p:bldP spid="46" grpId="0"/>
      <p:bldP spid="47" grpId="0"/>
      <p:bldP spid="48"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17</a:t>
            </a:fld>
            <a:endParaRPr lang="en-US"/>
          </a:p>
        </p:txBody>
      </p:sp>
      <p:sp>
        <p:nvSpPr>
          <p:cNvPr id="40" name="TextBox 39"/>
          <p:cNvSpPr txBox="1"/>
          <p:nvPr/>
        </p:nvSpPr>
        <p:spPr>
          <a:xfrm>
            <a:off x="11118" y="1066800"/>
            <a:ext cx="9132882" cy="1908215"/>
          </a:xfrm>
          <a:prstGeom prst="rect">
            <a:avLst/>
          </a:prstGeom>
          <a:noFill/>
        </p:spPr>
        <p:txBody>
          <a:bodyPr wrap="square" rtlCol="0">
            <a:spAutoFit/>
          </a:bodyPr>
          <a:lstStyle/>
          <a:p>
            <a:pPr marL="179388" indent="-179388" algn="just">
              <a:buFont typeface="Wingdings" pitchFamily="2" charset="2"/>
              <a:buChar char="§"/>
            </a:pPr>
            <a:r>
              <a:rPr lang="es-CL" sz="1600" b="1" dirty="0"/>
              <a:t>Nodo </a:t>
            </a:r>
            <a:r>
              <a:rPr lang="es-CL" sz="1600" b="1" dirty="0">
                <a:solidFill>
                  <a:srgbClr val="C00000"/>
                </a:solidFill>
              </a:rPr>
              <a:t>Ancestro</a:t>
            </a:r>
            <a:r>
              <a:rPr lang="es-CL" sz="1600" dirty="0"/>
              <a:t>: El nodo </a:t>
            </a:r>
            <a:r>
              <a:rPr lang="es-CL" sz="1600" b="1" i="1" dirty="0">
                <a:solidFill>
                  <a:srgbClr val="C00000"/>
                </a:solidFill>
              </a:rPr>
              <a:t>a</a:t>
            </a:r>
            <a:r>
              <a:rPr lang="es-CL" sz="1600" dirty="0"/>
              <a:t> es </a:t>
            </a:r>
            <a:r>
              <a:rPr lang="es-CL" sz="1600" b="1" dirty="0"/>
              <a:t>ancestro </a:t>
            </a:r>
            <a:r>
              <a:rPr lang="es-CL" sz="1600" dirty="0"/>
              <a:t>del nodo </a:t>
            </a:r>
            <a:r>
              <a:rPr lang="es-CL" sz="1600" b="1" i="1" dirty="0">
                <a:solidFill>
                  <a:srgbClr val="C00000"/>
                </a:solidFill>
              </a:rPr>
              <a:t>b</a:t>
            </a:r>
            <a:r>
              <a:rPr lang="es-CL" sz="1600" dirty="0"/>
              <a:t>, </a:t>
            </a:r>
            <a:r>
              <a:rPr lang="es-CL" sz="1600"/>
              <a:t>si existe </a:t>
            </a:r>
            <a:r>
              <a:rPr lang="es-CL" sz="1600" dirty="0"/>
              <a:t>un camino desde </a:t>
            </a:r>
            <a:r>
              <a:rPr lang="es-CL" sz="1600" b="1" i="1" dirty="0">
                <a:solidFill>
                  <a:srgbClr val="C00000"/>
                </a:solidFill>
              </a:rPr>
              <a:t>a</a:t>
            </a:r>
            <a:r>
              <a:rPr lang="es-CL" sz="1600" dirty="0"/>
              <a:t> hasta </a:t>
            </a:r>
            <a:r>
              <a:rPr lang="es-CL" sz="1600" b="1" i="1" dirty="0">
                <a:solidFill>
                  <a:srgbClr val="C00000"/>
                </a:solidFill>
              </a:rPr>
              <a:t>b</a:t>
            </a:r>
            <a:r>
              <a:rPr lang="es-CL" sz="1600" dirty="0"/>
              <a:t>.</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t>Nodo </a:t>
            </a:r>
            <a:r>
              <a:rPr lang="es-CL" sz="1600" b="1" dirty="0">
                <a:solidFill>
                  <a:srgbClr val="C00000"/>
                </a:solidFill>
              </a:rPr>
              <a:t>Descendiente</a:t>
            </a:r>
            <a:r>
              <a:rPr lang="es-CL" sz="1600" dirty="0"/>
              <a:t>:  El nodo </a:t>
            </a:r>
            <a:r>
              <a:rPr lang="es-CL" sz="1600" b="1" i="1" dirty="0">
                <a:solidFill>
                  <a:srgbClr val="C00000"/>
                </a:solidFill>
              </a:rPr>
              <a:t>b</a:t>
            </a:r>
            <a:r>
              <a:rPr lang="es-CL" sz="1600" dirty="0"/>
              <a:t> es </a:t>
            </a:r>
            <a:r>
              <a:rPr lang="es-CL" sz="1600" b="1" dirty="0"/>
              <a:t>descendiente </a:t>
            </a:r>
            <a:r>
              <a:rPr lang="es-CL" sz="1600" dirty="0"/>
              <a:t>del nodo </a:t>
            </a:r>
            <a:r>
              <a:rPr lang="es-CL" sz="1600" b="1" i="1" dirty="0">
                <a:solidFill>
                  <a:srgbClr val="C00000"/>
                </a:solidFill>
              </a:rPr>
              <a:t>a</a:t>
            </a:r>
            <a:r>
              <a:rPr lang="es-CL" sz="1600" dirty="0"/>
              <a:t>, </a:t>
            </a:r>
            <a:r>
              <a:rPr lang="es-CL" sz="1600"/>
              <a:t>si existe </a:t>
            </a:r>
            <a:r>
              <a:rPr lang="es-CL" sz="1600" dirty="0"/>
              <a:t>un camino desde </a:t>
            </a:r>
            <a:r>
              <a:rPr lang="es-CL" sz="1600" b="1" i="1" dirty="0">
                <a:solidFill>
                  <a:srgbClr val="C00000"/>
                </a:solidFill>
              </a:rPr>
              <a:t>a</a:t>
            </a:r>
            <a:r>
              <a:rPr lang="es-CL" sz="1600" dirty="0"/>
              <a:t> hasta </a:t>
            </a:r>
            <a:r>
              <a:rPr lang="es-CL" sz="1600" b="1" i="1" dirty="0">
                <a:solidFill>
                  <a:srgbClr val="C00000"/>
                </a:solidFill>
              </a:rPr>
              <a:t>b</a:t>
            </a:r>
            <a:r>
              <a:rPr lang="es-CL" sz="1600" dirty="0"/>
              <a:t>.</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Nivel</a:t>
            </a:r>
            <a:r>
              <a:rPr lang="es-CL" sz="1600" b="1" dirty="0"/>
              <a:t> de un Nodo</a:t>
            </a:r>
            <a:r>
              <a:rPr lang="es-CL" sz="1600" dirty="0"/>
              <a:t>: Es el largo del camino que </a:t>
            </a:r>
            <a:r>
              <a:rPr lang="es-CL" sz="1600" b="1" dirty="0"/>
              <a:t>parte en la raíz </a:t>
            </a:r>
            <a:r>
              <a:rPr lang="es-CL" sz="1600" dirty="0"/>
              <a:t>del AB, y llega a él. De esta forma, se deduce que:</a:t>
            </a:r>
          </a:p>
          <a:p>
            <a:pPr marL="636588" lvl="1" indent="-179388" algn="just">
              <a:buFont typeface="Wingdings" pitchFamily="2" charset="2"/>
              <a:buChar char="§"/>
            </a:pPr>
            <a:r>
              <a:rPr lang="es-CL" sz="1600" dirty="0"/>
              <a:t>El </a:t>
            </a:r>
            <a:r>
              <a:rPr lang="es-CL" sz="1600" u="sng" dirty="0"/>
              <a:t>nivel</a:t>
            </a:r>
            <a:r>
              <a:rPr lang="es-CL" sz="1600" dirty="0"/>
              <a:t> de cualquier nodo, es </a:t>
            </a:r>
            <a:r>
              <a:rPr lang="es-CL" sz="1600" b="1" dirty="0"/>
              <a:t>uno más</a:t>
            </a:r>
            <a:r>
              <a:rPr lang="es-CL" sz="1600" dirty="0"/>
              <a:t> que el </a:t>
            </a:r>
            <a:r>
              <a:rPr lang="es-CL" sz="1600" u="sng" dirty="0"/>
              <a:t>nivel de su padre</a:t>
            </a:r>
            <a:r>
              <a:rPr lang="es-CL" sz="1600" dirty="0"/>
              <a:t>. El nivel de la </a:t>
            </a:r>
            <a:r>
              <a:rPr lang="es-CL" sz="1600" u="sng" dirty="0"/>
              <a:t>raíz</a:t>
            </a:r>
            <a:r>
              <a:rPr lang="es-CL" sz="1600" dirty="0"/>
              <a:t> de un árbol es 0. (definición recursiva).</a:t>
            </a:r>
            <a:endParaRPr lang="es-CL" dirty="0"/>
          </a:p>
        </p:txBody>
      </p:sp>
      <p:grpSp>
        <p:nvGrpSpPr>
          <p:cNvPr id="5" name="Group 36"/>
          <p:cNvGrpSpPr/>
          <p:nvPr/>
        </p:nvGrpSpPr>
        <p:grpSpPr>
          <a:xfrm>
            <a:off x="559097" y="3429000"/>
            <a:ext cx="2031703" cy="1965184"/>
            <a:chOff x="3200400" y="990600"/>
            <a:chExt cx="2031703" cy="1965184"/>
          </a:xfrm>
        </p:grpSpPr>
        <p:sp>
          <p:nvSpPr>
            <p:cNvPr id="6" name="TextBox 6"/>
            <p:cNvSpPr txBox="1"/>
            <p:nvPr/>
          </p:nvSpPr>
          <p:spPr>
            <a:xfrm>
              <a:off x="4244720" y="99733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7" name="Oval 7"/>
            <p:cNvSpPr>
              <a:spLocks noChangeAspect="1"/>
            </p:cNvSpPr>
            <p:nvPr/>
          </p:nvSpPr>
          <p:spPr>
            <a:xfrm>
              <a:off x="4218710" y="9906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8" name="Straight Connector 8"/>
            <p:cNvCxnSpPr>
              <a:stCxn id="7" idx="3"/>
            </p:cNvCxnSpPr>
            <p:nvPr/>
          </p:nvCxnSpPr>
          <p:spPr>
            <a:xfrm flipH="1">
              <a:off x="3804922" y="1270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9"/>
            <p:cNvCxnSpPr>
              <a:stCxn id="7" idx="5"/>
            </p:cNvCxnSpPr>
            <p:nvPr/>
          </p:nvCxnSpPr>
          <p:spPr>
            <a:xfrm>
              <a:off x="4498328" y="1270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0"/>
            <p:cNvCxnSpPr/>
            <p:nvPr/>
          </p:nvCxnSpPr>
          <p:spPr>
            <a:xfrm flipH="1">
              <a:off x="3380510" y="1821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1"/>
            <p:cNvCxnSpPr/>
            <p:nvPr/>
          </p:nvCxnSpPr>
          <p:spPr>
            <a:xfrm>
              <a:off x="3818777" y="1821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06"/>
            <p:cNvGrpSpPr/>
            <p:nvPr/>
          </p:nvGrpSpPr>
          <p:grpSpPr>
            <a:xfrm>
              <a:off x="3525980" y="1530544"/>
              <a:ext cx="327593" cy="336096"/>
              <a:chOff x="4316990" y="5158050"/>
              <a:chExt cx="327593" cy="336096"/>
            </a:xfrm>
          </p:grpSpPr>
          <p:sp>
            <p:nvSpPr>
              <p:cNvPr id="30" name="TextBox 34"/>
              <p:cNvSpPr txBox="1"/>
              <p:nvPr/>
            </p:nvSpPr>
            <p:spPr>
              <a:xfrm>
                <a:off x="4343802" y="5158050"/>
                <a:ext cx="269625" cy="307777"/>
              </a:xfrm>
              <a:prstGeom prst="rect">
                <a:avLst/>
              </a:prstGeom>
              <a:noFill/>
            </p:spPr>
            <p:txBody>
              <a:bodyPr wrap="none" rtlCol="0">
                <a:spAutoFit/>
              </a:bodyPr>
              <a:lstStyle/>
              <a:p>
                <a:pPr algn="ctr"/>
                <a:r>
                  <a:rPr lang="es-CL" sz="1400" dirty="0"/>
                  <a:t>g</a:t>
                </a:r>
                <a:endParaRPr lang="es-CL" sz="1400" baseline="-25000" dirty="0"/>
              </a:p>
            </p:txBody>
          </p:sp>
          <p:sp>
            <p:nvSpPr>
              <p:cNvPr id="31" name="Oval 3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 name="Group 107"/>
            <p:cNvGrpSpPr/>
            <p:nvPr/>
          </p:nvGrpSpPr>
          <p:grpSpPr>
            <a:xfrm>
              <a:off x="4904510" y="1530544"/>
              <a:ext cx="327593" cy="336096"/>
              <a:chOff x="4316990" y="5158050"/>
              <a:chExt cx="327593" cy="336096"/>
            </a:xfrm>
          </p:grpSpPr>
          <p:sp>
            <p:nvSpPr>
              <p:cNvPr id="28" name="TextBox 32"/>
              <p:cNvSpPr txBox="1"/>
              <p:nvPr/>
            </p:nvSpPr>
            <p:spPr>
              <a:xfrm>
                <a:off x="4351015" y="5158050"/>
                <a:ext cx="255198" cy="307777"/>
              </a:xfrm>
              <a:prstGeom prst="rect">
                <a:avLst/>
              </a:prstGeom>
              <a:noFill/>
            </p:spPr>
            <p:txBody>
              <a:bodyPr wrap="none" rtlCol="0">
                <a:spAutoFit/>
              </a:bodyPr>
              <a:lstStyle/>
              <a:p>
                <a:pPr algn="ctr"/>
                <a:r>
                  <a:rPr lang="es-CL" sz="1400" dirty="0"/>
                  <a:t>z</a:t>
                </a:r>
                <a:endParaRPr lang="es-CL" sz="1400" baseline="-25000" dirty="0"/>
              </a:p>
            </p:txBody>
          </p:sp>
          <p:sp>
            <p:nvSpPr>
              <p:cNvPr id="29" name="Oval 33"/>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4" name="Group 110"/>
            <p:cNvGrpSpPr/>
            <p:nvPr/>
          </p:nvGrpSpPr>
          <p:grpSpPr>
            <a:xfrm>
              <a:off x="3837447" y="2071780"/>
              <a:ext cx="327593" cy="331016"/>
              <a:chOff x="4316990" y="5163130"/>
              <a:chExt cx="327593" cy="331016"/>
            </a:xfrm>
          </p:grpSpPr>
          <p:sp>
            <p:nvSpPr>
              <p:cNvPr id="26" name="TextBox 17"/>
              <p:cNvSpPr txBox="1"/>
              <p:nvPr/>
            </p:nvSpPr>
            <p:spPr>
              <a:xfrm>
                <a:off x="4338992" y="516313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27" name="Oval 31"/>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5" name="Group 116"/>
            <p:cNvGrpSpPr/>
            <p:nvPr/>
          </p:nvGrpSpPr>
          <p:grpSpPr>
            <a:xfrm>
              <a:off x="3200400" y="2071780"/>
              <a:ext cx="327593" cy="331016"/>
              <a:chOff x="4316990" y="5163130"/>
              <a:chExt cx="327593" cy="331016"/>
            </a:xfrm>
          </p:grpSpPr>
          <p:sp>
            <p:nvSpPr>
              <p:cNvPr id="24" name="TextBox 15"/>
              <p:cNvSpPr txBox="1"/>
              <p:nvPr/>
            </p:nvSpPr>
            <p:spPr>
              <a:xfrm>
                <a:off x="4345404" y="5163130"/>
                <a:ext cx="266420" cy="307777"/>
              </a:xfrm>
              <a:prstGeom prst="rect">
                <a:avLst/>
              </a:prstGeom>
              <a:noFill/>
            </p:spPr>
            <p:txBody>
              <a:bodyPr wrap="none" rtlCol="0">
                <a:spAutoFit/>
              </a:bodyPr>
              <a:lstStyle/>
              <a:p>
                <a:pPr algn="ctr"/>
                <a:r>
                  <a:rPr lang="es-CL" sz="1400" dirty="0"/>
                  <a:t>y</a:t>
                </a:r>
                <a:endParaRPr lang="es-CL" sz="1400" baseline="-25000" dirty="0"/>
              </a:p>
            </p:txBody>
          </p:sp>
          <p:sp>
            <p:nvSpPr>
              <p:cNvPr id="25" name="Oval 1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6" name="Straight Connector 16"/>
            <p:cNvCxnSpPr/>
            <p:nvPr/>
          </p:nvCxnSpPr>
          <p:spPr>
            <a:xfrm flipH="1">
              <a:off x="3736195" y="23886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7"/>
            <p:cNvCxnSpPr/>
            <p:nvPr/>
          </p:nvCxnSpPr>
          <p:spPr>
            <a:xfrm>
              <a:off x="4094117" y="23886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10"/>
            <p:cNvGrpSpPr/>
            <p:nvPr/>
          </p:nvGrpSpPr>
          <p:grpSpPr>
            <a:xfrm>
              <a:off x="4168207" y="2628191"/>
              <a:ext cx="327593" cy="327593"/>
              <a:chOff x="4316990" y="5166553"/>
              <a:chExt cx="327593" cy="327593"/>
            </a:xfrm>
          </p:grpSpPr>
          <p:sp>
            <p:nvSpPr>
              <p:cNvPr id="22" name="TextBox 24"/>
              <p:cNvSpPr txBox="1"/>
              <p:nvPr/>
            </p:nvSpPr>
            <p:spPr>
              <a:xfrm>
                <a:off x="4349152" y="5168210"/>
                <a:ext cx="279244" cy="307777"/>
              </a:xfrm>
              <a:prstGeom prst="rect">
                <a:avLst/>
              </a:prstGeom>
              <a:noFill/>
            </p:spPr>
            <p:txBody>
              <a:bodyPr wrap="none" rtlCol="0">
                <a:spAutoFit/>
              </a:bodyPr>
              <a:lstStyle/>
              <a:p>
                <a:pPr algn="ctr"/>
                <a:r>
                  <a:rPr lang="es-CL" sz="1400" dirty="0"/>
                  <a:t>p</a:t>
                </a:r>
                <a:endParaRPr lang="es-CL" sz="1400" baseline="-25000" dirty="0"/>
              </a:p>
            </p:txBody>
          </p:sp>
          <p:sp>
            <p:nvSpPr>
              <p:cNvPr id="23" name="Oval 2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9" name="Group 116"/>
            <p:cNvGrpSpPr/>
            <p:nvPr/>
          </p:nvGrpSpPr>
          <p:grpSpPr>
            <a:xfrm>
              <a:off x="3525110" y="2628191"/>
              <a:ext cx="335348" cy="327593"/>
              <a:chOff x="4310940" y="5166553"/>
              <a:chExt cx="335348" cy="327593"/>
            </a:xfrm>
          </p:grpSpPr>
          <p:sp>
            <p:nvSpPr>
              <p:cNvPr id="20" name="TextBox 22"/>
              <p:cNvSpPr txBox="1"/>
              <p:nvPr/>
            </p:nvSpPr>
            <p:spPr>
              <a:xfrm>
                <a:off x="4310940" y="5168210"/>
                <a:ext cx="335348" cy="307777"/>
              </a:xfrm>
              <a:prstGeom prst="rect">
                <a:avLst/>
              </a:prstGeom>
              <a:noFill/>
            </p:spPr>
            <p:txBody>
              <a:bodyPr wrap="none" rtlCol="0">
                <a:spAutoFit/>
              </a:bodyPr>
              <a:lstStyle/>
              <a:p>
                <a:pPr algn="ctr"/>
                <a:r>
                  <a:rPr lang="es-CL" sz="1400" dirty="0"/>
                  <a:t>m</a:t>
                </a:r>
                <a:endParaRPr lang="es-CL" sz="1400" baseline="-25000" dirty="0"/>
              </a:p>
            </p:txBody>
          </p:sp>
          <p:sp>
            <p:nvSpPr>
              <p:cNvPr id="21" name="Oval 23"/>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mc:AlternateContent xmlns:mc="http://schemas.openxmlformats.org/markup-compatibility/2006" xmlns:a14="http://schemas.microsoft.com/office/drawing/2010/main">
        <mc:Choice Requires="a14">
          <p:sp>
            <p:nvSpPr>
              <p:cNvPr id="32" name="TextBox 4"/>
              <p:cNvSpPr txBox="1"/>
              <p:nvPr/>
            </p:nvSpPr>
            <p:spPr>
              <a:xfrm>
                <a:off x="3309651" y="3352800"/>
                <a:ext cx="5334000" cy="2123658"/>
              </a:xfrm>
              <a:prstGeom prst="rect">
                <a:avLst/>
              </a:prstGeom>
              <a:noFill/>
            </p:spPr>
            <p:txBody>
              <a:bodyPr wrap="square" rtlCol="0">
                <a:spAutoFit/>
              </a:bodyPr>
              <a:lstStyle/>
              <a:p>
                <a:pPr>
                  <a:spcAft>
                    <a:spcPts val="400"/>
                  </a:spcAft>
                </a:pPr>
                <a:r>
                  <a:rPr lang="es-CL" sz="1600" b="1" dirty="0">
                    <a:solidFill>
                      <a:srgbClr val="0070C0"/>
                    </a:solidFill>
                  </a:rPr>
                  <a:t>Ejercicio:</a:t>
                </a:r>
                <a:r>
                  <a:rPr lang="es-CL" sz="1600" b="1" i="1" dirty="0"/>
                  <a:t> </a:t>
                </a:r>
                <a:r>
                  <a:rPr lang="es-CL" sz="1600" dirty="0"/>
                  <a:t>Para el AB de la izquierda, indica</a:t>
                </a:r>
                <a:r>
                  <a:rPr lang="es-CL" sz="1600" b="1" dirty="0"/>
                  <a:t>: </a:t>
                </a:r>
              </a:p>
              <a:p>
                <a:pPr marL="179388" indent="-179388">
                  <a:spcAft>
                    <a:spcPts val="400"/>
                  </a:spcAft>
                  <a:buFont typeface="Arial" pitchFamily="34" charset="0"/>
                  <a:buChar char="•"/>
                </a:pPr>
                <a:r>
                  <a:rPr lang="es-CL" sz="1600" dirty="0"/>
                  <a:t>¿Nodos con nivel 0?</a:t>
                </a:r>
              </a:p>
              <a:p>
                <a:pPr marL="179388" indent="-179388">
                  <a:spcAft>
                    <a:spcPts val="400"/>
                  </a:spcAft>
                  <a:buFont typeface="Arial" pitchFamily="34" charset="0"/>
                  <a:buChar char="•"/>
                </a:pPr>
                <a:r>
                  <a:rPr lang="es-CL" sz="1600" dirty="0"/>
                  <a:t>¿Nodos con nivel 1?</a:t>
                </a:r>
              </a:p>
              <a:p>
                <a:pPr marL="179388" indent="-179388">
                  <a:spcAft>
                    <a:spcPts val="400"/>
                  </a:spcAft>
                  <a:buFont typeface="Arial" pitchFamily="34" charset="0"/>
                  <a:buChar char="•"/>
                </a:pPr>
                <a:r>
                  <a:rPr lang="es-CL" sz="1600" dirty="0"/>
                  <a:t>¿Nodos con nivel 2?</a:t>
                </a:r>
              </a:p>
              <a:p>
                <a:pPr marL="179388" indent="-179388">
                  <a:spcAft>
                    <a:spcPts val="400"/>
                  </a:spcAft>
                  <a:buFont typeface="Arial" pitchFamily="34" charset="0"/>
                  <a:buChar char="•"/>
                </a:pPr>
                <a:r>
                  <a:rPr lang="es-CL" sz="1600" dirty="0"/>
                  <a:t>¿Nodos con nivel 3?</a:t>
                </a:r>
              </a:p>
              <a:p>
                <a:pPr marL="179388" indent="-179388">
                  <a:spcAft>
                    <a:spcPts val="400"/>
                  </a:spcAft>
                  <a:buFont typeface="Arial" pitchFamily="34" charset="0"/>
                  <a:buChar char="•"/>
                </a:pPr>
                <a:r>
                  <a:rPr lang="es-CL" sz="1600" dirty="0"/>
                  <a:t>¿Ancestro de todos los elementos del árbol?</a:t>
                </a:r>
              </a:p>
              <a:p>
                <a:pPr marL="179388" indent="-179388">
                  <a:spcAft>
                    <a:spcPts val="400"/>
                  </a:spcAft>
                  <a:buFont typeface="Arial" pitchFamily="34" charset="0"/>
                  <a:buChar char="•"/>
                </a:pPr>
                <a:r>
                  <a:rPr lang="es-CL" sz="1600" dirty="0"/>
                  <a:t>¿Descendiente(s) de </a:t>
                </a:r>
                <a14:m>
                  <m:oMath xmlns:m="http://schemas.openxmlformats.org/officeDocument/2006/math">
                    <m:r>
                      <a:rPr lang="es-ES" sz="1600" b="1" i="1" dirty="0" smtClean="0">
                        <a:latin typeface="Cambria Math" panose="02040503050406030204" pitchFamily="18" charset="0"/>
                      </a:rPr>
                      <m:t>𝒈</m:t>
                    </m:r>
                  </m:oMath>
                </a14:m>
                <a:r>
                  <a:rPr lang="es-CL" sz="1600" dirty="0"/>
                  <a:t>?</a:t>
                </a:r>
              </a:p>
            </p:txBody>
          </p:sp>
        </mc:Choice>
        <mc:Fallback xmlns="">
          <p:sp>
            <p:nvSpPr>
              <p:cNvPr id="32" name="TextBox 4"/>
              <p:cNvSpPr txBox="1">
                <a:spLocks noRot="1" noChangeAspect="1" noMove="1" noResize="1" noEditPoints="1" noAdjustHandles="1" noChangeArrowheads="1" noChangeShapeType="1" noTextEdit="1"/>
              </p:cNvSpPr>
              <p:nvPr/>
            </p:nvSpPr>
            <p:spPr>
              <a:xfrm>
                <a:off x="3309651" y="3352800"/>
                <a:ext cx="5334000" cy="2123658"/>
              </a:xfrm>
              <a:prstGeom prst="rect">
                <a:avLst/>
              </a:prstGeom>
              <a:blipFill>
                <a:blip r:embed="rId3"/>
                <a:stretch>
                  <a:fillRect l="-686" t="-862" b="-2874"/>
                </a:stretch>
              </a:blipFill>
            </p:spPr>
            <p:txBody>
              <a:bodyPr/>
              <a:lstStyle/>
              <a:p>
                <a:r>
                  <a:rPr lang="es-CL">
                    <a:noFill/>
                  </a:rPr>
                  <a:t> </a:t>
                </a:r>
              </a:p>
            </p:txBody>
          </p:sp>
        </mc:Fallback>
      </mc:AlternateContent>
      <p:sp>
        <p:nvSpPr>
          <p:cNvPr id="35" name="Rectángulo 34"/>
          <p:cNvSpPr/>
          <p:nvPr/>
        </p:nvSpPr>
        <p:spPr>
          <a:xfrm>
            <a:off x="172756" y="3200400"/>
            <a:ext cx="8798489" cy="259080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CuadroTexto 36"/>
          <p:cNvSpPr txBox="1"/>
          <p:nvPr/>
        </p:nvSpPr>
        <p:spPr>
          <a:xfrm>
            <a:off x="5295265" y="3647975"/>
            <a:ext cx="288862"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a</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39" name="CuadroTexto 38"/>
          <p:cNvSpPr txBox="1"/>
          <p:nvPr/>
        </p:nvSpPr>
        <p:spPr>
          <a:xfrm>
            <a:off x="5295265" y="3943673"/>
            <a:ext cx="570990"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g </a:t>
            </a:r>
            <a:r>
              <a:rPr lang="es-ES" sz="1600" dirty="0">
                <a:ea typeface="Cambria Math" panose="02040503050406030204" pitchFamily="18" charset="0"/>
              </a:rPr>
              <a:t>y</a:t>
            </a:r>
            <a:r>
              <a:rPr lang="es-ES" sz="1600" b="1" dirty="0">
                <a:solidFill>
                  <a:srgbClr val="C00000"/>
                </a:solidFill>
                <a:latin typeface="Cambria Math" panose="02040503050406030204" pitchFamily="18" charset="0"/>
                <a:ea typeface="Cambria Math" panose="02040503050406030204" pitchFamily="18" charset="0"/>
              </a:rPr>
              <a:t> z</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1" name="CuadroTexto 40"/>
          <p:cNvSpPr txBox="1"/>
          <p:nvPr/>
        </p:nvSpPr>
        <p:spPr>
          <a:xfrm>
            <a:off x="5295265" y="4239371"/>
            <a:ext cx="591829"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y </a:t>
            </a:r>
            <a:r>
              <a:rPr lang="es-ES" sz="1600" dirty="0" err="1">
                <a:latin typeface="+mj-lt"/>
                <a:ea typeface="Cambria Math" panose="02040503050406030204" pitchFamily="18" charset="0"/>
              </a:rPr>
              <a:t>y</a:t>
            </a:r>
            <a:r>
              <a:rPr lang="es-ES" sz="1600" b="1" dirty="0">
                <a:solidFill>
                  <a:srgbClr val="C00000"/>
                </a:solidFill>
                <a:latin typeface="Cambria Math" panose="02040503050406030204" pitchFamily="18" charset="0"/>
                <a:ea typeface="Cambria Math" panose="02040503050406030204" pitchFamily="18" charset="0"/>
              </a:rPr>
              <a:t> d</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2" name="CuadroTexto 41"/>
          <p:cNvSpPr txBox="1"/>
          <p:nvPr/>
        </p:nvSpPr>
        <p:spPr>
          <a:xfrm>
            <a:off x="5295265" y="4535070"/>
            <a:ext cx="659155"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m </a:t>
            </a:r>
            <a:r>
              <a:rPr lang="es-ES" sz="1600" dirty="0">
                <a:ea typeface="Cambria Math" panose="02040503050406030204" pitchFamily="18" charset="0"/>
              </a:rPr>
              <a:t>y</a:t>
            </a:r>
            <a:r>
              <a:rPr lang="es-ES" sz="1600" b="1" dirty="0">
                <a:solidFill>
                  <a:srgbClr val="C00000"/>
                </a:solidFill>
                <a:latin typeface="Cambria Math" panose="02040503050406030204" pitchFamily="18" charset="0"/>
                <a:ea typeface="Cambria Math" panose="02040503050406030204" pitchFamily="18" charset="0"/>
              </a:rPr>
              <a:t> p</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3" name="CuadroTexto 42"/>
          <p:cNvSpPr txBox="1"/>
          <p:nvPr/>
        </p:nvSpPr>
        <p:spPr>
          <a:xfrm>
            <a:off x="7222450" y="4826008"/>
            <a:ext cx="285656"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a</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4" name="CuadroTexto 43"/>
          <p:cNvSpPr txBox="1"/>
          <p:nvPr/>
        </p:nvSpPr>
        <p:spPr>
          <a:xfrm>
            <a:off x="5562600" y="5121707"/>
            <a:ext cx="1207959"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g</a:t>
            </a:r>
            <a:r>
              <a:rPr lang="es-ES" sz="1600" b="1" dirty="0">
                <a:latin typeface="Cambria Math" panose="02040503050406030204" pitchFamily="18" charset="0"/>
                <a:ea typeface="Cambria Math" panose="02040503050406030204" pitchFamily="18" charset="0"/>
              </a:rPr>
              <a:t>,</a:t>
            </a:r>
            <a:r>
              <a:rPr lang="es-ES" sz="1600" b="1" dirty="0">
                <a:solidFill>
                  <a:srgbClr val="C00000"/>
                </a:solidFill>
                <a:latin typeface="Cambria Math" panose="02040503050406030204" pitchFamily="18" charset="0"/>
                <a:ea typeface="Cambria Math" panose="02040503050406030204" pitchFamily="18" charset="0"/>
              </a:rPr>
              <a:t> y</a:t>
            </a:r>
            <a:r>
              <a:rPr lang="es-ES" sz="1600" b="1" dirty="0">
                <a:latin typeface="Cambria Math" panose="02040503050406030204" pitchFamily="18" charset="0"/>
                <a:ea typeface="Cambria Math" panose="02040503050406030204" pitchFamily="18" charset="0"/>
              </a:rPr>
              <a:t>,</a:t>
            </a:r>
            <a:r>
              <a:rPr lang="es-ES" sz="1600" b="1" dirty="0">
                <a:solidFill>
                  <a:srgbClr val="C00000"/>
                </a:solidFill>
                <a:latin typeface="Cambria Math" panose="02040503050406030204" pitchFamily="18" charset="0"/>
                <a:ea typeface="Cambria Math" panose="02040503050406030204" pitchFamily="18" charset="0"/>
              </a:rPr>
              <a:t> d</a:t>
            </a:r>
            <a:r>
              <a:rPr lang="es-ES" sz="1600" b="1" dirty="0">
                <a:latin typeface="Cambria Math" panose="02040503050406030204" pitchFamily="18" charset="0"/>
                <a:ea typeface="Cambria Math" panose="02040503050406030204" pitchFamily="18" charset="0"/>
              </a:rPr>
              <a:t>,</a:t>
            </a:r>
            <a:r>
              <a:rPr lang="es-ES" sz="1600" b="1" dirty="0">
                <a:solidFill>
                  <a:srgbClr val="C00000"/>
                </a:solidFill>
                <a:latin typeface="Cambria Math" panose="02040503050406030204" pitchFamily="18" charset="0"/>
                <a:ea typeface="Cambria Math" panose="02040503050406030204" pitchFamily="18" charset="0"/>
              </a:rPr>
              <a:t> m </a:t>
            </a:r>
            <a:r>
              <a:rPr lang="es-ES" sz="1600" dirty="0"/>
              <a:t>y</a:t>
            </a:r>
            <a:r>
              <a:rPr lang="es-ES" sz="1600" dirty="0">
                <a:solidFill>
                  <a:srgbClr val="C00000"/>
                </a:solidFill>
              </a:rPr>
              <a:t> </a:t>
            </a:r>
            <a:r>
              <a:rPr lang="es-ES" sz="1600" b="1" dirty="0">
                <a:solidFill>
                  <a:srgbClr val="C00000"/>
                </a:solidFill>
                <a:latin typeface="Cambria Math" panose="02040503050406030204" pitchFamily="18" charset="0"/>
                <a:ea typeface="Cambria Math" panose="02040503050406030204" pitchFamily="18" charset="0"/>
              </a:rPr>
              <a:t>p</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46"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47" name="TextBox 4"/>
          <p:cNvSpPr txBox="1"/>
          <p:nvPr/>
        </p:nvSpPr>
        <p:spPr>
          <a:xfrm>
            <a:off x="0" y="694623"/>
            <a:ext cx="3646482" cy="369332"/>
          </a:xfrm>
          <a:prstGeom prst="rect">
            <a:avLst/>
          </a:prstGeom>
          <a:noFill/>
        </p:spPr>
        <p:txBody>
          <a:bodyPr wrap="square" rtlCol="0">
            <a:spAutoFit/>
          </a:bodyPr>
          <a:lstStyle/>
          <a:p>
            <a:pPr marL="0" lvl="2" algn="just">
              <a:spcAft>
                <a:spcPts val="600"/>
              </a:spcAft>
            </a:pPr>
            <a:r>
              <a:rPr lang="es-CL" b="1" dirty="0">
                <a:solidFill>
                  <a:srgbClr val="0070C0"/>
                </a:solidFill>
              </a:rPr>
              <a:t>Elementos de un árbol binario:</a:t>
            </a:r>
          </a:p>
        </p:txBody>
      </p:sp>
      <p:pic>
        <p:nvPicPr>
          <p:cNvPr id="2" name="Imagen 1">
            <a:extLst>
              <a:ext uri="{FF2B5EF4-FFF2-40B4-BE49-F238E27FC236}">
                <a16:creationId xmlns:a16="http://schemas.microsoft.com/office/drawing/2014/main" id="{60E57393-4147-8B06-E25F-BC026B489F53}"/>
              </a:ext>
            </a:extLst>
          </p:cNvPr>
          <p:cNvPicPr>
            <a:picLocks noChangeAspect="1"/>
          </p:cNvPicPr>
          <p:nvPr/>
        </p:nvPicPr>
        <p:blipFill>
          <a:blip r:embed="rId4"/>
          <a:stretch>
            <a:fillRect/>
          </a:stretch>
        </p:blipFill>
        <p:spPr>
          <a:xfrm>
            <a:off x="8198936" y="25400"/>
            <a:ext cx="919664" cy="1080000"/>
          </a:xfrm>
          <a:prstGeom prst="rect">
            <a:avLst/>
          </a:prstGeom>
        </p:spPr>
      </p:pic>
    </p:spTree>
    <p:extLst>
      <p:ext uri="{BB962C8B-B14F-4D97-AF65-F5344CB8AC3E}">
        <p14:creationId xmlns:p14="http://schemas.microsoft.com/office/powerpoint/2010/main" val="296333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9"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18</a:t>
            </a:fld>
            <a:endParaRPr lang="en-US"/>
          </a:p>
        </p:txBody>
      </p:sp>
      <p:sp>
        <p:nvSpPr>
          <p:cNvPr id="34" name="TextBox 39"/>
          <p:cNvSpPr txBox="1"/>
          <p:nvPr/>
        </p:nvSpPr>
        <p:spPr>
          <a:xfrm>
            <a:off x="11118" y="1069845"/>
            <a:ext cx="9132882" cy="2677656"/>
          </a:xfrm>
          <a:prstGeom prst="rect">
            <a:avLst/>
          </a:prstGeom>
          <a:noFill/>
        </p:spPr>
        <p:txBody>
          <a:bodyPr wrap="square" rtlCol="0">
            <a:spAutoFit/>
          </a:bodyPr>
          <a:lstStyle/>
          <a:p>
            <a:pPr marL="179388" indent="-179388" algn="just">
              <a:buFont typeface="Wingdings" pitchFamily="2" charset="2"/>
              <a:buChar char="§"/>
            </a:pPr>
            <a:r>
              <a:rPr lang="es-CL" sz="1600" b="1" dirty="0"/>
              <a:t>El </a:t>
            </a:r>
            <a:r>
              <a:rPr lang="es-CL" sz="1600" b="1" dirty="0">
                <a:solidFill>
                  <a:srgbClr val="C00000"/>
                </a:solidFill>
              </a:rPr>
              <a:t>ancestro común más próximo </a:t>
            </a:r>
            <a:r>
              <a:rPr lang="es-CL" sz="1600" dirty="0"/>
              <a:t>de dos nodos, es ancestro de ambos, y se encuentra a </a:t>
            </a:r>
            <a:r>
              <a:rPr lang="es-CL" sz="1600" b="1" dirty="0"/>
              <a:t>mayor nivel</a:t>
            </a:r>
            <a:r>
              <a:rPr lang="es-CL" sz="1600" dirty="0"/>
              <a:t> (es decir “</a:t>
            </a:r>
            <a:r>
              <a:rPr lang="es-CL" sz="1600" i="1" dirty="0"/>
              <a:t>más abajo</a:t>
            </a:r>
            <a:r>
              <a:rPr lang="es-CL" sz="1600" dirty="0"/>
              <a:t>”) que cualquier otro ancestro que compartan.</a:t>
            </a:r>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Altura</a:t>
            </a:r>
            <a:r>
              <a:rPr lang="es-CL" sz="1600" b="1" dirty="0"/>
              <a:t> o </a:t>
            </a:r>
            <a:r>
              <a:rPr lang="es-CL" sz="1600" b="1" dirty="0">
                <a:solidFill>
                  <a:srgbClr val="C00000"/>
                </a:solidFill>
              </a:rPr>
              <a:t>profundidad</a:t>
            </a:r>
            <a:r>
              <a:rPr lang="es-CL" sz="1600" b="1" dirty="0"/>
              <a:t> de un AB</a:t>
            </a:r>
            <a:r>
              <a:rPr lang="es-CL" sz="1600" dirty="0"/>
              <a:t>: Es la longitud de la rama más larga del árbol, </a:t>
            </a:r>
            <a:r>
              <a:rPr lang="es-CL" sz="1600" b="1" dirty="0"/>
              <a:t>más 1</a:t>
            </a:r>
            <a:r>
              <a:rPr lang="es-CL" sz="1600" dirty="0"/>
              <a:t>.</a:t>
            </a:r>
          </a:p>
          <a:p>
            <a:pPr marL="636588" lvl="1" indent="-179388" algn="just">
              <a:buFont typeface="Wingdings" pitchFamily="2" charset="2"/>
              <a:buChar char="§"/>
            </a:pPr>
            <a:r>
              <a:rPr lang="es-CL" sz="1600" dirty="0"/>
              <a:t>La altura de un árbol vacío es </a:t>
            </a:r>
            <a:r>
              <a:rPr lang="es-CL" sz="1600" b="1" dirty="0"/>
              <a:t>0</a:t>
            </a:r>
            <a:r>
              <a:rPr lang="es-CL" sz="1600" dirty="0"/>
              <a:t>.</a:t>
            </a:r>
          </a:p>
          <a:p>
            <a:pPr marL="636588" lvl="1" indent="-179388" algn="just">
              <a:buFont typeface="Wingdings" pitchFamily="2" charset="2"/>
              <a:buChar char="§"/>
            </a:pPr>
            <a:r>
              <a:rPr lang="es-ES" sz="1600" dirty="0"/>
              <a:t>También coindice con el número de niveles del AB.</a:t>
            </a:r>
            <a:endParaRPr lang="es-CL" sz="1600" dirty="0"/>
          </a:p>
          <a:p>
            <a:pPr marL="179388" indent="-179388" algn="just">
              <a:buFont typeface="Wingdings" pitchFamily="2" charset="2"/>
              <a:buChar char="§"/>
            </a:pPr>
            <a:endParaRPr lang="es-CL" sz="1100" dirty="0"/>
          </a:p>
          <a:p>
            <a:pPr marL="179388" indent="-179388" algn="just">
              <a:buFont typeface="Wingdings" pitchFamily="2" charset="2"/>
              <a:buChar char="§"/>
            </a:pPr>
            <a:r>
              <a:rPr lang="es-CL" sz="1600" b="1" dirty="0">
                <a:solidFill>
                  <a:srgbClr val="C00000"/>
                </a:solidFill>
              </a:rPr>
              <a:t>Peso</a:t>
            </a:r>
            <a:r>
              <a:rPr lang="es-CL" sz="1600" b="1" dirty="0"/>
              <a:t> de un AB</a:t>
            </a:r>
            <a:r>
              <a:rPr lang="es-CL" sz="1600" dirty="0"/>
              <a:t>: Es el número de nodos que contiene.</a:t>
            </a:r>
          </a:p>
          <a:p>
            <a:pPr marL="636588" lvl="1" indent="-179388" algn="just">
              <a:buFont typeface="Wingdings" pitchFamily="2" charset="2"/>
              <a:buChar char="§"/>
            </a:pPr>
            <a:r>
              <a:rPr lang="es-CL" sz="1600" dirty="0"/>
              <a:t>También se puede definir como la </a:t>
            </a:r>
            <a:r>
              <a:rPr lang="es-CL" sz="1600" b="1" dirty="0"/>
              <a:t>suma de los pesos </a:t>
            </a:r>
            <a:r>
              <a:rPr lang="es-CL" sz="1600" dirty="0"/>
              <a:t>de sus subárboles </a:t>
            </a:r>
            <a:r>
              <a:rPr lang="es-CL" sz="1600" b="1" dirty="0"/>
              <a:t>más 1</a:t>
            </a:r>
            <a:r>
              <a:rPr lang="es-CL" sz="1600" dirty="0"/>
              <a:t>. El peso de un </a:t>
            </a:r>
            <a:r>
              <a:rPr lang="es-CL" sz="1600" u="sng" dirty="0"/>
              <a:t>AB vacío </a:t>
            </a:r>
            <a:r>
              <a:rPr lang="es-CL" sz="1600" dirty="0"/>
              <a:t>es </a:t>
            </a:r>
            <a:r>
              <a:rPr lang="es-CL" sz="1600" b="1" dirty="0"/>
              <a:t>0</a:t>
            </a:r>
            <a:r>
              <a:rPr lang="es-CL" sz="1600" dirty="0"/>
              <a:t>. (definición recursiva)</a:t>
            </a:r>
            <a:endParaRPr lang="es-CL" dirty="0"/>
          </a:p>
          <a:p>
            <a:pPr marL="636588" lvl="1" indent="-179388" algn="just">
              <a:buFont typeface="Wingdings" pitchFamily="2" charset="2"/>
              <a:buChar char="§"/>
            </a:pPr>
            <a:endParaRPr lang="es-CL" dirty="0"/>
          </a:p>
        </p:txBody>
      </p:sp>
      <p:grpSp>
        <p:nvGrpSpPr>
          <p:cNvPr id="35" name="Group 36"/>
          <p:cNvGrpSpPr/>
          <p:nvPr/>
        </p:nvGrpSpPr>
        <p:grpSpPr>
          <a:xfrm>
            <a:off x="559097" y="3657600"/>
            <a:ext cx="2031703" cy="1965184"/>
            <a:chOff x="3200400" y="990600"/>
            <a:chExt cx="2031703" cy="1965184"/>
          </a:xfrm>
        </p:grpSpPr>
        <p:sp>
          <p:nvSpPr>
            <p:cNvPr id="37" name="TextBox 6"/>
            <p:cNvSpPr txBox="1"/>
            <p:nvPr/>
          </p:nvSpPr>
          <p:spPr>
            <a:xfrm>
              <a:off x="4244720" y="99733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39" name="Oval 7"/>
            <p:cNvSpPr>
              <a:spLocks noChangeAspect="1"/>
            </p:cNvSpPr>
            <p:nvPr/>
          </p:nvSpPr>
          <p:spPr>
            <a:xfrm>
              <a:off x="4218710" y="9906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41" name="Straight Connector 8"/>
            <p:cNvCxnSpPr>
              <a:stCxn id="39" idx="3"/>
            </p:cNvCxnSpPr>
            <p:nvPr/>
          </p:nvCxnSpPr>
          <p:spPr>
            <a:xfrm flipH="1">
              <a:off x="3804922" y="1270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9"/>
            <p:cNvCxnSpPr>
              <a:stCxn id="39" idx="5"/>
            </p:cNvCxnSpPr>
            <p:nvPr/>
          </p:nvCxnSpPr>
          <p:spPr>
            <a:xfrm>
              <a:off x="4498328" y="1270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10"/>
            <p:cNvCxnSpPr/>
            <p:nvPr/>
          </p:nvCxnSpPr>
          <p:spPr>
            <a:xfrm flipH="1">
              <a:off x="3380510" y="1821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11"/>
            <p:cNvCxnSpPr/>
            <p:nvPr/>
          </p:nvCxnSpPr>
          <p:spPr>
            <a:xfrm>
              <a:off x="3818777" y="1821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106"/>
            <p:cNvGrpSpPr/>
            <p:nvPr/>
          </p:nvGrpSpPr>
          <p:grpSpPr>
            <a:xfrm>
              <a:off x="3525980" y="1530544"/>
              <a:ext cx="327593" cy="336096"/>
              <a:chOff x="4316990" y="5158050"/>
              <a:chExt cx="327593" cy="336096"/>
            </a:xfrm>
          </p:grpSpPr>
          <p:sp>
            <p:nvSpPr>
              <p:cNvPr id="63" name="TextBox 34"/>
              <p:cNvSpPr txBox="1"/>
              <p:nvPr/>
            </p:nvSpPr>
            <p:spPr>
              <a:xfrm>
                <a:off x="4343802" y="5158050"/>
                <a:ext cx="269625" cy="307777"/>
              </a:xfrm>
              <a:prstGeom prst="rect">
                <a:avLst/>
              </a:prstGeom>
              <a:noFill/>
            </p:spPr>
            <p:txBody>
              <a:bodyPr wrap="none" rtlCol="0">
                <a:spAutoFit/>
              </a:bodyPr>
              <a:lstStyle/>
              <a:p>
                <a:pPr algn="ctr"/>
                <a:r>
                  <a:rPr lang="es-CL" sz="1400" dirty="0"/>
                  <a:t>g</a:t>
                </a:r>
                <a:endParaRPr lang="es-CL" sz="1400" baseline="-25000" dirty="0"/>
              </a:p>
            </p:txBody>
          </p:sp>
          <p:sp>
            <p:nvSpPr>
              <p:cNvPr id="64" name="Oval 3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6" name="Group 107"/>
            <p:cNvGrpSpPr/>
            <p:nvPr/>
          </p:nvGrpSpPr>
          <p:grpSpPr>
            <a:xfrm>
              <a:off x="4904510" y="1530544"/>
              <a:ext cx="327593" cy="336096"/>
              <a:chOff x="4316990" y="5158050"/>
              <a:chExt cx="327593" cy="336096"/>
            </a:xfrm>
          </p:grpSpPr>
          <p:sp>
            <p:nvSpPr>
              <p:cNvPr id="61" name="TextBox 32"/>
              <p:cNvSpPr txBox="1"/>
              <p:nvPr/>
            </p:nvSpPr>
            <p:spPr>
              <a:xfrm>
                <a:off x="4351015" y="5158050"/>
                <a:ext cx="255198" cy="307777"/>
              </a:xfrm>
              <a:prstGeom prst="rect">
                <a:avLst/>
              </a:prstGeom>
              <a:noFill/>
            </p:spPr>
            <p:txBody>
              <a:bodyPr wrap="none" rtlCol="0">
                <a:spAutoFit/>
              </a:bodyPr>
              <a:lstStyle/>
              <a:p>
                <a:pPr algn="ctr"/>
                <a:r>
                  <a:rPr lang="es-CL" sz="1400" dirty="0"/>
                  <a:t>z</a:t>
                </a:r>
                <a:endParaRPr lang="es-CL" sz="1400" baseline="-25000" dirty="0"/>
              </a:p>
            </p:txBody>
          </p:sp>
          <p:sp>
            <p:nvSpPr>
              <p:cNvPr id="62" name="Oval 33"/>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7" name="Group 110"/>
            <p:cNvGrpSpPr/>
            <p:nvPr/>
          </p:nvGrpSpPr>
          <p:grpSpPr>
            <a:xfrm>
              <a:off x="3837447" y="2071780"/>
              <a:ext cx="327593" cy="331016"/>
              <a:chOff x="4316990" y="5163130"/>
              <a:chExt cx="327593" cy="331016"/>
            </a:xfrm>
          </p:grpSpPr>
          <p:sp>
            <p:nvSpPr>
              <p:cNvPr id="59" name="TextBox 17"/>
              <p:cNvSpPr txBox="1"/>
              <p:nvPr/>
            </p:nvSpPr>
            <p:spPr>
              <a:xfrm>
                <a:off x="4338992" y="516313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60" name="Oval 31"/>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8" name="Group 116"/>
            <p:cNvGrpSpPr/>
            <p:nvPr/>
          </p:nvGrpSpPr>
          <p:grpSpPr>
            <a:xfrm>
              <a:off x="3200400" y="2071780"/>
              <a:ext cx="327593" cy="331016"/>
              <a:chOff x="4316990" y="5163130"/>
              <a:chExt cx="327593" cy="331016"/>
            </a:xfrm>
          </p:grpSpPr>
          <p:sp>
            <p:nvSpPr>
              <p:cNvPr id="57" name="TextBox 15"/>
              <p:cNvSpPr txBox="1"/>
              <p:nvPr/>
            </p:nvSpPr>
            <p:spPr>
              <a:xfrm>
                <a:off x="4345404" y="5163130"/>
                <a:ext cx="266420" cy="307777"/>
              </a:xfrm>
              <a:prstGeom prst="rect">
                <a:avLst/>
              </a:prstGeom>
              <a:noFill/>
            </p:spPr>
            <p:txBody>
              <a:bodyPr wrap="none" rtlCol="0">
                <a:spAutoFit/>
              </a:bodyPr>
              <a:lstStyle/>
              <a:p>
                <a:pPr algn="ctr"/>
                <a:r>
                  <a:rPr lang="es-CL" sz="1400" dirty="0"/>
                  <a:t>y</a:t>
                </a:r>
                <a:endParaRPr lang="es-CL" sz="1400" baseline="-25000" dirty="0"/>
              </a:p>
            </p:txBody>
          </p:sp>
          <p:sp>
            <p:nvSpPr>
              <p:cNvPr id="58" name="Oval 1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9" name="Straight Connector 16"/>
            <p:cNvCxnSpPr/>
            <p:nvPr/>
          </p:nvCxnSpPr>
          <p:spPr>
            <a:xfrm flipH="1">
              <a:off x="3736195" y="23886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17"/>
            <p:cNvCxnSpPr/>
            <p:nvPr/>
          </p:nvCxnSpPr>
          <p:spPr>
            <a:xfrm>
              <a:off x="4094117" y="23886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110"/>
            <p:cNvGrpSpPr/>
            <p:nvPr/>
          </p:nvGrpSpPr>
          <p:grpSpPr>
            <a:xfrm>
              <a:off x="4168207" y="2628191"/>
              <a:ext cx="327593" cy="327593"/>
              <a:chOff x="4316990" y="5166553"/>
              <a:chExt cx="327593" cy="327593"/>
            </a:xfrm>
          </p:grpSpPr>
          <p:sp>
            <p:nvSpPr>
              <p:cNvPr id="55" name="TextBox 24"/>
              <p:cNvSpPr txBox="1"/>
              <p:nvPr/>
            </p:nvSpPr>
            <p:spPr>
              <a:xfrm>
                <a:off x="4349152" y="5168210"/>
                <a:ext cx="279244" cy="307777"/>
              </a:xfrm>
              <a:prstGeom prst="rect">
                <a:avLst/>
              </a:prstGeom>
              <a:noFill/>
            </p:spPr>
            <p:txBody>
              <a:bodyPr wrap="none" rtlCol="0">
                <a:spAutoFit/>
              </a:bodyPr>
              <a:lstStyle/>
              <a:p>
                <a:pPr algn="ctr"/>
                <a:r>
                  <a:rPr lang="es-CL" sz="1400" dirty="0"/>
                  <a:t>p</a:t>
                </a:r>
                <a:endParaRPr lang="es-CL" sz="1400" baseline="-25000" dirty="0"/>
              </a:p>
            </p:txBody>
          </p:sp>
          <p:sp>
            <p:nvSpPr>
              <p:cNvPr id="56" name="Oval 25"/>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2" name="Group 116"/>
            <p:cNvGrpSpPr/>
            <p:nvPr/>
          </p:nvGrpSpPr>
          <p:grpSpPr>
            <a:xfrm>
              <a:off x="3525110" y="2628191"/>
              <a:ext cx="335348" cy="327593"/>
              <a:chOff x="4310940" y="5166553"/>
              <a:chExt cx="335348" cy="327593"/>
            </a:xfrm>
          </p:grpSpPr>
          <p:sp>
            <p:nvSpPr>
              <p:cNvPr id="53" name="TextBox 22"/>
              <p:cNvSpPr txBox="1"/>
              <p:nvPr/>
            </p:nvSpPr>
            <p:spPr>
              <a:xfrm>
                <a:off x="4310940" y="5168210"/>
                <a:ext cx="335348" cy="307777"/>
              </a:xfrm>
              <a:prstGeom prst="rect">
                <a:avLst/>
              </a:prstGeom>
              <a:noFill/>
            </p:spPr>
            <p:txBody>
              <a:bodyPr wrap="none" rtlCol="0">
                <a:spAutoFit/>
              </a:bodyPr>
              <a:lstStyle/>
              <a:p>
                <a:pPr algn="ctr"/>
                <a:r>
                  <a:rPr lang="es-CL" sz="1400" dirty="0"/>
                  <a:t>m</a:t>
                </a:r>
                <a:endParaRPr lang="es-CL" sz="1400" baseline="-25000" dirty="0"/>
              </a:p>
            </p:txBody>
          </p:sp>
          <p:sp>
            <p:nvSpPr>
              <p:cNvPr id="54" name="Oval 23"/>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mc:AlternateContent xmlns:mc="http://schemas.openxmlformats.org/markup-compatibility/2006" xmlns:a14="http://schemas.microsoft.com/office/drawing/2010/main">
        <mc:Choice Requires="a14">
          <p:sp>
            <p:nvSpPr>
              <p:cNvPr id="65" name="TextBox 4"/>
              <p:cNvSpPr txBox="1"/>
              <p:nvPr/>
            </p:nvSpPr>
            <p:spPr>
              <a:xfrm>
                <a:off x="3309651" y="3645694"/>
                <a:ext cx="5334000" cy="1528624"/>
              </a:xfrm>
              <a:prstGeom prst="rect">
                <a:avLst/>
              </a:prstGeom>
              <a:noFill/>
            </p:spPr>
            <p:txBody>
              <a:bodyPr wrap="square" rtlCol="0">
                <a:spAutoFit/>
              </a:bodyPr>
              <a:lstStyle/>
              <a:p>
                <a:pPr>
                  <a:spcAft>
                    <a:spcPts val="400"/>
                  </a:spcAft>
                </a:pPr>
                <a:r>
                  <a:rPr lang="es-CL" sz="1600" b="1" dirty="0">
                    <a:solidFill>
                      <a:srgbClr val="0070C0"/>
                    </a:solidFill>
                  </a:rPr>
                  <a:t>Ejercicio:</a:t>
                </a:r>
                <a:r>
                  <a:rPr lang="es-CL" sz="1600" b="1" i="1" dirty="0"/>
                  <a:t> </a:t>
                </a:r>
                <a:r>
                  <a:rPr lang="es-CL" sz="1600" dirty="0"/>
                  <a:t>Para el AB de la izquierda, indica</a:t>
                </a:r>
                <a:r>
                  <a:rPr lang="es-CL" sz="1600" b="1" dirty="0"/>
                  <a:t>: </a:t>
                </a:r>
              </a:p>
              <a:p>
                <a:pPr marL="179388" indent="-179388">
                  <a:spcAft>
                    <a:spcPts val="400"/>
                  </a:spcAft>
                  <a:buFont typeface="Arial" pitchFamily="34" charset="0"/>
                  <a:buChar char="•"/>
                </a:pPr>
                <a:r>
                  <a:rPr lang="es-CL" sz="1600" dirty="0"/>
                  <a:t>¿Altura?</a:t>
                </a:r>
              </a:p>
              <a:p>
                <a:pPr marL="179388" indent="-179388">
                  <a:spcAft>
                    <a:spcPts val="400"/>
                  </a:spcAft>
                  <a:buFont typeface="Arial" pitchFamily="34" charset="0"/>
                  <a:buChar char="•"/>
                </a:pPr>
                <a:r>
                  <a:rPr lang="es-CL" sz="1600" dirty="0"/>
                  <a:t>¿Peso?</a:t>
                </a:r>
              </a:p>
              <a:p>
                <a:pPr marL="179388" indent="-179388">
                  <a:spcAft>
                    <a:spcPts val="400"/>
                  </a:spcAft>
                  <a:buFont typeface="Arial" pitchFamily="34" charset="0"/>
                  <a:buChar char="•"/>
                </a:pPr>
                <a:r>
                  <a:rPr lang="es-CL" sz="1600" dirty="0"/>
                  <a:t>¿Ancestro común de </a:t>
                </a:r>
                <a14:m>
                  <m:oMath xmlns:m="http://schemas.openxmlformats.org/officeDocument/2006/math">
                    <m:r>
                      <a:rPr lang="es-CL" sz="1600" b="1" i="1" dirty="0">
                        <a:latin typeface="Cambria Math" panose="02040503050406030204" pitchFamily="18" charset="0"/>
                      </a:rPr>
                      <m:t>𝒚</m:t>
                    </m:r>
                  </m:oMath>
                </a14:m>
                <a:r>
                  <a:rPr lang="es-CL" sz="1600" dirty="0"/>
                  <a:t> </a:t>
                </a:r>
                <a:r>
                  <a:rPr lang="es-CL" sz="1600" dirty="0" err="1"/>
                  <a:t>y</a:t>
                </a:r>
                <a:r>
                  <a:rPr lang="es-CL" sz="1600" dirty="0"/>
                  <a:t> </a:t>
                </a:r>
                <a14:m>
                  <m:oMath xmlns:m="http://schemas.openxmlformats.org/officeDocument/2006/math">
                    <m:r>
                      <a:rPr lang="es-CL" sz="1600" b="1" i="1" dirty="0">
                        <a:latin typeface="Cambria Math" panose="02040503050406030204" pitchFamily="18" charset="0"/>
                      </a:rPr>
                      <m:t>𝒑</m:t>
                    </m:r>
                  </m:oMath>
                </a14:m>
                <a:r>
                  <a:rPr lang="es-CL" sz="1600" dirty="0"/>
                  <a:t>?</a:t>
                </a:r>
              </a:p>
              <a:p>
                <a:pPr marL="179388" indent="-179388">
                  <a:spcAft>
                    <a:spcPts val="400"/>
                  </a:spcAft>
                  <a:buFont typeface="Arial" pitchFamily="34" charset="0"/>
                  <a:buChar char="•"/>
                </a:pPr>
                <a:r>
                  <a:rPr lang="es-CL" sz="1600" dirty="0"/>
                  <a:t>¿Ancestro común más próximo de </a:t>
                </a:r>
                <a14:m>
                  <m:oMath xmlns:m="http://schemas.openxmlformats.org/officeDocument/2006/math">
                    <m:r>
                      <a:rPr lang="es-CL" sz="1600" b="1" i="1" dirty="0" smtClean="0">
                        <a:latin typeface="Cambria Math" panose="02040503050406030204" pitchFamily="18" charset="0"/>
                      </a:rPr>
                      <m:t>𝒚</m:t>
                    </m:r>
                  </m:oMath>
                </a14:m>
                <a:r>
                  <a:rPr lang="es-CL" sz="1600" dirty="0"/>
                  <a:t> </a:t>
                </a:r>
                <a:r>
                  <a:rPr lang="es-CL" sz="1600" dirty="0" err="1"/>
                  <a:t>y</a:t>
                </a:r>
                <a:r>
                  <a:rPr lang="es-CL" sz="1600" dirty="0"/>
                  <a:t> </a:t>
                </a:r>
                <a14:m>
                  <m:oMath xmlns:m="http://schemas.openxmlformats.org/officeDocument/2006/math">
                    <m:r>
                      <a:rPr lang="es-CL" sz="1600" b="1" i="1" dirty="0" smtClean="0">
                        <a:latin typeface="Cambria Math" panose="02040503050406030204" pitchFamily="18" charset="0"/>
                      </a:rPr>
                      <m:t>𝒑</m:t>
                    </m:r>
                  </m:oMath>
                </a14:m>
                <a:r>
                  <a:rPr lang="es-CL" sz="1600" dirty="0"/>
                  <a:t>?</a:t>
                </a:r>
              </a:p>
            </p:txBody>
          </p:sp>
        </mc:Choice>
        <mc:Fallback xmlns="">
          <p:sp>
            <p:nvSpPr>
              <p:cNvPr id="65" name="TextBox 4"/>
              <p:cNvSpPr txBox="1">
                <a:spLocks noRot="1" noChangeAspect="1" noMove="1" noResize="1" noEditPoints="1" noAdjustHandles="1" noChangeArrowheads="1" noChangeShapeType="1" noTextEdit="1"/>
              </p:cNvSpPr>
              <p:nvPr/>
            </p:nvSpPr>
            <p:spPr>
              <a:xfrm>
                <a:off x="3309651" y="3645694"/>
                <a:ext cx="5334000" cy="1528624"/>
              </a:xfrm>
              <a:prstGeom prst="rect">
                <a:avLst/>
              </a:prstGeom>
              <a:blipFill>
                <a:blip r:embed="rId3"/>
                <a:stretch>
                  <a:fillRect l="-686" t="-1195" b="-4382"/>
                </a:stretch>
              </a:blipFill>
            </p:spPr>
            <p:txBody>
              <a:bodyPr/>
              <a:lstStyle/>
              <a:p>
                <a:r>
                  <a:rPr lang="es-CL">
                    <a:noFill/>
                  </a:rPr>
                  <a:t> </a:t>
                </a:r>
              </a:p>
            </p:txBody>
          </p:sp>
        </mc:Fallback>
      </mc:AlternateContent>
      <p:sp>
        <p:nvSpPr>
          <p:cNvPr id="66" name="Rectángulo 65"/>
          <p:cNvSpPr/>
          <p:nvPr/>
        </p:nvSpPr>
        <p:spPr>
          <a:xfrm>
            <a:off x="172756" y="3429000"/>
            <a:ext cx="8798489" cy="259080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7" name="CuadroTexto 66"/>
          <p:cNvSpPr txBox="1"/>
          <p:nvPr/>
        </p:nvSpPr>
        <p:spPr>
          <a:xfrm>
            <a:off x="4287663" y="3933816"/>
            <a:ext cx="296876"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4</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68" name="CuadroTexto 67"/>
          <p:cNvSpPr txBox="1"/>
          <p:nvPr/>
        </p:nvSpPr>
        <p:spPr>
          <a:xfrm>
            <a:off x="4287663" y="4231665"/>
            <a:ext cx="296876"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7</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69" name="CuadroTexto 68"/>
          <p:cNvSpPr txBox="1"/>
          <p:nvPr/>
        </p:nvSpPr>
        <p:spPr>
          <a:xfrm>
            <a:off x="5847164" y="4517540"/>
            <a:ext cx="572593"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g </a:t>
            </a:r>
            <a:r>
              <a:rPr lang="es-ES" sz="1600" dirty="0">
                <a:latin typeface="+mj-lt"/>
                <a:ea typeface="Cambria Math" panose="02040503050406030204" pitchFamily="18" charset="0"/>
              </a:rPr>
              <a:t>y</a:t>
            </a:r>
            <a:r>
              <a:rPr lang="es-ES" sz="1600" b="1" dirty="0">
                <a:solidFill>
                  <a:srgbClr val="C00000"/>
                </a:solidFill>
                <a:latin typeface="Cambria Math" panose="02040503050406030204" pitchFamily="18" charset="0"/>
                <a:ea typeface="Cambria Math" panose="02040503050406030204" pitchFamily="18" charset="0"/>
              </a:rPr>
              <a:t> a</a:t>
            </a:r>
            <a:endParaRPr lang="es-CL" sz="2000" b="1" dirty="0">
              <a:solidFill>
                <a:srgbClr val="C00000"/>
              </a:solidFill>
              <a:latin typeface="Cambria Math" panose="02040503050406030204" pitchFamily="18" charset="0"/>
              <a:ea typeface="Cambria Math" panose="02040503050406030204" pitchFamily="18" charset="0"/>
            </a:endParaRPr>
          </a:p>
        </p:txBody>
      </p:sp>
      <p:sp>
        <p:nvSpPr>
          <p:cNvPr id="70"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40" name="TextBox 4"/>
          <p:cNvSpPr txBox="1"/>
          <p:nvPr/>
        </p:nvSpPr>
        <p:spPr>
          <a:xfrm>
            <a:off x="0" y="694623"/>
            <a:ext cx="3646482" cy="369332"/>
          </a:xfrm>
          <a:prstGeom prst="rect">
            <a:avLst/>
          </a:prstGeom>
          <a:noFill/>
        </p:spPr>
        <p:txBody>
          <a:bodyPr wrap="square" rtlCol="0">
            <a:spAutoFit/>
          </a:bodyPr>
          <a:lstStyle/>
          <a:p>
            <a:pPr marL="0" lvl="2" algn="just">
              <a:spcAft>
                <a:spcPts val="600"/>
              </a:spcAft>
            </a:pPr>
            <a:r>
              <a:rPr lang="es-CL" b="1" dirty="0">
                <a:solidFill>
                  <a:srgbClr val="0070C0"/>
                </a:solidFill>
              </a:rPr>
              <a:t>Elementos de un árbol binario:</a:t>
            </a:r>
          </a:p>
        </p:txBody>
      </p:sp>
      <p:sp>
        <p:nvSpPr>
          <p:cNvPr id="71" name="CuadroTexto 70"/>
          <p:cNvSpPr txBox="1"/>
          <p:nvPr/>
        </p:nvSpPr>
        <p:spPr>
          <a:xfrm>
            <a:off x="6959110" y="4782034"/>
            <a:ext cx="284052" cy="338554"/>
          </a:xfrm>
          <a:prstGeom prst="rect">
            <a:avLst/>
          </a:prstGeom>
          <a:noFill/>
        </p:spPr>
        <p:txBody>
          <a:bodyPr wrap="none" rtlCol="0">
            <a:spAutoFit/>
          </a:bodyPr>
          <a:lstStyle/>
          <a:p>
            <a:r>
              <a:rPr lang="es-ES" sz="1600" b="1" dirty="0">
                <a:solidFill>
                  <a:srgbClr val="C00000"/>
                </a:solidFill>
                <a:latin typeface="Cambria Math" panose="02040503050406030204" pitchFamily="18" charset="0"/>
                <a:ea typeface="Cambria Math" panose="02040503050406030204" pitchFamily="18" charset="0"/>
              </a:rPr>
              <a:t>g</a:t>
            </a:r>
            <a:endParaRPr lang="es-CL" sz="2000" b="1" dirty="0">
              <a:solidFill>
                <a:srgbClr val="C00000"/>
              </a:solidFill>
              <a:latin typeface="Cambria Math" panose="02040503050406030204" pitchFamily="18" charset="0"/>
              <a:ea typeface="Cambria Math" panose="02040503050406030204" pitchFamily="18" charset="0"/>
            </a:endParaRPr>
          </a:p>
        </p:txBody>
      </p:sp>
      <p:pic>
        <p:nvPicPr>
          <p:cNvPr id="2" name="Imagen 1">
            <a:extLst>
              <a:ext uri="{FF2B5EF4-FFF2-40B4-BE49-F238E27FC236}">
                <a16:creationId xmlns:a16="http://schemas.microsoft.com/office/drawing/2014/main" id="{3475DBC5-D59F-D805-0A14-CEAA1BF94F58}"/>
              </a:ext>
            </a:extLst>
          </p:cNvPr>
          <p:cNvPicPr>
            <a:picLocks noChangeAspect="1"/>
          </p:cNvPicPr>
          <p:nvPr/>
        </p:nvPicPr>
        <p:blipFill>
          <a:blip r:embed="rId4"/>
          <a:stretch>
            <a:fillRect/>
          </a:stretch>
        </p:blipFill>
        <p:spPr>
          <a:xfrm>
            <a:off x="8198936" y="25400"/>
            <a:ext cx="919664" cy="1080000"/>
          </a:xfrm>
          <a:prstGeom prst="rect">
            <a:avLst/>
          </a:prstGeom>
        </p:spPr>
      </p:pic>
    </p:spTree>
    <p:extLst>
      <p:ext uri="{BB962C8B-B14F-4D97-AF65-F5344CB8AC3E}">
        <p14:creationId xmlns:p14="http://schemas.microsoft.com/office/powerpoint/2010/main" val="32835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68" grpId="0"/>
      <p:bldP spid="69" grpId="0"/>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19</a:t>
            </a:fld>
            <a:endParaRPr lang="en-US"/>
          </a:p>
        </p:txBody>
      </p:sp>
      <p:sp>
        <p:nvSpPr>
          <p:cNvPr id="47" name="TextBox 46"/>
          <p:cNvSpPr txBox="1"/>
          <p:nvPr/>
        </p:nvSpPr>
        <p:spPr>
          <a:xfrm>
            <a:off x="0" y="1161157"/>
            <a:ext cx="9144000" cy="2062103"/>
          </a:xfrm>
          <a:prstGeom prst="rect">
            <a:avLst/>
          </a:prstGeom>
          <a:noFill/>
        </p:spPr>
        <p:txBody>
          <a:bodyPr wrap="square" rtlCol="0">
            <a:spAutoFit/>
          </a:bodyPr>
          <a:lstStyle/>
          <a:p>
            <a:pPr algn="just"/>
            <a:r>
              <a:rPr lang="es-ES_tradnl" sz="1600" b="1" dirty="0" err="1">
                <a:solidFill>
                  <a:srgbClr val="002060"/>
                </a:solidFill>
                <a:latin typeface="Courier New" pitchFamily="49" charset="0"/>
                <a:cs typeface="Courier New" pitchFamily="49" charset="0"/>
              </a:rPr>
              <a:t>int</a:t>
            </a:r>
            <a:r>
              <a:rPr lang="es-ES_tradnl" sz="1600" b="1" dirty="0">
                <a:solidFill>
                  <a:srgbClr val="002060"/>
                </a:solidFill>
                <a:latin typeface="Courier New" pitchFamily="49" charset="0"/>
                <a:cs typeface="Courier New" pitchFamily="49" charset="0"/>
              </a:rPr>
              <a:t> </a:t>
            </a:r>
            <a:r>
              <a:rPr lang="es-ES_tradnl" sz="1600" b="1" u="sng" dirty="0">
                <a:solidFill>
                  <a:srgbClr val="C00000"/>
                </a:solidFill>
                <a:latin typeface="Courier New" pitchFamily="49" charset="0"/>
                <a:cs typeface="Courier New" pitchFamily="49" charset="0"/>
              </a:rPr>
              <a:t>Peso</a:t>
            </a:r>
            <a:r>
              <a:rPr lang="es-ES_tradnl" sz="1600" b="1" dirty="0">
                <a:solidFill>
                  <a:srgbClr val="002060"/>
                </a:solidFill>
                <a:latin typeface="Courier New" pitchFamily="49" charset="0"/>
                <a:cs typeface="Courier New" pitchFamily="49" charset="0"/>
              </a:rPr>
              <a:t>(AB A)</a:t>
            </a:r>
            <a:r>
              <a:rPr lang="es-CL" sz="1600" b="1" dirty="0">
                <a:solidFill>
                  <a:srgbClr val="002060"/>
                </a:solidFill>
                <a:latin typeface="Courier New" pitchFamily="49" charset="0"/>
                <a:cs typeface="Courier New" pitchFamily="49" charset="0"/>
              </a:rPr>
              <a:t>{</a:t>
            </a:r>
          </a:p>
          <a:p>
            <a:pPr algn="just"/>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if</a:t>
            </a:r>
            <a:r>
              <a:rPr lang="es-CL" sz="1600" b="1" dirty="0">
                <a:solidFill>
                  <a:srgbClr val="002060"/>
                </a:solidFill>
                <a:latin typeface="Courier New" pitchFamily="49" charset="0"/>
                <a:cs typeface="Courier New" pitchFamily="49" charset="0"/>
              </a:rPr>
              <a:t> (A == </a:t>
            </a:r>
            <a:r>
              <a:rPr lang="es-CL" sz="1600" b="1" dirty="0">
                <a:solidFill>
                  <a:srgbClr val="FF7700"/>
                </a:solidFill>
                <a:latin typeface="Courier New" pitchFamily="49" charset="0"/>
                <a:cs typeface="Courier New" pitchFamily="49" charset="0"/>
              </a:rPr>
              <a:t>NULL</a:t>
            </a:r>
            <a:r>
              <a:rPr lang="es-CL" sz="1600" b="1" dirty="0">
                <a:solidFill>
                  <a:srgbClr val="002060"/>
                </a:solidFill>
                <a:latin typeface="Courier New" pitchFamily="49" charset="0"/>
                <a:cs typeface="Courier New" pitchFamily="49" charset="0"/>
              </a:rPr>
              <a:t>) {</a:t>
            </a:r>
          </a:p>
          <a:p>
            <a:pPr algn="just"/>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0;</a:t>
            </a:r>
          </a:p>
          <a:p>
            <a:pPr algn="just"/>
            <a:r>
              <a:rPr lang="es-CL" sz="1600" b="1" dirty="0">
                <a:solidFill>
                  <a:srgbClr val="002060"/>
                </a:solidFill>
                <a:latin typeface="Courier New" pitchFamily="49" charset="0"/>
                <a:cs typeface="Courier New" pitchFamily="49" charset="0"/>
              </a:rPr>
              <a:t>    }</a:t>
            </a:r>
          </a:p>
          <a:p>
            <a:pPr algn="just"/>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else</a:t>
            </a:r>
            <a:r>
              <a:rPr lang="es-CL" sz="1600" b="1" dirty="0">
                <a:solidFill>
                  <a:srgbClr val="002060"/>
                </a:solidFill>
                <a:latin typeface="Courier New" pitchFamily="49" charset="0"/>
                <a:cs typeface="Courier New" pitchFamily="49" charset="0"/>
              </a:rPr>
              <a:t> {</a:t>
            </a:r>
          </a:p>
          <a:p>
            <a:pPr algn="just"/>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1 + </a:t>
            </a:r>
            <a:r>
              <a:rPr lang="es-ES_tradnl" sz="1600" b="1" u="sng" dirty="0">
                <a:solidFill>
                  <a:srgbClr val="C00000"/>
                </a:solidFill>
                <a:latin typeface="Courier New" pitchFamily="49" charset="0"/>
                <a:cs typeface="Courier New" pitchFamily="49" charset="0"/>
              </a:rPr>
              <a:t>Peso</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izq</a:t>
            </a:r>
            <a:r>
              <a:rPr lang="es-CL" sz="1600" b="1" dirty="0">
                <a:solidFill>
                  <a:srgbClr val="002060"/>
                </a:solidFill>
                <a:latin typeface="Courier New" pitchFamily="49" charset="0"/>
                <a:cs typeface="Courier New" pitchFamily="49" charset="0"/>
              </a:rPr>
              <a:t>) + </a:t>
            </a:r>
            <a:r>
              <a:rPr lang="es-ES_tradnl" sz="1600" b="1" u="sng" dirty="0">
                <a:solidFill>
                  <a:srgbClr val="C00000"/>
                </a:solidFill>
                <a:latin typeface="Courier New" pitchFamily="49" charset="0"/>
                <a:cs typeface="Courier New" pitchFamily="49" charset="0"/>
              </a:rPr>
              <a:t>Peso</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-&gt;der</a:t>
            </a:r>
            <a:r>
              <a:rPr lang="es-CL" sz="1600" b="1" dirty="0">
                <a:solidFill>
                  <a:srgbClr val="002060"/>
                </a:solidFill>
                <a:latin typeface="Courier New" pitchFamily="49" charset="0"/>
                <a:cs typeface="Courier New" pitchFamily="49" charset="0"/>
              </a:rPr>
              <a:t>);</a:t>
            </a:r>
          </a:p>
          <a:p>
            <a:pPr algn="just"/>
            <a:r>
              <a:rPr lang="es-CL" sz="1600" b="1" dirty="0">
                <a:solidFill>
                  <a:srgbClr val="002060"/>
                </a:solidFill>
                <a:latin typeface="Courier New" pitchFamily="49" charset="0"/>
                <a:cs typeface="Courier New" pitchFamily="49" charset="0"/>
              </a:rPr>
              <a:t>    }</a:t>
            </a:r>
          </a:p>
          <a:p>
            <a:pPr algn="just"/>
            <a:r>
              <a:rPr lang="es-CL" sz="1600" b="1" dirty="0">
                <a:solidFill>
                  <a:srgbClr val="002060"/>
                </a:solidFill>
                <a:latin typeface="Courier New" pitchFamily="49" charset="0"/>
                <a:cs typeface="Courier New" pitchFamily="49" charset="0"/>
              </a:rPr>
              <a:t>}</a:t>
            </a:r>
          </a:p>
        </p:txBody>
      </p:sp>
      <p:sp>
        <p:nvSpPr>
          <p:cNvPr id="27"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2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Peso de un AB (Número de nodos de un Árbol)</a:t>
            </a:r>
            <a:endParaRPr lang="es-CL" sz="1600" b="1" dirty="0">
              <a:solidFill>
                <a:srgbClr val="0070C0"/>
              </a:solidFill>
              <a:latin typeface="Courier New" pitchFamily="49" charset="0"/>
              <a:cs typeface="Courier New" pitchFamily="49" charset="0"/>
            </a:endParaRPr>
          </a:p>
        </p:txBody>
      </p:sp>
      <p:grpSp>
        <p:nvGrpSpPr>
          <p:cNvPr id="66" name="Grupo 65">
            <a:extLst>
              <a:ext uri="{FF2B5EF4-FFF2-40B4-BE49-F238E27FC236}">
                <a16:creationId xmlns:a16="http://schemas.microsoft.com/office/drawing/2014/main" id="{2E599D43-7066-6A41-9BFF-B726F2550964}"/>
              </a:ext>
            </a:extLst>
          </p:cNvPr>
          <p:cNvGrpSpPr/>
          <p:nvPr/>
        </p:nvGrpSpPr>
        <p:grpSpPr>
          <a:xfrm>
            <a:off x="7236764" y="215639"/>
            <a:ext cx="1450036" cy="1841761"/>
            <a:chOff x="788708" y="3188990"/>
            <a:chExt cx="1450036" cy="1841761"/>
          </a:xfrm>
        </p:grpSpPr>
        <p:grpSp>
          <p:nvGrpSpPr>
            <p:cNvPr id="67" name="Grupo 66">
              <a:extLst>
                <a:ext uri="{FF2B5EF4-FFF2-40B4-BE49-F238E27FC236}">
                  <a16:creationId xmlns:a16="http://schemas.microsoft.com/office/drawing/2014/main" id="{DEB16C74-6AB5-B6ED-0BA6-746DDA2B1D69}"/>
                </a:ext>
              </a:extLst>
            </p:cNvPr>
            <p:cNvGrpSpPr/>
            <p:nvPr/>
          </p:nvGrpSpPr>
          <p:grpSpPr>
            <a:xfrm>
              <a:off x="788708" y="3188990"/>
              <a:ext cx="1450036" cy="1839398"/>
              <a:chOff x="3063944" y="3290301"/>
              <a:chExt cx="1450036" cy="1839398"/>
            </a:xfrm>
          </p:grpSpPr>
          <p:grpSp>
            <p:nvGrpSpPr>
              <p:cNvPr id="70" name="Grupo 69">
                <a:extLst>
                  <a:ext uri="{FF2B5EF4-FFF2-40B4-BE49-F238E27FC236}">
                    <a16:creationId xmlns:a16="http://schemas.microsoft.com/office/drawing/2014/main" id="{697EF10A-733B-433A-DFE9-A6AAC480FC72}"/>
                  </a:ext>
                </a:extLst>
              </p:cNvPr>
              <p:cNvGrpSpPr/>
              <p:nvPr/>
            </p:nvGrpSpPr>
            <p:grpSpPr>
              <a:xfrm>
                <a:off x="3807126" y="3784156"/>
                <a:ext cx="285120" cy="291880"/>
                <a:chOff x="3807126" y="3784156"/>
                <a:chExt cx="285120" cy="291880"/>
              </a:xfrm>
            </p:grpSpPr>
            <p:sp>
              <p:nvSpPr>
                <p:cNvPr id="144" name="TextBox 84">
                  <a:extLst>
                    <a:ext uri="{FF2B5EF4-FFF2-40B4-BE49-F238E27FC236}">
                      <a16:creationId xmlns:a16="http://schemas.microsoft.com/office/drawing/2014/main" id="{7D286C26-19AE-912B-85AA-DD7C2A988E47}"/>
                    </a:ext>
                  </a:extLst>
                </p:cNvPr>
                <p:cNvSpPr txBox="1"/>
                <p:nvPr/>
              </p:nvSpPr>
              <p:spPr>
                <a:xfrm>
                  <a:off x="3821141" y="3784156"/>
                  <a:ext cx="258404" cy="276999"/>
                </a:xfrm>
                <a:prstGeom prst="rect">
                  <a:avLst/>
                </a:prstGeom>
                <a:noFill/>
              </p:spPr>
              <p:txBody>
                <a:bodyPr wrap="none" rtlCol="0">
                  <a:spAutoFit/>
                </a:bodyPr>
                <a:lstStyle/>
                <a:p>
                  <a:pPr algn="ctr"/>
                  <a:r>
                    <a:rPr lang="es-CL" sz="1200" dirty="0"/>
                    <a:t>a</a:t>
                  </a:r>
                  <a:endParaRPr lang="es-CL" sz="1200" baseline="-25000" dirty="0"/>
                </a:p>
              </p:txBody>
            </p:sp>
            <p:sp>
              <p:nvSpPr>
                <p:cNvPr id="145" name="Oval 85">
                  <a:extLst>
                    <a:ext uri="{FF2B5EF4-FFF2-40B4-BE49-F238E27FC236}">
                      <a16:creationId xmlns:a16="http://schemas.microsoft.com/office/drawing/2014/main" id="{2B3CFA2C-CB9D-3A21-B60D-6CEAB6B3C2E6}"/>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1" name="Group 56">
                <a:extLst>
                  <a:ext uri="{FF2B5EF4-FFF2-40B4-BE49-F238E27FC236}">
                    <a16:creationId xmlns:a16="http://schemas.microsoft.com/office/drawing/2014/main" id="{693FD132-DCB3-C3D3-2E6A-EF53DDA213D7}"/>
                  </a:ext>
                </a:extLst>
              </p:cNvPr>
              <p:cNvGrpSpPr/>
              <p:nvPr/>
            </p:nvGrpSpPr>
            <p:grpSpPr>
              <a:xfrm>
                <a:off x="3990122" y="3290301"/>
                <a:ext cx="379103" cy="491893"/>
                <a:chOff x="6819917" y="1089979"/>
                <a:chExt cx="379103" cy="480501"/>
              </a:xfrm>
            </p:grpSpPr>
            <p:sp>
              <p:nvSpPr>
                <p:cNvPr id="142" name="Rectangle 82">
                  <a:extLst>
                    <a:ext uri="{FF2B5EF4-FFF2-40B4-BE49-F238E27FC236}">
                      <a16:creationId xmlns:a16="http://schemas.microsoft.com/office/drawing/2014/main" id="{76046EF2-88DC-D2E1-0BCE-A8B19DDAD657}"/>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143" name="Straight Arrow Connector 83">
                  <a:extLst>
                    <a:ext uri="{FF2B5EF4-FFF2-40B4-BE49-F238E27FC236}">
                      <a16:creationId xmlns:a16="http://schemas.microsoft.com/office/drawing/2014/main" id="{0F08F502-F958-3F3B-25CE-7DDDA6343CB0}"/>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upo 71">
                <a:extLst>
                  <a:ext uri="{FF2B5EF4-FFF2-40B4-BE49-F238E27FC236}">
                    <a16:creationId xmlns:a16="http://schemas.microsoft.com/office/drawing/2014/main" id="{1B2F6E47-0473-67C3-7B7B-624C9658CF46}"/>
                  </a:ext>
                </a:extLst>
              </p:cNvPr>
              <p:cNvGrpSpPr/>
              <p:nvPr/>
            </p:nvGrpSpPr>
            <p:grpSpPr>
              <a:xfrm>
                <a:off x="4048123" y="4033291"/>
                <a:ext cx="465857" cy="629057"/>
                <a:chOff x="4048123" y="4033291"/>
                <a:chExt cx="465857" cy="629057"/>
              </a:xfrm>
            </p:grpSpPr>
            <p:grpSp>
              <p:nvGrpSpPr>
                <p:cNvPr id="126" name="Grupo 125">
                  <a:extLst>
                    <a:ext uri="{FF2B5EF4-FFF2-40B4-BE49-F238E27FC236}">
                      <a16:creationId xmlns:a16="http://schemas.microsoft.com/office/drawing/2014/main" id="{06E5BC7E-BD36-0EF8-F762-D0F615C8AA04}"/>
                    </a:ext>
                  </a:extLst>
                </p:cNvPr>
                <p:cNvGrpSpPr/>
                <p:nvPr/>
              </p:nvGrpSpPr>
              <p:grpSpPr>
                <a:xfrm>
                  <a:off x="4094880" y="4186258"/>
                  <a:ext cx="419100" cy="476090"/>
                  <a:chOff x="4323480" y="4253106"/>
                  <a:chExt cx="419100" cy="476090"/>
                </a:xfrm>
              </p:grpSpPr>
              <p:grpSp>
                <p:nvGrpSpPr>
                  <p:cNvPr id="128" name="Grupo 127">
                    <a:extLst>
                      <a:ext uri="{FF2B5EF4-FFF2-40B4-BE49-F238E27FC236}">
                        <a16:creationId xmlns:a16="http://schemas.microsoft.com/office/drawing/2014/main" id="{06AE1B37-C0A3-9297-44FA-FA0ECFCCD913}"/>
                      </a:ext>
                    </a:extLst>
                  </p:cNvPr>
                  <p:cNvGrpSpPr/>
                  <p:nvPr/>
                </p:nvGrpSpPr>
                <p:grpSpPr>
                  <a:xfrm>
                    <a:off x="4385325" y="4253106"/>
                    <a:ext cx="285120" cy="291880"/>
                    <a:chOff x="4400565" y="4263266"/>
                    <a:chExt cx="285120" cy="291880"/>
                  </a:xfrm>
                </p:grpSpPr>
                <p:sp>
                  <p:nvSpPr>
                    <p:cNvPr id="140" name="TextBox 35">
                      <a:extLst>
                        <a:ext uri="{FF2B5EF4-FFF2-40B4-BE49-F238E27FC236}">
                          <a16:creationId xmlns:a16="http://schemas.microsoft.com/office/drawing/2014/main" id="{C6D8DF42-6744-0920-89E7-5B6123A990E5}"/>
                        </a:ext>
                      </a:extLst>
                    </p:cNvPr>
                    <p:cNvSpPr txBox="1"/>
                    <p:nvPr/>
                  </p:nvSpPr>
                  <p:spPr>
                    <a:xfrm>
                      <a:off x="4417930" y="4270706"/>
                      <a:ext cx="250389" cy="276999"/>
                    </a:xfrm>
                    <a:prstGeom prst="rect">
                      <a:avLst/>
                    </a:prstGeom>
                    <a:noFill/>
                  </p:spPr>
                  <p:txBody>
                    <a:bodyPr wrap="none" rtlCol="0" anchor="ctr">
                      <a:spAutoFit/>
                    </a:bodyPr>
                    <a:lstStyle/>
                    <a:p>
                      <a:pPr algn="ctr"/>
                      <a:r>
                        <a:rPr lang="es-CL" sz="1200" dirty="0"/>
                        <a:t>c</a:t>
                      </a:r>
                      <a:endParaRPr lang="es-CL" sz="1200" baseline="-25000" dirty="0"/>
                    </a:p>
                  </p:txBody>
                </p:sp>
                <p:sp>
                  <p:nvSpPr>
                    <p:cNvPr id="141" name="Oval 87">
                      <a:extLst>
                        <a:ext uri="{FF2B5EF4-FFF2-40B4-BE49-F238E27FC236}">
                          <a16:creationId xmlns:a16="http://schemas.microsoft.com/office/drawing/2014/main" id="{085B2169-264C-C4EF-A518-CBE61F859883}"/>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29" name="Group 121">
                    <a:extLst>
                      <a:ext uri="{FF2B5EF4-FFF2-40B4-BE49-F238E27FC236}">
                        <a16:creationId xmlns:a16="http://schemas.microsoft.com/office/drawing/2014/main" id="{254E1B1E-3959-1E00-74D2-3F7B0A64E781}"/>
                      </a:ext>
                    </a:extLst>
                  </p:cNvPr>
                  <p:cNvGrpSpPr/>
                  <p:nvPr/>
                </p:nvGrpSpPr>
                <p:grpSpPr>
                  <a:xfrm>
                    <a:off x="4323480" y="4543930"/>
                    <a:ext cx="419100" cy="185266"/>
                    <a:chOff x="5772150" y="2628900"/>
                    <a:chExt cx="419100" cy="180975"/>
                  </a:xfrm>
                </p:grpSpPr>
                <p:grpSp>
                  <p:nvGrpSpPr>
                    <p:cNvPr id="130" name="Group 92">
                      <a:extLst>
                        <a:ext uri="{FF2B5EF4-FFF2-40B4-BE49-F238E27FC236}">
                          <a16:creationId xmlns:a16="http://schemas.microsoft.com/office/drawing/2014/main" id="{3CA0DB01-5502-9F0F-B63D-20000EDF5C8E}"/>
                        </a:ext>
                      </a:extLst>
                    </p:cNvPr>
                    <p:cNvGrpSpPr/>
                    <p:nvPr/>
                  </p:nvGrpSpPr>
                  <p:grpSpPr>
                    <a:xfrm>
                      <a:off x="5772150" y="2628900"/>
                      <a:ext cx="161925" cy="180975"/>
                      <a:chOff x="5772150" y="2628900"/>
                      <a:chExt cx="161925" cy="180975"/>
                    </a:xfrm>
                  </p:grpSpPr>
                  <p:cxnSp>
                    <p:nvCxnSpPr>
                      <p:cNvPr id="136" name="Straight Connector 48">
                        <a:extLst>
                          <a:ext uri="{FF2B5EF4-FFF2-40B4-BE49-F238E27FC236}">
                            <a16:creationId xmlns:a16="http://schemas.microsoft.com/office/drawing/2014/main" id="{CA43E1D6-7D0F-0E05-C854-6CEE65ED9F9C}"/>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7" name="Group 91">
                        <a:extLst>
                          <a:ext uri="{FF2B5EF4-FFF2-40B4-BE49-F238E27FC236}">
                            <a16:creationId xmlns:a16="http://schemas.microsoft.com/office/drawing/2014/main" id="{0E9D5A55-EC74-27C5-C059-1823F7C67EAA}"/>
                          </a:ext>
                        </a:extLst>
                      </p:cNvPr>
                      <p:cNvGrpSpPr/>
                      <p:nvPr/>
                    </p:nvGrpSpPr>
                    <p:grpSpPr>
                      <a:xfrm>
                        <a:off x="5772150" y="2790825"/>
                        <a:ext cx="152400" cy="19050"/>
                        <a:chOff x="5105400" y="3200400"/>
                        <a:chExt cx="152400" cy="19050"/>
                      </a:xfrm>
                    </p:grpSpPr>
                    <p:cxnSp>
                      <p:nvCxnSpPr>
                        <p:cNvPr id="138" name="Straight Connector 50">
                          <a:extLst>
                            <a:ext uri="{FF2B5EF4-FFF2-40B4-BE49-F238E27FC236}">
                              <a16:creationId xmlns:a16="http://schemas.microsoft.com/office/drawing/2014/main" id="{EAF1E8AA-D561-D55E-37E5-481CD9B679FC}"/>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51">
                          <a:extLst>
                            <a:ext uri="{FF2B5EF4-FFF2-40B4-BE49-F238E27FC236}">
                              <a16:creationId xmlns:a16="http://schemas.microsoft.com/office/drawing/2014/main" id="{76780BEF-D216-382D-FF0C-4CF63F3A6EDD}"/>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1" name="Group 93">
                      <a:extLst>
                        <a:ext uri="{FF2B5EF4-FFF2-40B4-BE49-F238E27FC236}">
                          <a16:creationId xmlns:a16="http://schemas.microsoft.com/office/drawing/2014/main" id="{530B5344-AE22-6C77-371C-E2D3F3759C73}"/>
                        </a:ext>
                      </a:extLst>
                    </p:cNvPr>
                    <p:cNvGrpSpPr/>
                    <p:nvPr/>
                  </p:nvGrpSpPr>
                  <p:grpSpPr>
                    <a:xfrm flipH="1">
                      <a:off x="6029325" y="2628900"/>
                      <a:ext cx="161925" cy="180975"/>
                      <a:chOff x="5772150" y="2628900"/>
                      <a:chExt cx="161925" cy="180975"/>
                    </a:xfrm>
                  </p:grpSpPr>
                  <p:cxnSp>
                    <p:nvCxnSpPr>
                      <p:cNvPr id="132" name="Straight Connector 44">
                        <a:extLst>
                          <a:ext uri="{FF2B5EF4-FFF2-40B4-BE49-F238E27FC236}">
                            <a16:creationId xmlns:a16="http://schemas.microsoft.com/office/drawing/2014/main" id="{93A634AE-EFD1-9C26-DA37-3B29AD7DC648}"/>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3" name="Group 91">
                        <a:extLst>
                          <a:ext uri="{FF2B5EF4-FFF2-40B4-BE49-F238E27FC236}">
                            <a16:creationId xmlns:a16="http://schemas.microsoft.com/office/drawing/2014/main" id="{D24A43C4-48B9-3FED-6335-EA40CA9198C4}"/>
                          </a:ext>
                        </a:extLst>
                      </p:cNvPr>
                      <p:cNvGrpSpPr/>
                      <p:nvPr/>
                    </p:nvGrpSpPr>
                    <p:grpSpPr>
                      <a:xfrm>
                        <a:off x="5772150" y="2790825"/>
                        <a:ext cx="152400" cy="19050"/>
                        <a:chOff x="5105400" y="3200400"/>
                        <a:chExt cx="152400" cy="19050"/>
                      </a:xfrm>
                    </p:grpSpPr>
                    <p:cxnSp>
                      <p:nvCxnSpPr>
                        <p:cNvPr id="134" name="Straight Connector 46">
                          <a:extLst>
                            <a:ext uri="{FF2B5EF4-FFF2-40B4-BE49-F238E27FC236}">
                              <a16:creationId xmlns:a16="http://schemas.microsoft.com/office/drawing/2014/main" id="{F5844204-CCF2-0E3C-2F8B-B663B73F91A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47">
                          <a:extLst>
                            <a:ext uri="{FF2B5EF4-FFF2-40B4-BE49-F238E27FC236}">
                              <a16:creationId xmlns:a16="http://schemas.microsoft.com/office/drawing/2014/main" id="{9929106A-DC95-E049-A91D-2BC18077D67B}"/>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27" name="Straight Connector 94">
                  <a:extLst>
                    <a:ext uri="{FF2B5EF4-FFF2-40B4-BE49-F238E27FC236}">
                      <a16:creationId xmlns:a16="http://schemas.microsoft.com/office/drawing/2014/main" id="{91B0ED68-039B-B388-8C55-449102B1B9B9}"/>
                    </a:ext>
                  </a:extLst>
                </p:cNvPr>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3" name="Grupo 72">
                <a:extLst>
                  <a:ext uri="{FF2B5EF4-FFF2-40B4-BE49-F238E27FC236}">
                    <a16:creationId xmlns:a16="http://schemas.microsoft.com/office/drawing/2014/main" id="{899F7680-1AB7-95CC-010B-870ECA4CC9FD}"/>
                  </a:ext>
                </a:extLst>
              </p:cNvPr>
              <p:cNvGrpSpPr/>
              <p:nvPr/>
            </p:nvGrpSpPr>
            <p:grpSpPr>
              <a:xfrm>
                <a:off x="3437150" y="4033291"/>
                <a:ext cx="411731" cy="444847"/>
                <a:chOff x="3437150" y="4033291"/>
                <a:chExt cx="411731" cy="444847"/>
              </a:xfrm>
            </p:grpSpPr>
            <p:cxnSp>
              <p:nvCxnSpPr>
                <p:cNvPr id="122" name="Straight Connector 94">
                  <a:extLst>
                    <a:ext uri="{FF2B5EF4-FFF2-40B4-BE49-F238E27FC236}">
                      <a16:creationId xmlns:a16="http://schemas.microsoft.com/office/drawing/2014/main" id="{43313977-BDDC-EE22-C44B-48EF17B55630}"/>
                    </a:ext>
                  </a:extLst>
                </p:cNvPr>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upo 122">
                  <a:extLst>
                    <a:ext uri="{FF2B5EF4-FFF2-40B4-BE49-F238E27FC236}">
                      <a16:creationId xmlns:a16="http://schemas.microsoft.com/office/drawing/2014/main" id="{2164EAFC-D84E-FC19-E6C5-1D80B67F3704}"/>
                    </a:ext>
                  </a:extLst>
                </p:cNvPr>
                <p:cNvGrpSpPr/>
                <p:nvPr/>
              </p:nvGrpSpPr>
              <p:grpSpPr>
                <a:xfrm>
                  <a:off x="3437150" y="4186258"/>
                  <a:ext cx="285120" cy="291880"/>
                  <a:chOff x="3807126" y="3784156"/>
                  <a:chExt cx="285120" cy="291880"/>
                </a:xfrm>
              </p:grpSpPr>
              <p:sp>
                <p:nvSpPr>
                  <p:cNvPr id="124" name="TextBox 84">
                    <a:extLst>
                      <a:ext uri="{FF2B5EF4-FFF2-40B4-BE49-F238E27FC236}">
                        <a16:creationId xmlns:a16="http://schemas.microsoft.com/office/drawing/2014/main" id="{406FCA6B-CF7D-C593-4128-249334907F2C}"/>
                      </a:ext>
                    </a:extLst>
                  </p:cNvPr>
                  <p:cNvSpPr txBox="1"/>
                  <p:nvPr/>
                </p:nvSpPr>
                <p:spPr>
                  <a:xfrm>
                    <a:off x="3821141" y="3784156"/>
                    <a:ext cx="264816" cy="276999"/>
                  </a:xfrm>
                  <a:prstGeom prst="rect">
                    <a:avLst/>
                  </a:prstGeom>
                  <a:noFill/>
                </p:spPr>
                <p:txBody>
                  <a:bodyPr wrap="none" rtlCol="0">
                    <a:spAutoFit/>
                  </a:bodyPr>
                  <a:lstStyle/>
                  <a:p>
                    <a:r>
                      <a:rPr lang="es-CL" sz="1200" dirty="0"/>
                      <a:t>b</a:t>
                    </a:r>
                    <a:endParaRPr lang="es-CL" sz="1200" baseline="-25000" dirty="0"/>
                  </a:p>
                </p:txBody>
              </p:sp>
              <p:sp>
                <p:nvSpPr>
                  <p:cNvPr id="125" name="Oval 85">
                    <a:extLst>
                      <a:ext uri="{FF2B5EF4-FFF2-40B4-BE49-F238E27FC236}">
                        <a16:creationId xmlns:a16="http://schemas.microsoft.com/office/drawing/2014/main" id="{37F13225-B9A2-606D-0D4E-3DA6BCCE886B}"/>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74" name="Grupo 73">
                <a:extLst>
                  <a:ext uri="{FF2B5EF4-FFF2-40B4-BE49-F238E27FC236}">
                    <a16:creationId xmlns:a16="http://schemas.microsoft.com/office/drawing/2014/main" id="{E28FF75D-F98B-2C1C-9C19-78181D86026F}"/>
                  </a:ext>
                </a:extLst>
              </p:cNvPr>
              <p:cNvGrpSpPr/>
              <p:nvPr/>
            </p:nvGrpSpPr>
            <p:grpSpPr>
              <a:xfrm>
                <a:off x="3063944" y="4447914"/>
                <a:ext cx="433923" cy="669113"/>
                <a:chOff x="3063944" y="4447914"/>
                <a:chExt cx="433923" cy="669113"/>
              </a:xfrm>
            </p:grpSpPr>
            <p:cxnSp>
              <p:nvCxnSpPr>
                <p:cNvPr id="86" name="Straight Connector 96">
                  <a:extLst>
                    <a:ext uri="{FF2B5EF4-FFF2-40B4-BE49-F238E27FC236}">
                      <a16:creationId xmlns:a16="http://schemas.microsoft.com/office/drawing/2014/main" id="{44128025-2986-871D-1E6D-B5F672554A80}"/>
                    </a:ext>
                  </a:extLst>
                </p:cNvPr>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7" name="Grupo 86">
                  <a:extLst>
                    <a:ext uri="{FF2B5EF4-FFF2-40B4-BE49-F238E27FC236}">
                      <a16:creationId xmlns:a16="http://schemas.microsoft.com/office/drawing/2014/main" id="{CE89EE37-4126-AFE7-14A4-96BA63182B68}"/>
                    </a:ext>
                  </a:extLst>
                </p:cNvPr>
                <p:cNvGrpSpPr/>
                <p:nvPr/>
              </p:nvGrpSpPr>
              <p:grpSpPr>
                <a:xfrm>
                  <a:off x="3063944" y="4640937"/>
                  <a:ext cx="419100" cy="476090"/>
                  <a:chOff x="4323480" y="4253106"/>
                  <a:chExt cx="419100" cy="476090"/>
                </a:xfrm>
              </p:grpSpPr>
              <p:grpSp>
                <p:nvGrpSpPr>
                  <p:cNvPr id="88" name="Grupo 87">
                    <a:extLst>
                      <a:ext uri="{FF2B5EF4-FFF2-40B4-BE49-F238E27FC236}">
                        <a16:creationId xmlns:a16="http://schemas.microsoft.com/office/drawing/2014/main" id="{087F701B-1DCF-99FD-F54B-46B5E4E4EEBB}"/>
                      </a:ext>
                    </a:extLst>
                  </p:cNvPr>
                  <p:cNvGrpSpPr/>
                  <p:nvPr/>
                </p:nvGrpSpPr>
                <p:grpSpPr>
                  <a:xfrm>
                    <a:off x="4385325" y="4253106"/>
                    <a:ext cx="285120" cy="291880"/>
                    <a:chOff x="4400565" y="4263266"/>
                    <a:chExt cx="285120" cy="291880"/>
                  </a:xfrm>
                </p:grpSpPr>
                <p:sp>
                  <p:nvSpPr>
                    <p:cNvPr id="120" name="TextBox 35">
                      <a:extLst>
                        <a:ext uri="{FF2B5EF4-FFF2-40B4-BE49-F238E27FC236}">
                          <a16:creationId xmlns:a16="http://schemas.microsoft.com/office/drawing/2014/main" id="{24FD982A-D534-D5AE-C143-71528FAD3C13}"/>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d</a:t>
                      </a:r>
                      <a:endParaRPr lang="es-CL" sz="1200" baseline="-25000" dirty="0"/>
                    </a:p>
                  </p:txBody>
                </p:sp>
                <p:sp>
                  <p:nvSpPr>
                    <p:cNvPr id="121" name="Oval 87">
                      <a:extLst>
                        <a:ext uri="{FF2B5EF4-FFF2-40B4-BE49-F238E27FC236}">
                          <a16:creationId xmlns:a16="http://schemas.microsoft.com/office/drawing/2014/main" id="{023D3CC4-A93A-9B13-B9AA-89F408802466}"/>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89" name="Group 121">
                    <a:extLst>
                      <a:ext uri="{FF2B5EF4-FFF2-40B4-BE49-F238E27FC236}">
                        <a16:creationId xmlns:a16="http://schemas.microsoft.com/office/drawing/2014/main" id="{93903192-41CC-A5A3-7B0F-972C96927D83}"/>
                      </a:ext>
                    </a:extLst>
                  </p:cNvPr>
                  <p:cNvGrpSpPr/>
                  <p:nvPr/>
                </p:nvGrpSpPr>
                <p:grpSpPr>
                  <a:xfrm>
                    <a:off x="4323480" y="4543930"/>
                    <a:ext cx="419100" cy="185266"/>
                    <a:chOff x="5772150" y="2628900"/>
                    <a:chExt cx="419100" cy="180975"/>
                  </a:xfrm>
                </p:grpSpPr>
                <p:grpSp>
                  <p:nvGrpSpPr>
                    <p:cNvPr id="90" name="Group 92">
                      <a:extLst>
                        <a:ext uri="{FF2B5EF4-FFF2-40B4-BE49-F238E27FC236}">
                          <a16:creationId xmlns:a16="http://schemas.microsoft.com/office/drawing/2014/main" id="{A0D9044E-B250-74EA-61DA-EB1B24B3288E}"/>
                        </a:ext>
                      </a:extLst>
                    </p:cNvPr>
                    <p:cNvGrpSpPr/>
                    <p:nvPr/>
                  </p:nvGrpSpPr>
                  <p:grpSpPr>
                    <a:xfrm>
                      <a:off x="5772150" y="2628900"/>
                      <a:ext cx="161925" cy="180975"/>
                      <a:chOff x="5772150" y="2628900"/>
                      <a:chExt cx="161925" cy="180975"/>
                    </a:xfrm>
                  </p:grpSpPr>
                  <p:cxnSp>
                    <p:nvCxnSpPr>
                      <p:cNvPr id="116" name="Straight Connector 48">
                        <a:extLst>
                          <a:ext uri="{FF2B5EF4-FFF2-40B4-BE49-F238E27FC236}">
                            <a16:creationId xmlns:a16="http://schemas.microsoft.com/office/drawing/2014/main" id="{981B0D1C-FA0B-C4EC-DA85-7814301A1DD4}"/>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7" name="Group 91">
                        <a:extLst>
                          <a:ext uri="{FF2B5EF4-FFF2-40B4-BE49-F238E27FC236}">
                            <a16:creationId xmlns:a16="http://schemas.microsoft.com/office/drawing/2014/main" id="{7C2F1EE7-E073-802A-7C6D-F4A4CAEA1C1B}"/>
                          </a:ext>
                        </a:extLst>
                      </p:cNvPr>
                      <p:cNvGrpSpPr/>
                      <p:nvPr/>
                    </p:nvGrpSpPr>
                    <p:grpSpPr>
                      <a:xfrm>
                        <a:off x="5772150" y="2790825"/>
                        <a:ext cx="152400" cy="19050"/>
                        <a:chOff x="5105400" y="3200400"/>
                        <a:chExt cx="152400" cy="19050"/>
                      </a:xfrm>
                    </p:grpSpPr>
                    <p:cxnSp>
                      <p:nvCxnSpPr>
                        <p:cNvPr id="118" name="Straight Connector 50">
                          <a:extLst>
                            <a:ext uri="{FF2B5EF4-FFF2-40B4-BE49-F238E27FC236}">
                              <a16:creationId xmlns:a16="http://schemas.microsoft.com/office/drawing/2014/main" id="{D62A209D-63CB-BBAD-4118-6B52BEF4E93F}"/>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51">
                          <a:extLst>
                            <a:ext uri="{FF2B5EF4-FFF2-40B4-BE49-F238E27FC236}">
                              <a16:creationId xmlns:a16="http://schemas.microsoft.com/office/drawing/2014/main" id="{36A8FE55-2316-B88C-58AD-346086435F2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1" name="Group 93">
                      <a:extLst>
                        <a:ext uri="{FF2B5EF4-FFF2-40B4-BE49-F238E27FC236}">
                          <a16:creationId xmlns:a16="http://schemas.microsoft.com/office/drawing/2014/main" id="{D249D4E2-6C19-E5DF-1E5B-51F72C2E69D8}"/>
                        </a:ext>
                      </a:extLst>
                    </p:cNvPr>
                    <p:cNvGrpSpPr/>
                    <p:nvPr/>
                  </p:nvGrpSpPr>
                  <p:grpSpPr>
                    <a:xfrm flipH="1">
                      <a:off x="6029325" y="2628900"/>
                      <a:ext cx="161925" cy="180975"/>
                      <a:chOff x="5772150" y="2628900"/>
                      <a:chExt cx="161925" cy="180975"/>
                    </a:xfrm>
                  </p:grpSpPr>
                  <p:cxnSp>
                    <p:nvCxnSpPr>
                      <p:cNvPr id="92" name="Straight Connector 44">
                        <a:extLst>
                          <a:ext uri="{FF2B5EF4-FFF2-40B4-BE49-F238E27FC236}">
                            <a16:creationId xmlns:a16="http://schemas.microsoft.com/office/drawing/2014/main" id="{7F7279D4-F964-0681-4F95-BFF54A3B19B8}"/>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oup 91">
                        <a:extLst>
                          <a:ext uri="{FF2B5EF4-FFF2-40B4-BE49-F238E27FC236}">
                            <a16:creationId xmlns:a16="http://schemas.microsoft.com/office/drawing/2014/main" id="{1D347A98-92C5-8F57-7C0B-A4ECA317AD10}"/>
                          </a:ext>
                        </a:extLst>
                      </p:cNvPr>
                      <p:cNvGrpSpPr/>
                      <p:nvPr/>
                    </p:nvGrpSpPr>
                    <p:grpSpPr>
                      <a:xfrm>
                        <a:off x="5772150" y="2790825"/>
                        <a:ext cx="152400" cy="19050"/>
                        <a:chOff x="5105400" y="3200400"/>
                        <a:chExt cx="152400" cy="19050"/>
                      </a:xfrm>
                    </p:grpSpPr>
                    <p:cxnSp>
                      <p:nvCxnSpPr>
                        <p:cNvPr id="94" name="Straight Connector 46">
                          <a:extLst>
                            <a:ext uri="{FF2B5EF4-FFF2-40B4-BE49-F238E27FC236}">
                              <a16:creationId xmlns:a16="http://schemas.microsoft.com/office/drawing/2014/main" id="{A802EC04-CBCC-F6F9-AFA8-EE6270A12C6C}"/>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47">
                          <a:extLst>
                            <a:ext uri="{FF2B5EF4-FFF2-40B4-BE49-F238E27FC236}">
                              <a16:creationId xmlns:a16="http://schemas.microsoft.com/office/drawing/2014/main" id="{3F39160D-6B49-91CA-7158-A79BB567B7DB}"/>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75" name="Grupo 74">
                <a:extLst>
                  <a:ext uri="{FF2B5EF4-FFF2-40B4-BE49-F238E27FC236}">
                    <a16:creationId xmlns:a16="http://schemas.microsoft.com/office/drawing/2014/main" id="{16B28A40-7AE6-C989-3B55-2A61D218DCC9}"/>
                  </a:ext>
                </a:extLst>
              </p:cNvPr>
              <p:cNvGrpSpPr/>
              <p:nvPr/>
            </p:nvGrpSpPr>
            <p:grpSpPr>
              <a:xfrm>
                <a:off x="3663917" y="4447914"/>
                <a:ext cx="373886" cy="479685"/>
                <a:chOff x="3663917" y="4447914"/>
                <a:chExt cx="373886" cy="479685"/>
              </a:xfrm>
            </p:grpSpPr>
            <p:cxnSp>
              <p:nvCxnSpPr>
                <p:cNvPr id="82" name="Straight Connector 97">
                  <a:extLst>
                    <a:ext uri="{FF2B5EF4-FFF2-40B4-BE49-F238E27FC236}">
                      <a16:creationId xmlns:a16="http://schemas.microsoft.com/office/drawing/2014/main" id="{E6B38A36-20EF-B966-065F-4E04858DACB1}"/>
                    </a:ext>
                  </a:extLst>
                </p:cNvPr>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3" name="Grupo 82">
                  <a:extLst>
                    <a:ext uri="{FF2B5EF4-FFF2-40B4-BE49-F238E27FC236}">
                      <a16:creationId xmlns:a16="http://schemas.microsoft.com/office/drawing/2014/main" id="{5ABCF511-E341-62CB-E8D0-0770BB7D33D2}"/>
                    </a:ext>
                  </a:extLst>
                </p:cNvPr>
                <p:cNvGrpSpPr/>
                <p:nvPr/>
              </p:nvGrpSpPr>
              <p:grpSpPr>
                <a:xfrm>
                  <a:off x="3752683" y="4635719"/>
                  <a:ext cx="285120" cy="291880"/>
                  <a:chOff x="3807126" y="3784156"/>
                  <a:chExt cx="285120" cy="291880"/>
                </a:xfrm>
              </p:grpSpPr>
              <p:sp>
                <p:nvSpPr>
                  <p:cNvPr id="84" name="TextBox 84">
                    <a:extLst>
                      <a:ext uri="{FF2B5EF4-FFF2-40B4-BE49-F238E27FC236}">
                        <a16:creationId xmlns:a16="http://schemas.microsoft.com/office/drawing/2014/main" id="{485A5F6E-1ECB-7255-7337-2339D1765015}"/>
                      </a:ext>
                    </a:extLst>
                  </p:cNvPr>
                  <p:cNvSpPr txBox="1"/>
                  <p:nvPr/>
                </p:nvSpPr>
                <p:spPr>
                  <a:xfrm>
                    <a:off x="3821141" y="3784156"/>
                    <a:ext cx="261610" cy="276999"/>
                  </a:xfrm>
                  <a:prstGeom prst="rect">
                    <a:avLst/>
                  </a:prstGeom>
                  <a:noFill/>
                </p:spPr>
                <p:txBody>
                  <a:bodyPr wrap="none" rtlCol="0">
                    <a:spAutoFit/>
                  </a:bodyPr>
                  <a:lstStyle/>
                  <a:p>
                    <a:r>
                      <a:rPr lang="es-CL" sz="1200" dirty="0"/>
                      <a:t>e</a:t>
                    </a:r>
                    <a:endParaRPr lang="es-CL" sz="1200" baseline="-25000" dirty="0"/>
                  </a:p>
                </p:txBody>
              </p:sp>
              <p:sp>
                <p:nvSpPr>
                  <p:cNvPr id="85" name="Oval 85">
                    <a:extLst>
                      <a:ext uri="{FF2B5EF4-FFF2-40B4-BE49-F238E27FC236}">
                        <a16:creationId xmlns:a16="http://schemas.microsoft.com/office/drawing/2014/main" id="{8548215C-5881-3FF8-5FFF-C3BD32ADCD85}"/>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76" name="Straight Connector 102">
                <a:extLst>
                  <a:ext uri="{FF2B5EF4-FFF2-40B4-BE49-F238E27FC236}">
                    <a16:creationId xmlns:a16="http://schemas.microsoft.com/office/drawing/2014/main" id="{4B9BC83D-0F04-22AE-D9C9-E0C3076390ED}"/>
                  </a:ext>
                </a:extLst>
              </p:cNvPr>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7" name="Grupo 76">
                <a:extLst>
                  <a:ext uri="{FF2B5EF4-FFF2-40B4-BE49-F238E27FC236}">
                    <a16:creationId xmlns:a16="http://schemas.microsoft.com/office/drawing/2014/main" id="{F6D61582-9A6C-1828-AC37-62C436E95303}"/>
                  </a:ext>
                </a:extLst>
              </p:cNvPr>
              <p:cNvGrpSpPr/>
              <p:nvPr/>
            </p:nvGrpSpPr>
            <p:grpSpPr>
              <a:xfrm>
                <a:off x="3578231" y="4886328"/>
                <a:ext cx="563617" cy="243371"/>
                <a:chOff x="3578231" y="4886328"/>
                <a:chExt cx="563617" cy="243371"/>
              </a:xfrm>
            </p:grpSpPr>
            <p:cxnSp>
              <p:nvCxnSpPr>
                <p:cNvPr id="78" name="Straight Connector 103">
                  <a:extLst>
                    <a:ext uri="{FF2B5EF4-FFF2-40B4-BE49-F238E27FC236}">
                      <a16:creationId xmlns:a16="http://schemas.microsoft.com/office/drawing/2014/main" id="{004B031D-A8A8-B1A5-9685-27E7BE3D4D76}"/>
                    </a:ext>
                  </a:extLst>
                </p:cNvPr>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9" name="Group 91">
                  <a:extLst>
                    <a:ext uri="{FF2B5EF4-FFF2-40B4-BE49-F238E27FC236}">
                      <a16:creationId xmlns:a16="http://schemas.microsoft.com/office/drawing/2014/main" id="{5BBE22B0-A9F5-EB0E-24A0-3B0F9786F81E}"/>
                    </a:ext>
                  </a:extLst>
                </p:cNvPr>
                <p:cNvGrpSpPr/>
                <p:nvPr/>
              </p:nvGrpSpPr>
              <p:grpSpPr>
                <a:xfrm>
                  <a:off x="3578231" y="5110197"/>
                  <a:ext cx="152400" cy="19502"/>
                  <a:chOff x="4731986" y="2756132"/>
                  <a:chExt cx="152400" cy="19050"/>
                </a:xfrm>
              </p:grpSpPr>
              <p:cxnSp>
                <p:nvCxnSpPr>
                  <p:cNvPr id="80" name="Straight Connector 50">
                    <a:extLst>
                      <a:ext uri="{FF2B5EF4-FFF2-40B4-BE49-F238E27FC236}">
                        <a16:creationId xmlns:a16="http://schemas.microsoft.com/office/drawing/2014/main" id="{8515F219-7063-2616-2962-2042C37A9D4E}"/>
                      </a:ext>
                    </a:extLst>
                  </p:cNvPr>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51">
                    <a:extLst>
                      <a:ext uri="{FF2B5EF4-FFF2-40B4-BE49-F238E27FC236}">
                        <a16:creationId xmlns:a16="http://schemas.microsoft.com/office/drawing/2014/main" id="{DC6EA3AA-21A6-014F-C695-86C1EA760531}"/>
                      </a:ext>
                    </a:extLst>
                  </p:cNvPr>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68" name="Straight Connector 50">
              <a:extLst>
                <a:ext uri="{FF2B5EF4-FFF2-40B4-BE49-F238E27FC236}">
                  <a16:creationId xmlns:a16="http://schemas.microsoft.com/office/drawing/2014/main" id="{F5AA9804-00B7-EF25-B95B-5054BF8DEDAA}"/>
                </a:ext>
              </a:extLst>
            </p:cNvPr>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51">
              <a:extLst>
                <a:ext uri="{FF2B5EF4-FFF2-40B4-BE49-F238E27FC236}">
                  <a16:creationId xmlns:a16="http://schemas.microsoft.com/office/drawing/2014/main" id="{09AAE432-CF59-2DBE-CB17-99AFE9C2B70C}"/>
                </a:ext>
              </a:extLst>
            </p:cNvPr>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55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7010400" y="6477100"/>
            <a:ext cx="2133600" cy="365125"/>
          </a:xfrm>
        </p:spPr>
        <p:txBody>
          <a:bodyPr/>
          <a:lstStyle/>
          <a:p>
            <a:fld id="{B6F15528-21DE-4FAA-801E-634DDDAF4B2B}" type="slidenum">
              <a:rPr lang="en-US" smtClean="0"/>
              <a:pPr/>
              <a:t>2</a:t>
            </a:fld>
            <a:endParaRPr lang="en-US"/>
          </a:p>
        </p:txBody>
      </p:sp>
      <p:sp>
        <p:nvSpPr>
          <p:cNvPr id="3" name="Título 2"/>
          <p:cNvSpPr>
            <a:spLocks noGrp="1"/>
          </p:cNvSpPr>
          <p:nvPr>
            <p:ph type="title"/>
          </p:nvPr>
        </p:nvSpPr>
        <p:spPr>
          <a:xfrm>
            <a:off x="457200" y="2857500"/>
            <a:ext cx="8229600" cy="1143000"/>
          </a:xfrm>
        </p:spPr>
        <p:txBody>
          <a:bodyPr/>
          <a:lstStyle/>
          <a:p>
            <a:r>
              <a:rPr lang="es-ES" b="1" dirty="0"/>
              <a:t>ÁRBOLES BINARIOS</a:t>
            </a:r>
            <a:endParaRPr lang="es-CL" b="1" dirty="0"/>
          </a:p>
        </p:txBody>
      </p:sp>
    </p:spTree>
    <p:extLst>
      <p:ext uri="{BB962C8B-B14F-4D97-AF65-F5344CB8AC3E}">
        <p14:creationId xmlns:p14="http://schemas.microsoft.com/office/powerpoint/2010/main" val="648282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20</a:t>
            </a:fld>
            <a:endParaRPr lang="en-US"/>
          </a:p>
        </p:txBody>
      </p:sp>
      <p:sp>
        <p:nvSpPr>
          <p:cNvPr id="47" name="TextBox 46"/>
          <p:cNvSpPr txBox="1"/>
          <p:nvPr/>
        </p:nvSpPr>
        <p:spPr>
          <a:xfrm>
            <a:off x="1549850" y="948723"/>
            <a:ext cx="5064255" cy="1569660"/>
          </a:xfrm>
          <a:prstGeom prst="rect">
            <a:avLst/>
          </a:prstGeom>
          <a:noFill/>
        </p:spPr>
        <p:txBody>
          <a:bodyPr wrap="square" rtlCol="0">
            <a:spAutoFit/>
          </a:bodyPr>
          <a:lstStyle/>
          <a:p>
            <a:pPr algn="just"/>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u="sng" dirty="0">
                <a:solidFill>
                  <a:srgbClr val="C00000"/>
                </a:solidFill>
                <a:latin typeface="Courier New" pitchFamily="49" charset="0"/>
                <a:cs typeface="Courier New" pitchFamily="49" charset="0"/>
              </a:rPr>
              <a:t>Peso</a:t>
            </a:r>
            <a:r>
              <a:rPr lang="es-ES_tradnl" sz="1200" b="1" dirty="0">
                <a:solidFill>
                  <a:srgbClr val="002060"/>
                </a:solidFill>
                <a:latin typeface="Courier New" pitchFamily="49" charset="0"/>
                <a:cs typeface="Courier New" pitchFamily="49" charset="0"/>
              </a:rPr>
              <a:t>(AB A)</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77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0;</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else</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1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izq</a:t>
            </a:r>
            <a:r>
              <a:rPr lang="es-CL" sz="1200" b="1" dirty="0">
                <a:solidFill>
                  <a:srgbClr val="002060"/>
                </a:solidFill>
                <a:latin typeface="Courier New" pitchFamily="49" charset="0"/>
                <a:cs typeface="Courier New" pitchFamily="49" charset="0"/>
              </a:rPr>
              <a:t>)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-&gt;der</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a:t>
            </a:r>
          </a:p>
        </p:txBody>
      </p:sp>
      <p:sp>
        <p:nvSpPr>
          <p:cNvPr id="8" name="CuadroTexto 7"/>
          <p:cNvSpPr txBox="1"/>
          <p:nvPr/>
        </p:nvSpPr>
        <p:spPr>
          <a:xfrm>
            <a:off x="417420" y="246623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9" name="Flecha derecha 8"/>
          <p:cNvSpPr/>
          <p:nvPr/>
        </p:nvSpPr>
        <p:spPr>
          <a:xfrm>
            <a:off x="1342914" y="1022027"/>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 name="Flecha derecha 33"/>
          <p:cNvSpPr/>
          <p:nvPr/>
        </p:nvSpPr>
        <p:spPr>
          <a:xfrm>
            <a:off x="1702250" y="12147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 name="Flecha derecha 34"/>
          <p:cNvSpPr/>
          <p:nvPr/>
        </p:nvSpPr>
        <p:spPr>
          <a:xfrm>
            <a:off x="2177004" y="13671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Flecha derecha 36"/>
          <p:cNvSpPr/>
          <p:nvPr/>
        </p:nvSpPr>
        <p:spPr>
          <a:xfrm>
            <a:off x="2168415" y="1922929"/>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9" name="CuadroTexto 38"/>
          <p:cNvSpPr txBox="1"/>
          <p:nvPr/>
        </p:nvSpPr>
        <p:spPr>
          <a:xfrm>
            <a:off x="354457" y="4203915"/>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11" name="Flecha doblada hacia arriba 10"/>
          <p:cNvSpPr>
            <a:spLocks noChangeAspect="1"/>
          </p:cNvSpPr>
          <p:nvPr/>
        </p:nvSpPr>
        <p:spPr>
          <a:xfrm rot="5400000">
            <a:off x="165878" y="4199963"/>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428" name="Grupo 427"/>
          <p:cNvGrpSpPr/>
          <p:nvPr/>
        </p:nvGrpSpPr>
        <p:grpSpPr>
          <a:xfrm>
            <a:off x="487505" y="2481565"/>
            <a:ext cx="1704263" cy="1634503"/>
            <a:chOff x="487505" y="2481565"/>
            <a:chExt cx="1704263" cy="1634503"/>
          </a:xfrm>
        </p:grpSpPr>
        <p:grpSp>
          <p:nvGrpSpPr>
            <p:cNvPr id="95" name="Group 120"/>
            <p:cNvGrpSpPr>
              <a:grpSpLocks noChangeAspect="1"/>
            </p:cNvGrpSpPr>
            <p:nvPr/>
          </p:nvGrpSpPr>
          <p:grpSpPr>
            <a:xfrm>
              <a:off x="545301" y="2865542"/>
              <a:ext cx="1551404" cy="1116988"/>
              <a:chOff x="479280" y="3716643"/>
              <a:chExt cx="2031703" cy="1462796"/>
            </a:xfrm>
          </p:grpSpPr>
          <p:grpSp>
            <p:nvGrpSpPr>
              <p:cNvPr id="96" name="Group 138"/>
              <p:cNvGrpSpPr/>
              <p:nvPr/>
            </p:nvGrpSpPr>
            <p:grpSpPr>
              <a:xfrm>
                <a:off x="1497590" y="3716643"/>
                <a:ext cx="327593" cy="378193"/>
                <a:chOff x="2491807" y="3530800"/>
                <a:chExt cx="327593" cy="378193"/>
              </a:xfrm>
            </p:grpSpPr>
            <p:sp>
              <p:nvSpPr>
                <p:cNvPr id="113" name="TextBox 50"/>
                <p:cNvSpPr txBox="1"/>
                <p:nvPr/>
              </p:nvSpPr>
              <p:spPr>
                <a:xfrm>
                  <a:off x="2517817" y="3530800"/>
                  <a:ext cx="271228" cy="307776"/>
                </a:xfrm>
                <a:prstGeom prst="rect">
                  <a:avLst/>
                </a:prstGeom>
                <a:noFill/>
              </p:spPr>
              <p:txBody>
                <a:bodyPr wrap="none" rtlCol="0">
                  <a:spAutoFit/>
                </a:bodyPr>
                <a:lstStyle/>
                <a:p>
                  <a:pPr algn="ctr"/>
                  <a:r>
                    <a:rPr lang="es-CL" sz="1400" dirty="0"/>
                    <a:t>a</a:t>
                  </a:r>
                  <a:endParaRPr lang="es-CL" sz="1400" baseline="-25000" dirty="0"/>
                </a:p>
              </p:txBody>
            </p:sp>
            <p:sp>
              <p:nvSpPr>
                <p:cNvPr id="114" name="Oval 51"/>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7" name="Straight Connector 23"/>
              <p:cNvCxnSpPr>
                <a:stCxn id="114" idx="3"/>
              </p:cNvCxnSpPr>
              <p:nvPr/>
            </p:nvCxnSpPr>
            <p:spPr>
              <a:xfrm flipH="1">
                <a:off x="1083802"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24"/>
              <p:cNvCxnSpPr>
                <a:stCxn id="114" idx="5"/>
              </p:cNvCxnSpPr>
              <p:nvPr/>
            </p:nvCxnSpPr>
            <p:spPr>
              <a:xfrm>
                <a:off x="1777208"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Connector 25"/>
              <p:cNvCxnSpPr/>
              <p:nvPr/>
            </p:nvCxnSpPr>
            <p:spPr>
              <a:xfrm flipH="1">
                <a:off x="659390"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26"/>
              <p:cNvCxnSpPr/>
              <p:nvPr/>
            </p:nvCxnSpPr>
            <p:spPr>
              <a:xfrm>
                <a:off x="1097657"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1" name="Group 137"/>
              <p:cNvGrpSpPr/>
              <p:nvPr/>
            </p:nvGrpSpPr>
            <p:grpSpPr>
              <a:xfrm>
                <a:off x="804860" y="4283235"/>
                <a:ext cx="327593" cy="360048"/>
                <a:chOff x="1799077" y="4097392"/>
                <a:chExt cx="327593" cy="360048"/>
              </a:xfrm>
            </p:grpSpPr>
            <p:sp>
              <p:nvSpPr>
                <p:cNvPr id="111"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112"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2" name="Group 139"/>
              <p:cNvGrpSpPr/>
              <p:nvPr/>
            </p:nvGrpSpPr>
            <p:grpSpPr>
              <a:xfrm>
                <a:off x="2183390" y="4283235"/>
                <a:ext cx="327593" cy="360048"/>
                <a:chOff x="3177607" y="4097392"/>
                <a:chExt cx="327593" cy="360048"/>
              </a:xfrm>
            </p:grpSpPr>
            <p:sp>
              <p:nvSpPr>
                <p:cNvPr id="109"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110"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3" name="Group 144"/>
              <p:cNvGrpSpPr/>
              <p:nvPr/>
            </p:nvGrpSpPr>
            <p:grpSpPr>
              <a:xfrm>
                <a:off x="1116327" y="4819391"/>
                <a:ext cx="327593" cy="360048"/>
                <a:chOff x="2110544" y="4633548"/>
                <a:chExt cx="327593" cy="360048"/>
              </a:xfrm>
            </p:grpSpPr>
            <p:sp>
              <p:nvSpPr>
                <p:cNvPr id="107"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108"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4" name="Group 143"/>
              <p:cNvGrpSpPr/>
              <p:nvPr/>
            </p:nvGrpSpPr>
            <p:grpSpPr>
              <a:xfrm>
                <a:off x="479280" y="4819391"/>
                <a:ext cx="327593" cy="360048"/>
                <a:chOff x="1473497" y="4633548"/>
                <a:chExt cx="327593" cy="360048"/>
              </a:xfrm>
            </p:grpSpPr>
            <p:sp>
              <p:nvSpPr>
                <p:cNvPr id="105"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106"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3" name="CuadroTexto 2"/>
            <p:cNvSpPr txBox="1"/>
            <p:nvPr/>
          </p:nvSpPr>
          <p:spPr>
            <a:xfrm>
              <a:off x="900130" y="2481565"/>
              <a:ext cx="293670" cy="307777"/>
            </a:xfrm>
            <a:prstGeom prst="rect">
              <a:avLst/>
            </a:prstGeom>
            <a:noFill/>
          </p:spPr>
          <p:txBody>
            <a:bodyPr wrap="none" rtlCol="0">
              <a:spAutoFit/>
            </a:bodyPr>
            <a:lstStyle/>
            <a:p>
              <a:r>
                <a:rPr lang="es-CL" sz="1400" b="1" dirty="0">
                  <a:solidFill>
                    <a:srgbClr val="0070C0"/>
                  </a:solidFill>
                </a:rPr>
                <a:t>A</a:t>
              </a:r>
            </a:p>
          </p:txBody>
        </p:sp>
        <p:cxnSp>
          <p:nvCxnSpPr>
            <p:cNvPr id="5" name="Conector recto de flecha 4"/>
            <p:cNvCxnSpPr>
              <a:cxnSpLocks noChangeAspect="1"/>
            </p:cNvCxnSpPr>
            <p:nvPr/>
          </p:nvCxnSpPr>
          <p:spPr>
            <a:xfrm>
              <a:off x="1066800" y="2721835"/>
              <a:ext cx="252000" cy="201600"/>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3" name="Grupo 22"/>
            <p:cNvGrpSpPr/>
            <p:nvPr/>
          </p:nvGrpSpPr>
          <p:grpSpPr>
            <a:xfrm>
              <a:off x="487505" y="3969030"/>
              <a:ext cx="132368" cy="146050"/>
              <a:chOff x="4194743" y="5257800"/>
              <a:chExt cx="132368" cy="146050"/>
            </a:xfrm>
          </p:grpSpPr>
          <p:cxnSp>
            <p:nvCxnSpPr>
              <p:cNvPr id="138"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2" name="Grupo 21"/>
            <p:cNvGrpSpPr/>
            <p:nvPr/>
          </p:nvGrpSpPr>
          <p:grpSpPr>
            <a:xfrm>
              <a:off x="727694" y="3974624"/>
              <a:ext cx="132368" cy="140456"/>
              <a:chOff x="4482557" y="5263394"/>
              <a:chExt cx="132368" cy="140456"/>
            </a:xfrm>
          </p:grpSpPr>
          <p:cxnSp>
            <p:nvCxnSpPr>
              <p:cNvPr id="136"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Conector recto 13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1" name="Conector recto 14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950254" y="3970018"/>
              <a:ext cx="132368" cy="146050"/>
              <a:chOff x="4194743" y="5257800"/>
              <a:chExt cx="132368" cy="146050"/>
            </a:xfrm>
          </p:grpSpPr>
          <p:cxnSp>
            <p:nvCxnSpPr>
              <p:cNvPr id="14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1238068" y="3975612"/>
              <a:ext cx="132368" cy="140456"/>
              <a:chOff x="4482557" y="5263394"/>
              <a:chExt cx="132368" cy="140456"/>
            </a:xfrm>
          </p:grpSpPr>
          <p:cxnSp>
            <p:nvCxnSpPr>
              <p:cNvPr id="14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8" name="Conector recto 14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1771586" y="3540967"/>
              <a:ext cx="132368" cy="146050"/>
              <a:chOff x="4194743" y="5257800"/>
              <a:chExt cx="132368" cy="146050"/>
            </a:xfrm>
          </p:grpSpPr>
          <p:cxnSp>
            <p:nvCxnSpPr>
              <p:cNvPr id="151"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Conector recto 151"/>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3" name="Conector recto 152"/>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4" name="Grupo 153"/>
            <p:cNvGrpSpPr/>
            <p:nvPr/>
          </p:nvGrpSpPr>
          <p:grpSpPr>
            <a:xfrm>
              <a:off x="2059400" y="3546561"/>
              <a:ext cx="132368" cy="140456"/>
              <a:chOff x="4482557" y="5263394"/>
              <a:chExt cx="132368" cy="140456"/>
            </a:xfrm>
          </p:grpSpPr>
          <p:cxnSp>
            <p:nvCxnSpPr>
              <p:cNvPr id="155"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6" name="Conector recto 155"/>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7" name="Conector recto 156"/>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5" name="Grupo 24"/>
          <p:cNvGrpSpPr/>
          <p:nvPr/>
        </p:nvGrpSpPr>
        <p:grpSpPr>
          <a:xfrm>
            <a:off x="527304" y="4402616"/>
            <a:ext cx="879797" cy="924297"/>
            <a:chOff x="1030813" y="5204255"/>
            <a:chExt cx="879797" cy="924297"/>
          </a:xfrm>
        </p:grpSpPr>
        <p:grpSp>
          <p:nvGrpSpPr>
            <p:cNvPr id="16" name="Grupo 15"/>
            <p:cNvGrpSpPr/>
            <p:nvPr/>
          </p:nvGrpSpPr>
          <p:grpSpPr>
            <a:xfrm>
              <a:off x="1108264" y="5204255"/>
              <a:ext cx="736597" cy="794033"/>
              <a:chOff x="2473197" y="3962410"/>
              <a:chExt cx="736597" cy="794033"/>
            </a:xfrm>
          </p:grpSpPr>
          <p:cxnSp>
            <p:nvCxnSpPr>
              <p:cNvPr id="64" name="Straight Connector 23"/>
              <p:cNvCxnSpPr/>
              <p:nvPr/>
            </p:nvCxnSpPr>
            <p:spPr>
              <a:xfrm flipH="1">
                <a:off x="2934810" y="3962410"/>
                <a:ext cx="128110" cy="16292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25"/>
              <p:cNvCxnSpPr/>
              <p:nvPr/>
            </p:nvCxnSpPr>
            <p:spPr>
              <a:xfrm flipH="1">
                <a:off x="2610729" y="43127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26"/>
              <p:cNvCxnSpPr/>
              <p:nvPr/>
            </p:nvCxnSpPr>
            <p:spPr>
              <a:xfrm>
                <a:off x="2945388" y="43127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8" name="Group 137"/>
              <p:cNvGrpSpPr/>
              <p:nvPr/>
            </p:nvGrpSpPr>
            <p:grpSpPr>
              <a:xfrm>
                <a:off x="2721809" y="4072103"/>
                <a:ext cx="250149" cy="274932"/>
                <a:chOff x="1799077" y="4097392"/>
                <a:chExt cx="327593" cy="360048"/>
              </a:xfrm>
            </p:grpSpPr>
            <p:sp>
              <p:nvSpPr>
                <p:cNvPr id="78"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79"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70" name="Group 144"/>
              <p:cNvGrpSpPr/>
              <p:nvPr/>
            </p:nvGrpSpPr>
            <p:grpSpPr>
              <a:xfrm>
                <a:off x="2959645" y="4481511"/>
                <a:ext cx="250149" cy="274932"/>
                <a:chOff x="2110544" y="4633548"/>
                <a:chExt cx="327593" cy="360048"/>
              </a:xfrm>
            </p:grpSpPr>
            <p:sp>
              <p:nvSpPr>
                <p:cNvPr id="74"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75"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71" name="Group 143"/>
              <p:cNvGrpSpPr/>
              <p:nvPr/>
            </p:nvGrpSpPr>
            <p:grpSpPr>
              <a:xfrm>
                <a:off x="2473197" y="4481511"/>
                <a:ext cx="250149" cy="274932"/>
                <a:chOff x="1473497" y="4633548"/>
                <a:chExt cx="327593" cy="360048"/>
              </a:xfrm>
            </p:grpSpPr>
            <p:sp>
              <p:nvSpPr>
                <p:cNvPr id="72"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73"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grpSp>
          <p:nvGrpSpPr>
            <p:cNvPr id="166" name="Grupo 165"/>
            <p:cNvGrpSpPr/>
            <p:nvPr/>
          </p:nvGrpSpPr>
          <p:grpSpPr>
            <a:xfrm>
              <a:off x="1030813" y="5981035"/>
              <a:ext cx="132368" cy="146050"/>
              <a:chOff x="4194743" y="5257800"/>
              <a:chExt cx="132368" cy="146050"/>
            </a:xfrm>
          </p:grpSpPr>
          <p:cxnSp>
            <p:nvCxnSpPr>
              <p:cNvPr id="16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0" name="Grupo 169"/>
            <p:cNvGrpSpPr/>
            <p:nvPr/>
          </p:nvGrpSpPr>
          <p:grpSpPr>
            <a:xfrm>
              <a:off x="1271002" y="5986629"/>
              <a:ext cx="132368" cy="140456"/>
              <a:chOff x="4482557" y="5263394"/>
              <a:chExt cx="132368" cy="140456"/>
            </a:xfrm>
          </p:grpSpPr>
          <p:cxnSp>
            <p:nvCxnSpPr>
              <p:cNvPr id="171"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4" name="Grupo 173"/>
            <p:cNvGrpSpPr/>
            <p:nvPr/>
          </p:nvGrpSpPr>
          <p:grpSpPr>
            <a:xfrm>
              <a:off x="1538053" y="5982502"/>
              <a:ext cx="132368" cy="146050"/>
              <a:chOff x="4194743" y="5257800"/>
              <a:chExt cx="132368" cy="146050"/>
            </a:xfrm>
          </p:grpSpPr>
          <p:cxnSp>
            <p:nvCxnSpPr>
              <p:cNvPr id="175"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7" name="Conector recto 176"/>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8" name="Grupo 177"/>
            <p:cNvGrpSpPr/>
            <p:nvPr/>
          </p:nvGrpSpPr>
          <p:grpSpPr>
            <a:xfrm>
              <a:off x="1778242" y="5988096"/>
              <a:ext cx="132368" cy="140456"/>
              <a:chOff x="4482557" y="5263394"/>
              <a:chExt cx="132368" cy="140456"/>
            </a:xfrm>
          </p:grpSpPr>
          <p:cxnSp>
            <p:nvCxnSpPr>
              <p:cNvPr id="179"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0" name="Conector recto 17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1" name="Conector recto 18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4" name="Grupo 23"/>
          <p:cNvGrpSpPr/>
          <p:nvPr/>
        </p:nvGrpSpPr>
        <p:grpSpPr>
          <a:xfrm>
            <a:off x="2016596" y="4410977"/>
            <a:ext cx="407968" cy="546400"/>
            <a:chOff x="2520105" y="5212616"/>
            <a:chExt cx="407968" cy="546400"/>
          </a:xfrm>
        </p:grpSpPr>
        <p:cxnSp>
          <p:nvCxnSpPr>
            <p:cNvPr id="65" name="Straight Connector 24"/>
            <p:cNvCxnSpPr/>
            <p:nvPr/>
          </p:nvCxnSpPr>
          <p:spPr>
            <a:xfrm>
              <a:off x="2520105" y="5212616"/>
              <a:ext cx="144036" cy="182491"/>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 name="Group 139"/>
            <p:cNvGrpSpPr/>
            <p:nvPr/>
          </p:nvGrpSpPr>
          <p:grpSpPr>
            <a:xfrm>
              <a:off x="2621700" y="5341872"/>
              <a:ext cx="250149" cy="274932"/>
              <a:chOff x="3177607" y="4097392"/>
              <a:chExt cx="327593" cy="360048"/>
            </a:xfrm>
          </p:grpSpPr>
          <p:sp>
            <p:nvSpPr>
              <p:cNvPr id="76"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77"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82" name="Grupo 181"/>
            <p:cNvGrpSpPr/>
            <p:nvPr/>
          </p:nvGrpSpPr>
          <p:grpSpPr>
            <a:xfrm>
              <a:off x="2555516" y="5612966"/>
              <a:ext cx="132368" cy="146050"/>
              <a:chOff x="4194743" y="5257800"/>
              <a:chExt cx="132368" cy="146050"/>
            </a:xfrm>
          </p:grpSpPr>
          <p:cxnSp>
            <p:nvCxnSpPr>
              <p:cNvPr id="18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4" name="Conector recto 18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5" name="Conector recto 18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86" name="Grupo 185"/>
            <p:cNvGrpSpPr/>
            <p:nvPr/>
          </p:nvGrpSpPr>
          <p:grpSpPr>
            <a:xfrm>
              <a:off x="2795705" y="5618560"/>
              <a:ext cx="132368" cy="140456"/>
              <a:chOff x="4482557" y="5263394"/>
              <a:chExt cx="132368" cy="140456"/>
            </a:xfrm>
          </p:grpSpPr>
          <p:cxnSp>
            <p:nvCxnSpPr>
              <p:cNvPr id="18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31" name="Grupo 30"/>
          <p:cNvGrpSpPr/>
          <p:nvPr/>
        </p:nvGrpSpPr>
        <p:grpSpPr>
          <a:xfrm>
            <a:off x="3078340" y="2469318"/>
            <a:ext cx="1222478" cy="1232334"/>
            <a:chOff x="2835172" y="3048000"/>
            <a:chExt cx="1222478" cy="1232334"/>
          </a:xfrm>
        </p:grpSpPr>
        <p:sp>
          <p:nvSpPr>
            <p:cNvPr id="190" name="CuadroTexto 189"/>
            <p:cNvSpPr txBox="1"/>
            <p:nvPr/>
          </p:nvSpPr>
          <p:spPr>
            <a:xfrm>
              <a:off x="2835172" y="3048000"/>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221" name="CuadroTexto 220"/>
            <p:cNvSpPr txBox="1"/>
            <p:nvPr/>
          </p:nvSpPr>
          <p:spPr>
            <a:xfrm>
              <a:off x="3340422" y="3063409"/>
              <a:ext cx="293670" cy="307777"/>
            </a:xfrm>
            <a:prstGeom prst="rect">
              <a:avLst/>
            </a:prstGeom>
            <a:noFill/>
          </p:spPr>
          <p:txBody>
            <a:bodyPr wrap="none" rtlCol="0">
              <a:spAutoFit/>
            </a:bodyPr>
            <a:lstStyle/>
            <a:p>
              <a:r>
                <a:rPr lang="es-CL" sz="1400" b="1" dirty="0">
                  <a:solidFill>
                    <a:srgbClr val="0070C0"/>
                  </a:solidFill>
                </a:rPr>
                <a:t>A</a:t>
              </a:r>
            </a:p>
          </p:txBody>
        </p:sp>
        <p:cxnSp>
          <p:nvCxnSpPr>
            <p:cNvPr id="210" name="Straight Connector 25"/>
            <p:cNvCxnSpPr/>
            <p:nvPr/>
          </p:nvCxnSpPr>
          <p:spPr>
            <a:xfrm flipH="1">
              <a:off x="3392836" y="3706426"/>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Straight Connector 26"/>
            <p:cNvCxnSpPr/>
            <p:nvPr/>
          </p:nvCxnSpPr>
          <p:spPr>
            <a:xfrm>
              <a:off x="3727495" y="3706426"/>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2" name="Group 137"/>
            <p:cNvGrpSpPr/>
            <p:nvPr/>
          </p:nvGrpSpPr>
          <p:grpSpPr>
            <a:xfrm>
              <a:off x="3503916" y="3465730"/>
              <a:ext cx="250149" cy="274932"/>
              <a:chOff x="1799077" y="4097392"/>
              <a:chExt cx="327593" cy="360048"/>
            </a:xfrm>
          </p:grpSpPr>
          <p:sp>
            <p:nvSpPr>
              <p:cNvPr id="219"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220"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3" name="Group 144"/>
            <p:cNvGrpSpPr/>
            <p:nvPr/>
          </p:nvGrpSpPr>
          <p:grpSpPr>
            <a:xfrm>
              <a:off x="3741752" y="3875138"/>
              <a:ext cx="250149" cy="274932"/>
              <a:chOff x="2110544" y="4633548"/>
              <a:chExt cx="327593" cy="360048"/>
            </a:xfrm>
          </p:grpSpPr>
          <p:sp>
            <p:nvSpPr>
              <p:cNvPr id="217"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218"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4" name="Group 143"/>
            <p:cNvGrpSpPr/>
            <p:nvPr/>
          </p:nvGrpSpPr>
          <p:grpSpPr>
            <a:xfrm>
              <a:off x="3255304" y="3875138"/>
              <a:ext cx="250149" cy="274932"/>
              <a:chOff x="1473497" y="4633548"/>
              <a:chExt cx="327593" cy="360048"/>
            </a:xfrm>
          </p:grpSpPr>
          <p:sp>
            <p:nvSpPr>
              <p:cNvPr id="215"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216"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93" name="Grupo 192"/>
            <p:cNvGrpSpPr/>
            <p:nvPr/>
          </p:nvGrpSpPr>
          <p:grpSpPr>
            <a:xfrm>
              <a:off x="3177853" y="4132817"/>
              <a:ext cx="132368" cy="146050"/>
              <a:chOff x="4194743" y="5257800"/>
              <a:chExt cx="132368" cy="146050"/>
            </a:xfrm>
          </p:grpSpPr>
          <p:cxnSp>
            <p:nvCxnSpPr>
              <p:cNvPr id="206"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7" name="Conector recto 206"/>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8" name="Conector recto 207"/>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4" name="Grupo 193"/>
            <p:cNvGrpSpPr/>
            <p:nvPr/>
          </p:nvGrpSpPr>
          <p:grpSpPr>
            <a:xfrm>
              <a:off x="3418042" y="4138411"/>
              <a:ext cx="132368" cy="140456"/>
              <a:chOff x="4482557" y="5263394"/>
              <a:chExt cx="132368" cy="140456"/>
            </a:xfrm>
          </p:grpSpPr>
          <p:cxnSp>
            <p:nvCxnSpPr>
              <p:cNvPr id="203"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4" name="Conector recto 203"/>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5" name="Conector recto 204"/>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5" name="Grupo 194"/>
            <p:cNvGrpSpPr/>
            <p:nvPr/>
          </p:nvGrpSpPr>
          <p:grpSpPr>
            <a:xfrm>
              <a:off x="3685093" y="4134284"/>
              <a:ext cx="132368" cy="146050"/>
              <a:chOff x="4194743" y="5257800"/>
              <a:chExt cx="132368" cy="146050"/>
            </a:xfrm>
          </p:grpSpPr>
          <p:cxnSp>
            <p:nvCxnSpPr>
              <p:cNvPr id="200"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1" name="Conector recto 200"/>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2" name="Conector recto 201"/>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6" name="Grupo 195"/>
            <p:cNvGrpSpPr/>
            <p:nvPr/>
          </p:nvGrpSpPr>
          <p:grpSpPr>
            <a:xfrm>
              <a:off x="3925282" y="4139878"/>
              <a:ext cx="132368" cy="140456"/>
              <a:chOff x="4482557" y="5263394"/>
              <a:chExt cx="132368" cy="140456"/>
            </a:xfrm>
          </p:grpSpPr>
          <p:cxnSp>
            <p:nvCxnSpPr>
              <p:cNvPr id="19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8" name="Conector recto 19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9" name="Conector recto 19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222" name="Conector recto de flecha 221"/>
            <p:cNvCxnSpPr>
              <a:cxnSpLocks noChangeAspect="1"/>
              <a:endCxn id="219" idx="0"/>
            </p:cNvCxnSpPr>
            <p:nvPr/>
          </p:nvCxnSpPr>
          <p:spPr>
            <a:xfrm>
              <a:off x="3486844" y="3285248"/>
              <a:ext cx="140488" cy="180482"/>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3" name="CuadroTexto 222"/>
          <p:cNvSpPr txBox="1"/>
          <p:nvPr/>
        </p:nvSpPr>
        <p:spPr>
          <a:xfrm>
            <a:off x="3016748" y="3933486"/>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24" name="Flecha doblada hacia arriba 223"/>
          <p:cNvSpPr>
            <a:spLocks noChangeAspect="1"/>
          </p:cNvSpPr>
          <p:nvPr/>
        </p:nvSpPr>
        <p:spPr>
          <a:xfrm rot="5400000">
            <a:off x="2836134" y="3929534"/>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55" name="Grupo 354"/>
          <p:cNvGrpSpPr/>
          <p:nvPr/>
        </p:nvGrpSpPr>
        <p:grpSpPr>
          <a:xfrm>
            <a:off x="3531471" y="4120865"/>
            <a:ext cx="372557" cy="558994"/>
            <a:chOff x="3112371" y="4726441"/>
            <a:chExt cx="372557" cy="558994"/>
          </a:xfrm>
        </p:grpSpPr>
        <p:cxnSp>
          <p:nvCxnSpPr>
            <p:cNvPr id="225" name="Straight Connector 25"/>
            <p:cNvCxnSpPr/>
            <p:nvPr/>
          </p:nvCxnSpPr>
          <p:spPr>
            <a:xfrm flipH="1">
              <a:off x="3313907" y="4726441"/>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26" name="Group 143"/>
            <p:cNvGrpSpPr/>
            <p:nvPr/>
          </p:nvGrpSpPr>
          <p:grpSpPr>
            <a:xfrm>
              <a:off x="3176375" y="4895153"/>
              <a:ext cx="250149" cy="274932"/>
              <a:chOff x="1473497" y="4633548"/>
              <a:chExt cx="327593" cy="360048"/>
            </a:xfrm>
          </p:grpSpPr>
          <p:sp>
            <p:nvSpPr>
              <p:cNvPr id="227"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228"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29" name="Grupo 228"/>
            <p:cNvGrpSpPr/>
            <p:nvPr/>
          </p:nvGrpSpPr>
          <p:grpSpPr>
            <a:xfrm>
              <a:off x="3112371" y="5139385"/>
              <a:ext cx="132368" cy="146050"/>
              <a:chOff x="4194743" y="5257800"/>
              <a:chExt cx="132368" cy="146050"/>
            </a:xfrm>
          </p:grpSpPr>
          <p:cxnSp>
            <p:nvCxnSpPr>
              <p:cNvPr id="230"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1" name="Conector recto 230"/>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2" name="Conector recto 231"/>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33" name="Grupo 232"/>
            <p:cNvGrpSpPr/>
            <p:nvPr/>
          </p:nvGrpSpPr>
          <p:grpSpPr>
            <a:xfrm>
              <a:off x="3352560" y="5144979"/>
              <a:ext cx="132368" cy="140456"/>
              <a:chOff x="4482557" y="5263394"/>
              <a:chExt cx="132368" cy="140456"/>
            </a:xfrm>
          </p:grpSpPr>
          <p:cxnSp>
            <p:nvCxnSpPr>
              <p:cNvPr id="234"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5" name="Conector recto 234"/>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6" name="Conector recto 235"/>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356" name="Grupo 355"/>
          <p:cNvGrpSpPr/>
          <p:nvPr/>
        </p:nvGrpSpPr>
        <p:grpSpPr>
          <a:xfrm>
            <a:off x="4636865" y="4120865"/>
            <a:ext cx="372557" cy="573908"/>
            <a:chOff x="4217765" y="4730999"/>
            <a:chExt cx="372557" cy="573908"/>
          </a:xfrm>
        </p:grpSpPr>
        <p:cxnSp>
          <p:nvCxnSpPr>
            <p:cNvPr id="237"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38" name="Group 144"/>
            <p:cNvGrpSpPr/>
            <p:nvPr/>
          </p:nvGrpSpPr>
          <p:grpSpPr>
            <a:xfrm>
              <a:off x="4274424" y="4899711"/>
              <a:ext cx="250149" cy="274932"/>
              <a:chOff x="2110544" y="4633548"/>
              <a:chExt cx="327593" cy="360048"/>
            </a:xfrm>
          </p:grpSpPr>
          <p:sp>
            <p:nvSpPr>
              <p:cNvPr id="239"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240"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41" name="Grupo 240"/>
            <p:cNvGrpSpPr/>
            <p:nvPr/>
          </p:nvGrpSpPr>
          <p:grpSpPr>
            <a:xfrm>
              <a:off x="4217765" y="5158857"/>
              <a:ext cx="132368" cy="146050"/>
              <a:chOff x="4194743" y="5257800"/>
              <a:chExt cx="132368" cy="146050"/>
            </a:xfrm>
          </p:grpSpPr>
          <p:cxnSp>
            <p:nvCxnSpPr>
              <p:cNvPr id="242"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3" name="Conector recto 242"/>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4" name="Conector recto 243"/>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45" name="Grupo 244"/>
            <p:cNvGrpSpPr/>
            <p:nvPr/>
          </p:nvGrpSpPr>
          <p:grpSpPr>
            <a:xfrm>
              <a:off x="4457954" y="5164451"/>
              <a:ext cx="132368" cy="140456"/>
              <a:chOff x="4482557" y="5263394"/>
              <a:chExt cx="132368" cy="140456"/>
            </a:xfrm>
          </p:grpSpPr>
          <p:cxnSp>
            <p:nvCxnSpPr>
              <p:cNvPr id="246"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7" name="Conector recto 246"/>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8" name="Conector recto 247"/>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sp>
        <p:nvSpPr>
          <p:cNvPr id="250" name="CuadroTexto 249"/>
          <p:cNvSpPr txBox="1"/>
          <p:nvPr/>
        </p:nvSpPr>
        <p:spPr>
          <a:xfrm>
            <a:off x="5657850" y="246379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29" name="Grupo 428"/>
          <p:cNvGrpSpPr/>
          <p:nvPr/>
        </p:nvGrpSpPr>
        <p:grpSpPr>
          <a:xfrm>
            <a:off x="6163100" y="2479204"/>
            <a:ext cx="475825" cy="814120"/>
            <a:chOff x="6163100" y="2479204"/>
            <a:chExt cx="475825" cy="814120"/>
          </a:xfrm>
        </p:grpSpPr>
        <p:sp>
          <p:nvSpPr>
            <p:cNvPr id="251" name="CuadroTexto 250"/>
            <p:cNvSpPr txBox="1"/>
            <p:nvPr/>
          </p:nvSpPr>
          <p:spPr>
            <a:xfrm>
              <a:off x="6163100" y="2479204"/>
              <a:ext cx="293670" cy="307777"/>
            </a:xfrm>
            <a:prstGeom prst="rect">
              <a:avLst/>
            </a:prstGeom>
            <a:noFill/>
          </p:spPr>
          <p:txBody>
            <a:bodyPr wrap="none" rtlCol="0">
              <a:spAutoFit/>
            </a:bodyPr>
            <a:lstStyle/>
            <a:p>
              <a:r>
                <a:rPr lang="es-CL" sz="1400" b="1" dirty="0">
                  <a:solidFill>
                    <a:srgbClr val="0070C0"/>
                  </a:solidFill>
                </a:rPr>
                <a:t>A</a:t>
              </a:r>
            </a:p>
          </p:txBody>
        </p:sp>
        <p:grpSp>
          <p:nvGrpSpPr>
            <p:cNvPr id="254" name="Group 137"/>
            <p:cNvGrpSpPr/>
            <p:nvPr/>
          </p:nvGrpSpPr>
          <p:grpSpPr>
            <a:xfrm>
              <a:off x="6310387" y="2881529"/>
              <a:ext cx="279244" cy="307777"/>
              <a:chOff x="1777854" y="4097392"/>
              <a:chExt cx="365696" cy="403061"/>
            </a:xfrm>
          </p:grpSpPr>
          <p:sp>
            <p:nvSpPr>
              <p:cNvPr id="255" name="TextBox 48"/>
              <p:cNvSpPr txBox="1"/>
              <p:nvPr/>
            </p:nvSpPr>
            <p:spPr>
              <a:xfrm>
                <a:off x="1777854" y="4097392"/>
                <a:ext cx="365696" cy="403061"/>
              </a:xfrm>
              <a:prstGeom prst="rect">
                <a:avLst/>
              </a:prstGeom>
              <a:noFill/>
            </p:spPr>
            <p:txBody>
              <a:bodyPr wrap="none" rtlCol="0">
                <a:spAutoFit/>
              </a:bodyPr>
              <a:lstStyle/>
              <a:p>
                <a:pPr algn="ctr"/>
                <a:r>
                  <a:rPr lang="es-CL" sz="1400" dirty="0"/>
                  <a:t>d</a:t>
                </a:r>
                <a:endParaRPr lang="es-CL" sz="1400" baseline="-25000" dirty="0"/>
              </a:p>
            </p:txBody>
          </p:sp>
          <p:sp>
            <p:nvSpPr>
              <p:cNvPr id="256"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63" name="Grupo 262"/>
            <p:cNvGrpSpPr/>
            <p:nvPr/>
          </p:nvGrpSpPr>
          <p:grpSpPr>
            <a:xfrm>
              <a:off x="6266368" y="3147274"/>
              <a:ext cx="132368" cy="146050"/>
              <a:chOff x="4194743" y="5257800"/>
              <a:chExt cx="132368" cy="146050"/>
            </a:xfrm>
          </p:grpSpPr>
          <p:cxnSp>
            <p:nvCxnSpPr>
              <p:cNvPr id="264"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5" name="Conector recto 264"/>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6" name="Conector recto 265"/>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67" name="Grupo 266"/>
            <p:cNvGrpSpPr/>
            <p:nvPr/>
          </p:nvGrpSpPr>
          <p:grpSpPr>
            <a:xfrm>
              <a:off x="6506557" y="3147274"/>
              <a:ext cx="132368" cy="140456"/>
              <a:chOff x="4482557" y="5263394"/>
              <a:chExt cx="132368" cy="140456"/>
            </a:xfrm>
          </p:grpSpPr>
          <p:cxnSp>
            <p:nvCxnSpPr>
              <p:cNvPr id="268"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9" name="Conector recto 268"/>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0" name="Conector recto 269"/>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279" name="Conector recto de flecha 278"/>
            <p:cNvCxnSpPr>
              <a:cxnSpLocks noChangeAspect="1"/>
              <a:endCxn id="255" idx="0"/>
            </p:cNvCxnSpPr>
            <p:nvPr/>
          </p:nvCxnSpPr>
          <p:spPr>
            <a:xfrm>
              <a:off x="6309522" y="2701043"/>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8" name="Grupo 357"/>
          <p:cNvGrpSpPr/>
          <p:nvPr/>
        </p:nvGrpSpPr>
        <p:grpSpPr>
          <a:xfrm>
            <a:off x="5422999" y="3549211"/>
            <a:ext cx="2126951" cy="341013"/>
            <a:chOff x="5009537" y="3985054"/>
            <a:chExt cx="2126951" cy="341013"/>
          </a:xfrm>
        </p:grpSpPr>
        <p:sp>
          <p:nvSpPr>
            <p:cNvPr id="280" name="CuadroTexto 279"/>
            <p:cNvSpPr txBox="1"/>
            <p:nvPr/>
          </p:nvSpPr>
          <p:spPr>
            <a:xfrm>
              <a:off x="5175054" y="3985054"/>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81" name="Flecha doblada hacia arriba 280"/>
            <p:cNvSpPr>
              <a:spLocks noChangeAspect="1"/>
            </p:cNvSpPr>
            <p:nvPr/>
          </p:nvSpPr>
          <p:spPr>
            <a:xfrm rot="5400000">
              <a:off x="4994440" y="400799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86" name="Grupo 285"/>
            <p:cNvGrpSpPr/>
            <p:nvPr/>
          </p:nvGrpSpPr>
          <p:grpSpPr>
            <a:xfrm>
              <a:off x="5898937" y="4170566"/>
              <a:ext cx="132368" cy="146050"/>
              <a:chOff x="4194743" y="5257800"/>
              <a:chExt cx="132368" cy="146050"/>
            </a:xfrm>
          </p:grpSpPr>
          <p:cxnSp>
            <p:nvCxnSpPr>
              <p:cNvPr id="28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Conector recto 28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9" name="Conector recto 28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90" name="Grupo 289"/>
            <p:cNvGrpSpPr/>
            <p:nvPr/>
          </p:nvGrpSpPr>
          <p:grpSpPr>
            <a:xfrm>
              <a:off x="6830120" y="4185611"/>
              <a:ext cx="132368" cy="140456"/>
              <a:chOff x="4482557" y="5263394"/>
              <a:chExt cx="132368" cy="140456"/>
            </a:xfrm>
          </p:grpSpPr>
          <p:cxnSp>
            <p:nvCxnSpPr>
              <p:cNvPr id="291"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2" name="Conector recto 291"/>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3" name="Conector recto 292"/>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431" name="Grupo 430"/>
          <p:cNvGrpSpPr/>
          <p:nvPr/>
        </p:nvGrpSpPr>
        <p:grpSpPr>
          <a:xfrm>
            <a:off x="7986620" y="2480874"/>
            <a:ext cx="928780" cy="469463"/>
            <a:chOff x="7986620" y="2480874"/>
            <a:chExt cx="928780" cy="469463"/>
          </a:xfrm>
        </p:grpSpPr>
        <p:sp>
          <p:nvSpPr>
            <p:cNvPr id="307" name="CuadroTexto 306"/>
            <p:cNvSpPr txBox="1"/>
            <p:nvPr/>
          </p:nvSpPr>
          <p:spPr>
            <a:xfrm>
              <a:off x="7986620" y="2480874"/>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30" name="Grupo 429"/>
            <p:cNvGrpSpPr/>
            <p:nvPr/>
          </p:nvGrpSpPr>
          <p:grpSpPr>
            <a:xfrm>
              <a:off x="8491870" y="2496283"/>
              <a:ext cx="358208" cy="454054"/>
              <a:chOff x="8491870" y="2496283"/>
              <a:chExt cx="358208" cy="454054"/>
            </a:xfrm>
          </p:grpSpPr>
          <p:sp>
            <p:nvSpPr>
              <p:cNvPr id="308" name="CuadroTexto 307"/>
              <p:cNvSpPr txBox="1"/>
              <p:nvPr/>
            </p:nvSpPr>
            <p:spPr>
              <a:xfrm>
                <a:off x="8491870" y="2496283"/>
                <a:ext cx="293670" cy="307777"/>
              </a:xfrm>
              <a:prstGeom prst="rect">
                <a:avLst/>
              </a:prstGeom>
              <a:noFill/>
            </p:spPr>
            <p:txBody>
              <a:bodyPr wrap="none" rtlCol="0">
                <a:spAutoFit/>
              </a:bodyPr>
              <a:lstStyle/>
              <a:p>
                <a:r>
                  <a:rPr lang="es-CL" sz="1400" b="1" dirty="0">
                    <a:solidFill>
                      <a:srgbClr val="0070C0"/>
                    </a:solidFill>
                  </a:rPr>
                  <a:t>A</a:t>
                </a:r>
              </a:p>
            </p:txBody>
          </p:sp>
          <p:grpSp>
            <p:nvGrpSpPr>
              <p:cNvPr id="331" name="Grupo 330"/>
              <p:cNvGrpSpPr/>
              <p:nvPr/>
            </p:nvGrpSpPr>
            <p:grpSpPr>
              <a:xfrm>
                <a:off x="8717710" y="2925958"/>
                <a:ext cx="132368" cy="24379"/>
                <a:chOff x="7886700" y="3571875"/>
                <a:chExt cx="132368" cy="24379"/>
              </a:xfrm>
            </p:grpSpPr>
            <p:cxnSp>
              <p:nvCxnSpPr>
                <p:cNvPr id="318" name="Conector recto 31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9" name="Conector recto 31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20" name="Conector recto de flecha 319"/>
              <p:cNvCxnSpPr>
                <a:cxnSpLocks noChangeAspect="1"/>
              </p:cNvCxnSpPr>
              <p:nvPr/>
            </p:nvCxnSpPr>
            <p:spPr>
              <a:xfrm>
                <a:off x="8638292" y="2718122"/>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321" name="CuadroTexto 320"/>
          <p:cNvSpPr txBox="1"/>
          <p:nvPr/>
        </p:nvSpPr>
        <p:spPr>
          <a:xfrm>
            <a:off x="8256299" y="3078358"/>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22" name="Flecha doblada hacia arriba 321"/>
          <p:cNvSpPr>
            <a:spLocks noChangeAspect="1"/>
          </p:cNvSpPr>
          <p:nvPr/>
        </p:nvSpPr>
        <p:spPr>
          <a:xfrm rot="5400000">
            <a:off x="8075685" y="307440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5" name="CuadroTexto 334"/>
          <p:cNvSpPr txBox="1"/>
          <p:nvPr/>
        </p:nvSpPr>
        <p:spPr>
          <a:xfrm>
            <a:off x="7975285" y="4120480"/>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336" name="CuadroTexto 335"/>
          <p:cNvSpPr txBox="1"/>
          <p:nvPr/>
        </p:nvSpPr>
        <p:spPr>
          <a:xfrm>
            <a:off x="8480535" y="4135889"/>
            <a:ext cx="293670" cy="307777"/>
          </a:xfrm>
          <a:prstGeom prst="rect">
            <a:avLst/>
          </a:prstGeom>
          <a:noFill/>
        </p:spPr>
        <p:txBody>
          <a:bodyPr wrap="none" rtlCol="0">
            <a:spAutoFit/>
          </a:bodyPr>
          <a:lstStyle/>
          <a:p>
            <a:r>
              <a:rPr lang="es-CL" sz="1400" b="1" dirty="0">
                <a:solidFill>
                  <a:srgbClr val="0070C0"/>
                </a:solidFill>
              </a:rPr>
              <a:t>A</a:t>
            </a:r>
          </a:p>
        </p:txBody>
      </p:sp>
      <p:grpSp>
        <p:nvGrpSpPr>
          <p:cNvPr id="337" name="Grupo 336"/>
          <p:cNvGrpSpPr/>
          <p:nvPr/>
        </p:nvGrpSpPr>
        <p:grpSpPr>
          <a:xfrm>
            <a:off x="8706375" y="4565564"/>
            <a:ext cx="132368" cy="24379"/>
            <a:chOff x="7886700" y="3571875"/>
            <a:chExt cx="132368" cy="24379"/>
          </a:xfrm>
        </p:grpSpPr>
        <p:cxnSp>
          <p:nvCxnSpPr>
            <p:cNvPr id="338" name="Conector recto 33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9" name="Conector recto 33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40" name="Conector recto de flecha 339"/>
          <p:cNvCxnSpPr>
            <a:cxnSpLocks noChangeAspect="1"/>
          </p:cNvCxnSpPr>
          <p:nvPr/>
        </p:nvCxnSpPr>
        <p:spPr>
          <a:xfrm>
            <a:off x="8626957" y="4357728"/>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1" name="CuadroTexto 340"/>
          <p:cNvSpPr txBox="1"/>
          <p:nvPr/>
        </p:nvSpPr>
        <p:spPr>
          <a:xfrm>
            <a:off x="8244964" y="4717964"/>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42" name="Flecha doblada hacia arriba 341"/>
          <p:cNvSpPr>
            <a:spLocks noChangeAspect="1"/>
          </p:cNvSpPr>
          <p:nvPr/>
        </p:nvSpPr>
        <p:spPr>
          <a:xfrm rot="5400000">
            <a:off x="8064350" y="471401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3" name="CuadroTexto 342"/>
          <p:cNvSpPr txBox="1"/>
          <p:nvPr/>
        </p:nvSpPr>
        <p:spPr>
          <a:xfrm>
            <a:off x="200024"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1</a:t>
            </a:r>
          </a:p>
        </p:txBody>
      </p:sp>
      <p:sp>
        <p:nvSpPr>
          <p:cNvPr id="344" name="CuadroTexto 343"/>
          <p:cNvSpPr txBox="1"/>
          <p:nvPr/>
        </p:nvSpPr>
        <p:spPr>
          <a:xfrm>
            <a:off x="820978" y="5441158"/>
            <a:ext cx="276038" cy="307777"/>
          </a:xfrm>
          <a:prstGeom prst="rect">
            <a:avLst/>
          </a:prstGeom>
          <a:noFill/>
          <a:ln>
            <a:solidFill>
              <a:srgbClr val="00B050"/>
            </a:solidFill>
          </a:ln>
        </p:spPr>
        <p:txBody>
          <a:bodyPr wrap="none" rtlCol="0">
            <a:spAutoFit/>
          </a:bodyPr>
          <a:lstStyle/>
          <a:p>
            <a:r>
              <a:rPr lang="es-CL" sz="1400" b="1" dirty="0">
                <a:solidFill>
                  <a:srgbClr val="00B050"/>
                </a:solidFill>
              </a:rPr>
              <a:t>2</a:t>
            </a:r>
          </a:p>
        </p:txBody>
      </p:sp>
      <p:sp>
        <p:nvSpPr>
          <p:cNvPr id="345" name="Cerrar llave 344"/>
          <p:cNvSpPr/>
          <p:nvPr/>
        </p:nvSpPr>
        <p:spPr>
          <a:xfrm rot="5400000">
            <a:off x="910882" y="4861906"/>
            <a:ext cx="108000" cy="100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348" name="CuadroTexto 347"/>
          <p:cNvSpPr txBox="1"/>
          <p:nvPr/>
        </p:nvSpPr>
        <p:spPr>
          <a:xfrm>
            <a:off x="2851231"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2</a:t>
            </a:r>
          </a:p>
        </p:txBody>
      </p:sp>
      <p:grpSp>
        <p:nvGrpSpPr>
          <p:cNvPr id="353" name="Grupo 352"/>
          <p:cNvGrpSpPr/>
          <p:nvPr/>
        </p:nvGrpSpPr>
        <p:grpSpPr>
          <a:xfrm>
            <a:off x="3352800" y="4693371"/>
            <a:ext cx="656128" cy="423582"/>
            <a:chOff x="3046432" y="5285318"/>
            <a:chExt cx="468000" cy="423582"/>
          </a:xfrm>
        </p:grpSpPr>
        <p:sp>
          <p:nvSpPr>
            <p:cNvPr id="349" name="CuadroTexto 348"/>
            <p:cNvSpPr txBox="1"/>
            <p:nvPr/>
          </p:nvSpPr>
          <p:spPr>
            <a:xfrm>
              <a:off x="3192012" y="5401123"/>
              <a:ext cx="196890" cy="307777"/>
            </a:xfrm>
            <a:prstGeom prst="rect">
              <a:avLst/>
            </a:prstGeom>
            <a:noFill/>
            <a:ln>
              <a:solidFill>
                <a:srgbClr val="00B050"/>
              </a:solidFill>
            </a:ln>
          </p:spPr>
          <p:txBody>
            <a:bodyPr wrap="none" rtlCol="0">
              <a:spAutoFit/>
            </a:bodyPr>
            <a:lstStyle/>
            <a:p>
              <a:pPr algn="ctr"/>
              <a:r>
                <a:rPr lang="es-CL" sz="1400" b="1" dirty="0">
                  <a:solidFill>
                    <a:srgbClr val="00B050"/>
                  </a:solidFill>
                </a:rPr>
                <a:t>3</a:t>
              </a:r>
            </a:p>
          </p:txBody>
        </p:sp>
        <p:sp>
          <p:nvSpPr>
            <p:cNvPr id="350" name="Cerrar llave 349"/>
            <p:cNvSpPr/>
            <p:nvPr/>
          </p:nvSpPr>
          <p:spPr>
            <a:xfrm rot="5400000">
              <a:off x="3226432" y="5105318"/>
              <a:ext cx="108000" cy="46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357" name="CuadroTexto 356"/>
          <p:cNvSpPr txBox="1"/>
          <p:nvPr/>
        </p:nvSpPr>
        <p:spPr>
          <a:xfrm>
            <a:off x="5425591"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3</a:t>
            </a:r>
          </a:p>
        </p:txBody>
      </p:sp>
      <p:grpSp>
        <p:nvGrpSpPr>
          <p:cNvPr id="6" name="Grupo 5"/>
          <p:cNvGrpSpPr/>
          <p:nvPr/>
        </p:nvGrpSpPr>
        <p:grpSpPr>
          <a:xfrm>
            <a:off x="5930105" y="3889810"/>
            <a:ext cx="684000" cy="423582"/>
            <a:chOff x="5930105" y="3889810"/>
            <a:chExt cx="684000" cy="423582"/>
          </a:xfrm>
        </p:grpSpPr>
        <p:sp>
          <p:nvSpPr>
            <p:cNvPr id="360" name="CuadroTexto 359"/>
            <p:cNvSpPr txBox="1"/>
            <p:nvPr/>
          </p:nvSpPr>
          <p:spPr>
            <a:xfrm>
              <a:off x="6134086" y="4005615"/>
              <a:ext cx="276038" cy="307777"/>
            </a:xfrm>
            <a:prstGeom prst="rect">
              <a:avLst/>
            </a:prstGeom>
            <a:noFill/>
            <a:ln>
              <a:solidFill>
                <a:srgbClr val="00B050"/>
              </a:solidFill>
            </a:ln>
          </p:spPr>
          <p:txBody>
            <a:bodyPr wrap="none" rtlCol="0">
              <a:spAutoFit/>
            </a:bodyPr>
            <a:lstStyle/>
            <a:p>
              <a:r>
                <a:rPr lang="es-CL" sz="1400" b="1" dirty="0">
                  <a:solidFill>
                    <a:srgbClr val="00B050"/>
                  </a:solidFill>
                </a:rPr>
                <a:t>4</a:t>
              </a:r>
            </a:p>
          </p:txBody>
        </p:sp>
        <p:sp>
          <p:nvSpPr>
            <p:cNvPr id="361" name="Cerrar llave 360"/>
            <p:cNvSpPr/>
            <p:nvPr/>
          </p:nvSpPr>
          <p:spPr>
            <a:xfrm rot="5400000">
              <a:off x="6218105" y="3601810"/>
              <a:ext cx="108000" cy="684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364" name="CuadroTexto 363"/>
          <p:cNvSpPr txBox="1"/>
          <p:nvPr/>
        </p:nvSpPr>
        <p:spPr>
          <a:xfrm>
            <a:off x="6403610" y="4449953"/>
            <a:ext cx="276038" cy="307777"/>
          </a:xfrm>
          <a:prstGeom prst="rect">
            <a:avLst/>
          </a:prstGeom>
          <a:noFill/>
          <a:ln>
            <a:solidFill>
              <a:srgbClr val="00B050"/>
            </a:solidFill>
          </a:ln>
        </p:spPr>
        <p:txBody>
          <a:bodyPr wrap="none" rtlCol="0">
            <a:spAutoFit/>
          </a:bodyPr>
          <a:lstStyle/>
          <a:p>
            <a:r>
              <a:rPr lang="es-CL" sz="1400" b="1" dirty="0">
                <a:solidFill>
                  <a:srgbClr val="00B050"/>
                </a:solidFill>
              </a:rPr>
              <a:t>5</a:t>
            </a:r>
          </a:p>
        </p:txBody>
      </p:sp>
      <p:sp>
        <p:nvSpPr>
          <p:cNvPr id="365" name="Cerrar llave 364"/>
          <p:cNvSpPr/>
          <p:nvPr/>
        </p:nvSpPr>
        <p:spPr>
          <a:xfrm rot="5400000">
            <a:off x="6482400" y="4028148"/>
            <a:ext cx="108000" cy="720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366" name="CuadroTexto 365"/>
          <p:cNvSpPr txBox="1"/>
          <p:nvPr/>
        </p:nvSpPr>
        <p:spPr>
          <a:xfrm>
            <a:off x="7745288"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4</a:t>
            </a:r>
          </a:p>
        </p:txBody>
      </p:sp>
      <p:sp>
        <p:nvSpPr>
          <p:cNvPr id="368" name="CuadroTexto 367"/>
          <p:cNvSpPr txBox="1"/>
          <p:nvPr/>
        </p:nvSpPr>
        <p:spPr>
          <a:xfrm>
            <a:off x="5606900" y="4020620"/>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69" name="Flecha doblada hacia arriba 368"/>
          <p:cNvSpPr>
            <a:spLocks noChangeAspect="1"/>
          </p:cNvSpPr>
          <p:nvPr/>
        </p:nvSpPr>
        <p:spPr>
          <a:xfrm rot="5400000">
            <a:off x="5426286" y="40435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71" name="Grupo 370"/>
          <p:cNvGrpSpPr/>
          <p:nvPr/>
        </p:nvGrpSpPr>
        <p:grpSpPr>
          <a:xfrm>
            <a:off x="6699298" y="4221177"/>
            <a:ext cx="132368" cy="140456"/>
            <a:chOff x="4482557" y="5263394"/>
            <a:chExt cx="132368" cy="140456"/>
          </a:xfrm>
        </p:grpSpPr>
        <p:cxnSp>
          <p:nvCxnSpPr>
            <p:cNvPr id="372"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3" name="Conector recto 372"/>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4" name="Conector recto 373"/>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sp>
        <p:nvSpPr>
          <p:cNvPr id="378" name="CuadroTexto 377"/>
          <p:cNvSpPr txBox="1"/>
          <p:nvPr/>
        </p:nvSpPr>
        <p:spPr>
          <a:xfrm>
            <a:off x="7741387" y="4038636"/>
            <a:ext cx="276038" cy="307777"/>
          </a:xfrm>
          <a:prstGeom prst="rect">
            <a:avLst/>
          </a:prstGeom>
          <a:noFill/>
          <a:ln>
            <a:solidFill>
              <a:srgbClr val="00B050"/>
            </a:solidFill>
          </a:ln>
        </p:spPr>
        <p:txBody>
          <a:bodyPr wrap="none" rtlCol="0">
            <a:spAutoFit/>
          </a:bodyPr>
          <a:lstStyle/>
          <a:p>
            <a:r>
              <a:rPr lang="es-CL" sz="1400" b="1" dirty="0">
                <a:solidFill>
                  <a:srgbClr val="00B050"/>
                </a:solidFill>
              </a:rPr>
              <a:t>5</a:t>
            </a:r>
          </a:p>
        </p:txBody>
      </p:sp>
      <p:grpSp>
        <p:nvGrpSpPr>
          <p:cNvPr id="7" name="Grupo 6"/>
          <p:cNvGrpSpPr/>
          <p:nvPr/>
        </p:nvGrpSpPr>
        <p:grpSpPr>
          <a:xfrm>
            <a:off x="5441383" y="4477820"/>
            <a:ext cx="957517" cy="307777"/>
            <a:chOff x="5441383" y="4477820"/>
            <a:chExt cx="957517" cy="307777"/>
          </a:xfrm>
        </p:grpSpPr>
        <p:sp>
          <p:nvSpPr>
            <p:cNvPr id="379" name="CuadroTexto 378"/>
            <p:cNvSpPr txBox="1"/>
            <p:nvPr/>
          </p:nvSpPr>
          <p:spPr>
            <a:xfrm>
              <a:off x="5606900" y="4477820"/>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dirty="0">
                  <a:solidFill>
                    <a:srgbClr val="FF0000"/>
                  </a:solidFill>
                </a:rPr>
                <a:t>0</a:t>
              </a:r>
              <a:endParaRPr lang="es-CL" b="1" dirty="0">
                <a:solidFill>
                  <a:srgbClr val="FF0000"/>
                </a:solidFill>
              </a:endParaRPr>
            </a:p>
          </p:txBody>
        </p:sp>
        <p:sp>
          <p:nvSpPr>
            <p:cNvPr id="380" name="Flecha doblada hacia arriba 379"/>
            <p:cNvSpPr>
              <a:spLocks noChangeAspect="1"/>
            </p:cNvSpPr>
            <p:nvPr/>
          </p:nvSpPr>
          <p:spPr>
            <a:xfrm rot="5400000">
              <a:off x="5426286" y="45007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0" name="Grupo 9"/>
          <p:cNvGrpSpPr/>
          <p:nvPr/>
        </p:nvGrpSpPr>
        <p:grpSpPr>
          <a:xfrm>
            <a:off x="5441383" y="4922863"/>
            <a:ext cx="957517" cy="307777"/>
            <a:chOff x="5441383" y="4922863"/>
            <a:chExt cx="957517" cy="307777"/>
          </a:xfrm>
        </p:grpSpPr>
        <p:sp>
          <p:nvSpPr>
            <p:cNvPr id="385" name="CuadroTexto 384"/>
            <p:cNvSpPr txBox="1"/>
            <p:nvPr/>
          </p:nvSpPr>
          <p:spPr>
            <a:xfrm>
              <a:off x="5606900" y="4922863"/>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endParaRPr lang="es-CL" b="1" dirty="0">
                <a:solidFill>
                  <a:srgbClr val="FF0000"/>
                </a:solidFill>
              </a:endParaRPr>
            </a:p>
          </p:txBody>
        </p:sp>
        <p:sp>
          <p:nvSpPr>
            <p:cNvPr id="386" name="Flecha doblada hacia arriba 385"/>
            <p:cNvSpPr>
              <a:spLocks noChangeAspect="1"/>
            </p:cNvSpPr>
            <p:nvPr/>
          </p:nvSpPr>
          <p:spPr>
            <a:xfrm rot="5400000">
              <a:off x="5426286" y="4945805"/>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387" name="CuadroTexto 386"/>
          <p:cNvSpPr txBox="1"/>
          <p:nvPr/>
        </p:nvSpPr>
        <p:spPr>
          <a:xfrm>
            <a:off x="3031179" y="4785702"/>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1</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88" name="Flecha doblada hacia arriba 387"/>
          <p:cNvSpPr>
            <a:spLocks noChangeAspect="1"/>
          </p:cNvSpPr>
          <p:nvPr/>
        </p:nvSpPr>
        <p:spPr>
          <a:xfrm rot="5400000">
            <a:off x="2850565" y="4808644"/>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89" name="Grupo 388"/>
          <p:cNvGrpSpPr/>
          <p:nvPr/>
        </p:nvGrpSpPr>
        <p:grpSpPr>
          <a:xfrm>
            <a:off x="4072496" y="5006785"/>
            <a:ext cx="372557" cy="573908"/>
            <a:chOff x="4217765" y="4730999"/>
            <a:chExt cx="372557" cy="573908"/>
          </a:xfrm>
        </p:grpSpPr>
        <p:cxnSp>
          <p:nvCxnSpPr>
            <p:cNvPr id="390"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1" name="Group 144"/>
            <p:cNvGrpSpPr/>
            <p:nvPr/>
          </p:nvGrpSpPr>
          <p:grpSpPr>
            <a:xfrm>
              <a:off x="4274424" y="4899711"/>
              <a:ext cx="250149" cy="274932"/>
              <a:chOff x="2110544" y="4633548"/>
              <a:chExt cx="327593" cy="360048"/>
            </a:xfrm>
          </p:grpSpPr>
          <p:sp>
            <p:nvSpPr>
              <p:cNvPr id="400"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401"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92" name="Grupo 391"/>
            <p:cNvGrpSpPr/>
            <p:nvPr/>
          </p:nvGrpSpPr>
          <p:grpSpPr>
            <a:xfrm>
              <a:off x="4217765" y="5158857"/>
              <a:ext cx="132368" cy="146050"/>
              <a:chOff x="4194743" y="5257800"/>
              <a:chExt cx="132368" cy="146050"/>
            </a:xfrm>
          </p:grpSpPr>
          <p:cxnSp>
            <p:nvCxnSpPr>
              <p:cNvPr id="39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8" name="Conector recto 39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9" name="Conector recto 39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393" name="Grupo 392"/>
            <p:cNvGrpSpPr/>
            <p:nvPr/>
          </p:nvGrpSpPr>
          <p:grpSpPr>
            <a:xfrm>
              <a:off x="4457954" y="5164451"/>
              <a:ext cx="132368" cy="140456"/>
              <a:chOff x="4482557" y="5263394"/>
              <a:chExt cx="132368" cy="140456"/>
            </a:xfrm>
          </p:grpSpPr>
          <p:cxnSp>
            <p:nvCxnSpPr>
              <p:cNvPr id="394"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5" name="Conector recto 394"/>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6" name="Conector recto 395"/>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cxnSp>
        <p:nvCxnSpPr>
          <p:cNvPr id="402" name="Conector recto 401"/>
          <p:cNvCxnSpPr/>
          <p:nvPr/>
        </p:nvCxnSpPr>
        <p:spPr>
          <a:xfrm>
            <a:off x="2655140" y="2276985"/>
            <a:ext cx="0" cy="40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3" name="Conector recto 402"/>
          <p:cNvCxnSpPr/>
          <p:nvPr/>
        </p:nvCxnSpPr>
        <p:spPr>
          <a:xfrm>
            <a:off x="5230252" y="2276985"/>
            <a:ext cx="0" cy="40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4" name="Conector recto 403"/>
          <p:cNvCxnSpPr/>
          <p:nvPr/>
        </p:nvCxnSpPr>
        <p:spPr>
          <a:xfrm>
            <a:off x="7570694" y="2276985"/>
            <a:ext cx="0" cy="302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7" name="Conector recto 406"/>
          <p:cNvCxnSpPr/>
          <p:nvPr/>
        </p:nvCxnSpPr>
        <p:spPr>
          <a:xfrm flipV="1">
            <a:off x="7576844" y="3710716"/>
            <a:ext cx="15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912105" y="3478482"/>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sp>
        <p:nvSpPr>
          <p:cNvPr id="272" name="CuadroTexto 271"/>
          <p:cNvSpPr txBox="1"/>
          <p:nvPr/>
        </p:nvSpPr>
        <p:spPr>
          <a:xfrm>
            <a:off x="6200176" y="3952233"/>
            <a:ext cx="684000" cy="432000"/>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sp>
        <p:nvSpPr>
          <p:cNvPr id="273" name="CuadroTexto 272"/>
          <p:cNvSpPr txBox="1"/>
          <p:nvPr/>
        </p:nvSpPr>
        <p:spPr>
          <a:xfrm>
            <a:off x="3320529" y="3885469"/>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1</a:t>
            </a:r>
          </a:p>
        </p:txBody>
      </p:sp>
      <p:sp>
        <p:nvSpPr>
          <p:cNvPr id="274" name="CuadroTexto 273"/>
          <p:cNvSpPr txBox="1"/>
          <p:nvPr/>
        </p:nvSpPr>
        <p:spPr>
          <a:xfrm>
            <a:off x="152400" y="1825823"/>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1</a:t>
            </a:r>
          </a:p>
        </p:txBody>
      </p:sp>
      <p:sp>
        <p:nvSpPr>
          <p:cNvPr id="275" name="CuadroTexto 274"/>
          <p:cNvSpPr txBox="1"/>
          <p:nvPr/>
        </p:nvSpPr>
        <p:spPr>
          <a:xfrm>
            <a:off x="153659" y="1655118"/>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2</a:t>
            </a:r>
          </a:p>
        </p:txBody>
      </p:sp>
      <p:sp>
        <p:nvSpPr>
          <p:cNvPr id="276" name="CuadroTexto 275"/>
          <p:cNvSpPr txBox="1"/>
          <p:nvPr/>
        </p:nvSpPr>
        <p:spPr>
          <a:xfrm>
            <a:off x="153659" y="1484412"/>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3</a:t>
            </a:r>
          </a:p>
        </p:txBody>
      </p:sp>
      <p:sp>
        <p:nvSpPr>
          <p:cNvPr id="282"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2" name="Rectángulo 1"/>
          <p:cNvSpPr/>
          <p:nvPr/>
        </p:nvSpPr>
        <p:spPr>
          <a:xfrm>
            <a:off x="668750" y="4233421"/>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3" name="Rectángulo 282"/>
          <p:cNvSpPr/>
          <p:nvPr/>
        </p:nvSpPr>
        <p:spPr>
          <a:xfrm>
            <a:off x="3353935" y="3935114"/>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4" name="Rectángulo 283"/>
          <p:cNvSpPr/>
          <p:nvPr/>
        </p:nvSpPr>
        <p:spPr>
          <a:xfrm>
            <a:off x="5932766" y="3554135"/>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5"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Peso de un AB</a:t>
            </a:r>
            <a:endParaRPr lang="es-CL" sz="1600" b="1" dirty="0">
              <a:solidFill>
                <a:srgbClr val="0070C0"/>
              </a:solidFill>
              <a:latin typeface="Courier New" pitchFamily="49" charset="0"/>
              <a:cs typeface="Courier New" pitchFamily="49" charset="0"/>
            </a:endParaRPr>
          </a:p>
        </p:txBody>
      </p:sp>
      <p:sp>
        <p:nvSpPr>
          <p:cNvPr id="294" name="CuadroTexto 293"/>
          <p:cNvSpPr txBox="1"/>
          <p:nvPr/>
        </p:nvSpPr>
        <p:spPr>
          <a:xfrm>
            <a:off x="5425591"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3</a:t>
            </a:r>
          </a:p>
        </p:txBody>
      </p:sp>
      <p:sp>
        <p:nvSpPr>
          <p:cNvPr id="295" name="Rectángulo 294"/>
          <p:cNvSpPr/>
          <p:nvPr/>
        </p:nvSpPr>
        <p:spPr>
          <a:xfrm>
            <a:off x="6214532" y="4024510"/>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6" name="CuadroTexto 295"/>
          <p:cNvSpPr txBox="1"/>
          <p:nvPr/>
        </p:nvSpPr>
        <p:spPr>
          <a:xfrm>
            <a:off x="200025" y="2391831"/>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1</a:t>
            </a:r>
          </a:p>
        </p:txBody>
      </p:sp>
      <p:sp>
        <p:nvSpPr>
          <p:cNvPr id="297" name="CuadroTexto 296"/>
          <p:cNvSpPr txBox="1"/>
          <p:nvPr/>
        </p:nvSpPr>
        <p:spPr>
          <a:xfrm>
            <a:off x="2851231"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2</a:t>
            </a:r>
          </a:p>
        </p:txBody>
      </p:sp>
      <p:sp>
        <p:nvSpPr>
          <p:cNvPr id="298" name="CuadroTexto 297"/>
          <p:cNvSpPr txBox="1"/>
          <p:nvPr/>
        </p:nvSpPr>
        <p:spPr>
          <a:xfrm>
            <a:off x="7745288"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4</a:t>
            </a:r>
          </a:p>
        </p:txBody>
      </p:sp>
      <p:sp>
        <p:nvSpPr>
          <p:cNvPr id="299" name="CuadroTexto 298"/>
          <p:cNvSpPr txBox="1"/>
          <p:nvPr/>
        </p:nvSpPr>
        <p:spPr>
          <a:xfrm>
            <a:off x="7741387" y="4038636"/>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5</a:t>
            </a:r>
          </a:p>
        </p:txBody>
      </p:sp>
      <p:sp>
        <p:nvSpPr>
          <p:cNvPr id="300" name="Rectángulo 299"/>
          <p:cNvSpPr/>
          <p:nvPr/>
        </p:nvSpPr>
        <p:spPr>
          <a:xfrm>
            <a:off x="3623400" y="4809592"/>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21" name="Grupo 120">
            <a:extLst>
              <a:ext uri="{FF2B5EF4-FFF2-40B4-BE49-F238E27FC236}">
                <a16:creationId xmlns:a16="http://schemas.microsoft.com/office/drawing/2014/main" id="{6BF87970-857A-D8B0-4142-142D4638F01F}"/>
              </a:ext>
            </a:extLst>
          </p:cNvPr>
          <p:cNvGrpSpPr/>
          <p:nvPr/>
        </p:nvGrpSpPr>
        <p:grpSpPr>
          <a:xfrm>
            <a:off x="7236764" y="215639"/>
            <a:ext cx="1450036" cy="1841761"/>
            <a:chOff x="788708" y="3188990"/>
            <a:chExt cx="1450036" cy="1841761"/>
          </a:xfrm>
        </p:grpSpPr>
        <p:grpSp>
          <p:nvGrpSpPr>
            <p:cNvPr id="122" name="Grupo 121">
              <a:extLst>
                <a:ext uri="{FF2B5EF4-FFF2-40B4-BE49-F238E27FC236}">
                  <a16:creationId xmlns:a16="http://schemas.microsoft.com/office/drawing/2014/main" id="{6E406C51-8EBC-AB1A-6AAE-9A4340BD4ABF}"/>
                </a:ext>
              </a:extLst>
            </p:cNvPr>
            <p:cNvGrpSpPr/>
            <p:nvPr/>
          </p:nvGrpSpPr>
          <p:grpSpPr>
            <a:xfrm>
              <a:off x="788708" y="3188990"/>
              <a:ext cx="1450036" cy="1839398"/>
              <a:chOff x="3063944" y="3290301"/>
              <a:chExt cx="1450036" cy="1839398"/>
            </a:xfrm>
          </p:grpSpPr>
          <p:grpSp>
            <p:nvGrpSpPr>
              <p:cNvPr id="125" name="Grupo 124">
                <a:extLst>
                  <a:ext uri="{FF2B5EF4-FFF2-40B4-BE49-F238E27FC236}">
                    <a16:creationId xmlns:a16="http://schemas.microsoft.com/office/drawing/2014/main" id="{57E53501-969B-A7AB-D014-C1C67504E231}"/>
                  </a:ext>
                </a:extLst>
              </p:cNvPr>
              <p:cNvGrpSpPr/>
              <p:nvPr/>
            </p:nvGrpSpPr>
            <p:grpSpPr>
              <a:xfrm>
                <a:off x="3807126" y="3784156"/>
                <a:ext cx="285120" cy="291880"/>
                <a:chOff x="3807126" y="3784156"/>
                <a:chExt cx="285120" cy="291880"/>
              </a:xfrm>
            </p:grpSpPr>
            <p:sp>
              <p:nvSpPr>
                <p:cNvPr id="327" name="TextBox 84">
                  <a:extLst>
                    <a:ext uri="{FF2B5EF4-FFF2-40B4-BE49-F238E27FC236}">
                      <a16:creationId xmlns:a16="http://schemas.microsoft.com/office/drawing/2014/main" id="{52F92762-3264-7BFB-5EA7-CFA7F1E3EE36}"/>
                    </a:ext>
                  </a:extLst>
                </p:cNvPr>
                <p:cNvSpPr txBox="1"/>
                <p:nvPr/>
              </p:nvSpPr>
              <p:spPr>
                <a:xfrm>
                  <a:off x="3821141" y="3784156"/>
                  <a:ext cx="258404" cy="276999"/>
                </a:xfrm>
                <a:prstGeom prst="rect">
                  <a:avLst/>
                </a:prstGeom>
                <a:noFill/>
              </p:spPr>
              <p:txBody>
                <a:bodyPr wrap="none" rtlCol="0">
                  <a:spAutoFit/>
                </a:bodyPr>
                <a:lstStyle/>
                <a:p>
                  <a:pPr algn="ctr"/>
                  <a:r>
                    <a:rPr lang="es-CL" sz="1200" dirty="0"/>
                    <a:t>a</a:t>
                  </a:r>
                  <a:endParaRPr lang="es-CL" sz="1200" baseline="-25000" dirty="0"/>
                </a:p>
              </p:txBody>
            </p:sp>
            <p:sp>
              <p:nvSpPr>
                <p:cNvPr id="328" name="Oval 85">
                  <a:extLst>
                    <a:ext uri="{FF2B5EF4-FFF2-40B4-BE49-F238E27FC236}">
                      <a16:creationId xmlns:a16="http://schemas.microsoft.com/office/drawing/2014/main" id="{E5329014-F565-CE6C-A25A-FAE7970F247D}"/>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26" name="Group 56">
                <a:extLst>
                  <a:ext uri="{FF2B5EF4-FFF2-40B4-BE49-F238E27FC236}">
                    <a16:creationId xmlns:a16="http://schemas.microsoft.com/office/drawing/2014/main" id="{0847DE98-EFCE-3A38-57D6-6636C1D28ABE}"/>
                  </a:ext>
                </a:extLst>
              </p:cNvPr>
              <p:cNvGrpSpPr/>
              <p:nvPr/>
            </p:nvGrpSpPr>
            <p:grpSpPr>
              <a:xfrm>
                <a:off x="3990122" y="3290301"/>
                <a:ext cx="379103" cy="491893"/>
                <a:chOff x="6819917" y="1089979"/>
                <a:chExt cx="379103" cy="480501"/>
              </a:xfrm>
            </p:grpSpPr>
            <p:sp>
              <p:nvSpPr>
                <p:cNvPr id="325" name="Rectangle 82">
                  <a:extLst>
                    <a:ext uri="{FF2B5EF4-FFF2-40B4-BE49-F238E27FC236}">
                      <a16:creationId xmlns:a16="http://schemas.microsoft.com/office/drawing/2014/main" id="{9FB6A6C2-7194-4D3C-7278-172F7D84AB5D}"/>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326" name="Straight Arrow Connector 83">
                  <a:extLst>
                    <a:ext uri="{FF2B5EF4-FFF2-40B4-BE49-F238E27FC236}">
                      <a16:creationId xmlns:a16="http://schemas.microsoft.com/office/drawing/2014/main" id="{49342B9E-0A28-21F8-2B1A-244B8571E3C6}"/>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7" name="Grupo 126">
                <a:extLst>
                  <a:ext uri="{FF2B5EF4-FFF2-40B4-BE49-F238E27FC236}">
                    <a16:creationId xmlns:a16="http://schemas.microsoft.com/office/drawing/2014/main" id="{587573FB-5DB4-F192-4AF6-EA75A0B5EB75}"/>
                  </a:ext>
                </a:extLst>
              </p:cNvPr>
              <p:cNvGrpSpPr/>
              <p:nvPr/>
            </p:nvGrpSpPr>
            <p:grpSpPr>
              <a:xfrm>
                <a:off x="4048123" y="4033291"/>
                <a:ext cx="465857" cy="629057"/>
                <a:chOff x="4048123" y="4033291"/>
                <a:chExt cx="465857" cy="629057"/>
              </a:xfrm>
            </p:grpSpPr>
            <p:grpSp>
              <p:nvGrpSpPr>
                <p:cNvPr id="302" name="Grupo 301">
                  <a:extLst>
                    <a:ext uri="{FF2B5EF4-FFF2-40B4-BE49-F238E27FC236}">
                      <a16:creationId xmlns:a16="http://schemas.microsoft.com/office/drawing/2014/main" id="{9CE2500D-F882-C65E-0B84-01749C595832}"/>
                    </a:ext>
                  </a:extLst>
                </p:cNvPr>
                <p:cNvGrpSpPr/>
                <p:nvPr/>
              </p:nvGrpSpPr>
              <p:grpSpPr>
                <a:xfrm>
                  <a:off x="4094880" y="4186258"/>
                  <a:ext cx="419100" cy="476090"/>
                  <a:chOff x="4323480" y="4253106"/>
                  <a:chExt cx="419100" cy="476090"/>
                </a:xfrm>
              </p:grpSpPr>
              <p:grpSp>
                <p:nvGrpSpPr>
                  <p:cNvPr id="304" name="Grupo 303">
                    <a:extLst>
                      <a:ext uri="{FF2B5EF4-FFF2-40B4-BE49-F238E27FC236}">
                        <a16:creationId xmlns:a16="http://schemas.microsoft.com/office/drawing/2014/main" id="{3100E70D-69CF-AB28-C41E-73B0B070F59E}"/>
                      </a:ext>
                    </a:extLst>
                  </p:cNvPr>
                  <p:cNvGrpSpPr/>
                  <p:nvPr/>
                </p:nvGrpSpPr>
                <p:grpSpPr>
                  <a:xfrm>
                    <a:off x="4385325" y="4253106"/>
                    <a:ext cx="285120" cy="291880"/>
                    <a:chOff x="4400565" y="4263266"/>
                    <a:chExt cx="285120" cy="291880"/>
                  </a:xfrm>
                </p:grpSpPr>
                <p:sp>
                  <p:nvSpPr>
                    <p:cNvPr id="323" name="TextBox 35">
                      <a:extLst>
                        <a:ext uri="{FF2B5EF4-FFF2-40B4-BE49-F238E27FC236}">
                          <a16:creationId xmlns:a16="http://schemas.microsoft.com/office/drawing/2014/main" id="{40BC613C-2723-7C81-3CBB-47DAECD955AA}"/>
                        </a:ext>
                      </a:extLst>
                    </p:cNvPr>
                    <p:cNvSpPr txBox="1"/>
                    <p:nvPr/>
                  </p:nvSpPr>
                  <p:spPr>
                    <a:xfrm>
                      <a:off x="4417930" y="4270706"/>
                      <a:ext cx="250389" cy="276999"/>
                    </a:xfrm>
                    <a:prstGeom prst="rect">
                      <a:avLst/>
                    </a:prstGeom>
                    <a:noFill/>
                  </p:spPr>
                  <p:txBody>
                    <a:bodyPr wrap="none" rtlCol="0" anchor="ctr">
                      <a:spAutoFit/>
                    </a:bodyPr>
                    <a:lstStyle/>
                    <a:p>
                      <a:pPr algn="ctr"/>
                      <a:r>
                        <a:rPr lang="es-CL" sz="1200" dirty="0"/>
                        <a:t>c</a:t>
                      </a:r>
                      <a:endParaRPr lang="es-CL" sz="1200" baseline="-25000" dirty="0"/>
                    </a:p>
                  </p:txBody>
                </p:sp>
                <p:sp>
                  <p:nvSpPr>
                    <p:cNvPr id="324" name="Oval 87">
                      <a:extLst>
                        <a:ext uri="{FF2B5EF4-FFF2-40B4-BE49-F238E27FC236}">
                          <a16:creationId xmlns:a16="http://schemas.microsoft.com/office/drawing/2014/main" id="{291AD5A6-E98E-62D7-EAD6-FCC4F4B4ABB1}"/>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305" name="Group 121">
                    <a:extLst>
                      <a:ext uri="{FF2B5EF4-FFF2-40B4-BE49-F238E27FC236}">
                        <a16:creationId xmlns:a16="http://schemas.microsoft.com/office/drawing/2014/main" id="{D0173769-0B3A-81E2-2906-513970E01E3E}"/>
                      </a:ext>
                    </a:extLst>
                  </p:cNvPr>
                  <p:cNvGrpSpPr/>
                  <p:nvPr/>
                </p:nvGrpSpPr>
                <p:grpSpPr>
                  <a:xfrm>
                    <a:off x="4323480" y="4543930"/>
                    <a:ext cx="419100" cy="185266"/>
                    <a:chOff x="5772150" y="2628900"/>
                    <a:chExt cx="419100" cy="180975"/>
                  </a:xfrm>
                </p:grpSpPr>
                <p:grpSp>
                  <p:nvGrpSpPr>
                    <p:cNvPr id="306" name="Group 92">
                      <a:extLst>
                        <a:ext uri="{FF2B5EF4-FFF2-40B4-BE49-F238E27FC236}">
                          <a16:creationId xmlns:a16="http://schemas.microsoft.com/office/drawing/2014/main" id="{FA036632-CF60-842B-1055-52CCB2603DC6}"/>
                        </a:ext>
                      </a:extLst>
                    </p:cNvPr>
                    <p:cNvGrpSpPr/>
                    <p:nvPr/>
                  </p:nvGrpSpPr>
                  <p:grpSpPr>
                    <a:xfrm>
                      <a:off x="5772150" y="2628900"/>
                      <a:ext cx="161925" cy="180975"/>
                      <a:chOff x="5772150" y="2628900"/>
                      <a:chExt cx="161925" cy="180975"/>
                    </a:xfrm>
                  </p:grpSpPr>
                  <p:cxnSp>
                    <p:nvCxnSpPr>
                      <p:cNvPr id="314" name="Straight Connector 48">
                        <a:extLst>
                          <a:ext uri="{FF2B5EF4-FFF2-40B4-BE49-F238E27FC236}">
                            <a16:creationId xmlns:a16="http://schemas.microsoft.com/office/drawing/2014/main" id="{495AFF99-38B6-CCC9-4710-9FA48422CA3A}"/>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15" name="Group 91">
                        <a:extLst>
                          <a:ext uri="{FF2B5EF4-FFF2-40B4-BE49-F238E27FC236}">
                            <a16:creationId xmlns:a16="http://schemas.microsoft.com/office/drawing/2014/main" id="{0492BB83-2401-FEEB-7F9A-F0C14E954203}"/>
                          </a:ext>
                        </a:extLst>
                      </p:cNvPr>
                      <p:cNvGrpSpPr/>
                      <p:nvPr/>
                    </p:nvGrpSpPr>
                    <p:grpSpPr>
                      <a:xfrm>
                        <a:off x="5772150" y="2790825"/>
                        <a:ext cx="152400" cy="19050"/>
                        <a:chOff x="5105400" y="3200400"/>
                        <a:chExt cx="152400" cy="19050"/>
                      </a:xfrm>
                    </p:grpSpPr>
                    <p:cxnSp>
                      <p:nvCxnSpPr>
                        <p:cNvPr id="316" name="Straight Connector 50">
                          <a:extLst>
                            <a:ext uri="{FF2B5EF4-FFF2-40B4-BE49-F238E27FC236}">
                              <a16:creationId xmlns:a16="http://schemas.microsoft.com/office/drawing/2014/main" id="{FC40BF81-0F6B-B656-3571-176C8106DFC2}"/>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51">
                          <a:extLst>
                            <a:ext uri="{FF2B5EF4-FFF2-40B4-BE49-F238E27FC236}">
                              <a16:creationId xmlns:a16="http://schemas.microsoft.com/office/drawing/2014/main" id="{F75256B5-0B6F-9A6E-BA4D-D17DCD0778B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9" name="Group 93">
                      <a:extLst>
                        <a:ext uri="{FF2B5EF4-FFF2-40B4-BE49-F238E27FC236}">
                          <a16:creationId xmlns:a16="http://schemas.microsoft.com/office/drawing/2014/main" id="{4B48429C-2F0B-B116-D795-0EF88CE54E7B}"/>
                        </a:ext>
                      </a:extLst>
                    </p:cNvPr>
                    <p:cNvGrpSpPr/>
                    <p:nvPr/>
                  </p:nvGrpSpPr>
                  <p:grpSpPr>
                    <a:xfrm flipH="1">
                      <a:off x="6029325" y="2628900"/>
                      <a:ext cx="161925" cy="180975"/>
                      <a:chOff x="5772150" y="2628900"/>
                      <a:chExt cx="161925" cy="180975"/>
                    </a:xfrm>
                  </p:grpSpPr>
                  <p:cxnSp>
                    <p:nvCxnSpPr>
                      <p:cNvPr id="310" name="Straight Connector 44">
                        <a:extLst>
                          <a:ext uri="{FF2B5EF4-FFF2-40B4-BE49-F238E27FC236}">
                            <a16:creationId xmlns:a16="http://schemas.microsoft.com/office/drawing/2014/main" id="{C036C6AE-238F-1075-4FB2-F13CF8F236E4}"/>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11" name="Group 91">
                        <a:extLst>
                          <a:ext uri="{FF2B5EF4-FFF2-40B4-BE49-F238E27FC236}">
                            <a16:creationId xmlns:a16="http://schemas.microsoft.com/office/drawing/2014/main" id="{1A313480-AF5B-D8AC-A8B4-A48EE54D2FAF}"/>
                          </a:ext>
                        </a:extLst>
                      </p:cNvPr>
                      <p:cNvGrpSpPr/>
                      <p:nvPr/>
                    </p:nvGrpSpPr>
                    <p:grpSpPr>
                      <a:xfrm>
                        <a:off x="5772150" y="2790825"/>
                        <a:ext cx="152400" cy="19050"/>
                        <a:chOff x="5105400" y="3200400"/>
                        <a:chExt cx="152400" cy="19050"/>
                      </a:xfrm>
                    </p:grpSpPr>
                    <p:cxnSp>
                      <p:nvCxnSpPr>
                        <p:cNvPr id="312" name="Straight Connector 46">
                          <a:extLst>
                            <a:ext uri="{FF2B5EF4-FFF2-40B4-BE49-F238E27FC236}">
                              <a16:creationId xmlns:a16="http://schemas.microsoft.com/office/drawing/2014/main" id="{1FB8C65D-7162-04F4-AB76-88A0925CA353}"/>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47">
                          <a:extLst>
                            <a:ext uri="{FF2B5EF4-FFF2-40B4-BE49-F238E27FC236}">
                              <a16:creationId xmlns:a16="http://schemas.microsoft.com/office/drawing/2014/main" id="{AB12F716-B43A-4EE4-8F41-CD7A4CAC224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303" name="Straight Connector 94">
                  <a:extLst>
                    <a:ext uri="{FF2B5EF4-FFF2-40B4-BE49-F238E27FC236}">
                      <a16:creationId xmlns:a16="http://schemas.microsoft.com/office/drawing/2014/main" id="{C83D6945-08E5-E80A-695A-88EC57D60B2E}"/>
                    </a:ext>
                  </a:extLst>
                </p:cNvPr>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28" name="Grupo 127">
                <a:extLst>
                  <a:ext uri="{FF2B5EF4-FFF2-40B4-BE49-F238E27FC236}">
                    <a16:creationId xmlns:a16="http://schemas.microsoft.com/office/drawing/2014/main" id="{656115CB-FD3A-CF31-2EF9-3D4946E8F6CB}"/>
                  </a:ext>
                </a:extLst>
              </p:cNvPr>
              <p:cNvGrpSpPr/>
              <p:nvPr/>
            </p:nvGrpSpPr>
            <p:grpSpPr>
              <a:xfrm>
                <a:off x="3437150" y="4033291"/>
                <a:ext cx="411731" cy="444847"/>
                <a:chOff x="3437150" y="4033291"/>
                <a:chExt cx="411731" cy="444847"/>
              </a:xfrm>
            </p:grpSpPr>
            <p:cxnSp>
              <p:nvCxnSpPr>
                <p:cNvPr id="271" name="Straight Connector 94">
                  <a:extLst>
                    <a:ext uri="{FF2B5EF4-FFF2-40B4-BE49-F238E27FC236}">
                      <a16:creationId xmlns:a16="http://schemas.microsoft.com/office/drawing/2014/main" id="{E37AD445-3C7C-62C3-AA8A-B439D6EE689C}"/>
                    </a:ext>
                  </a:extLst>
                </p:cNvPr>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77" name="Grupo 276">
                  <a:extLst>
                    <a:ext uri="{FF2B5EF4-FFF2-40B4-BE49-F238E27FC236}">
                      <a16:creationId xmlns:a16="http://schemas.microsoft.com/office/drawing/2014/main" id="{7D9DAD93-503A-DFA5-9B81-B2845EF40E88}"/>
                    </a:ext>
                  </a:extLst>
                </p:cNvPr>
                <p:cNvGrpSpPr/>
                <p:nvPr/>
              </p:nvGrpSpPr>
              <p:grpSpPr>
                <a:xfrm>
                  <a:off x="3437150" y="4186258"/>
                  <a:ext cx="285120" cy="291880"/>
                  <a:chOff x="3807126" y="3784156"/>
                  <a:chExt cx="285120" cy="291880"/>
                </a:xfrm>
              </p:grpSpPr>
              <p:sp>
                <p:nvSpPr>
                  <p:cNvPr id="278" name="TextBox 84">
                    <a:extLst>
                      <a:ext uri="{FF2B5EF4-FFF2-40B4-BE49-F238E27FC236}">
                        <a16:creationId xmlns:a16="http://schemas.microsoft.com/office/drawing/2014/main" id="{E7A3A3B1-7D45-A810-83CB-2AC48B5C7FEC}"/>
                      </a:ext>
                    </a:extLst>
                  </p:cNvPr>
                  <p:cNvSpPr txBox="1"/>
                  <p:nvPr/>
                </p:nvSpPr>
                <p:spPr>
                  <a:xfrm>
                    <a:off x="3821141" y="3784156"/>
                    <a:ext cx="264816" cy="276999"/>
                  </a:xfrm>
                  <a:prstGeom prst="rect">
                    <a:avLst/>
                  </a:prstGeom>
                  <a:noFill/>
                </p:spPr>
                <p:txBody>
                  <a:bodyPr wrap="none" rtlCol="0">
                    <a:spAutoFit/>
                  </a:bodyPr>
                  <a:lstStyle/>
                  <a:p>
                    <a:r>
                      <a:rPr lang="es-CL" sz="1200" dirty="0"/>
                      <a:t>b</a:t>
                    </a:r>
                    <a:endParaRPr lang="es-CL" sz="1200" baseline="-25000" dirty="0"/>
                  </a:p>
                </p:txBody>
              </p:sp>
              <p:sp>
                <p:nvSpPr>
                  <p:cNvPr id="301" name="Oval 85">
                    <a:extLst>
                      <a:ext uri="{FF2B5EF4-FFF2-40B4-BE49-F238E27FC236}">
                        <a16:creationId xmlns:a16="http://schemas.microsoft.com/office/drawing/2014/main" id="{CD664E94-750D-2E82-A9B1-332F3F4EC852}"/>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129" name="Grupo 128">
                <a:extLst>
                  <a:ext uri="{FF2B5EF4-FFF2-40B4-BE49-F238E27FC236}">
                    <a16:creationId xmlns:a16="http://schemas.microsoft.com/office/drawing/2014/main" id="{4E0C3786-9934-B04E-7B52-F877EEB87B1C}"/>
                  </a:ext>
                </a:extLst>
              </p:cNvPr>
              <p:cNvGrpSpPr/>
              <p:nvPr/>
            </p:nvGrpSpPr>
            <p:grpSpPr>
              <a:xfrm>
                <a:off x="3063944" y="4447914"/>
                <a:ext cx="433923" cy="669113"/>
                <a:chOff x="3063944" y="4447914"/>
                <a:chExt cx="433923" cy="669113"/>
              </a:xfrm>
            </p:grpSpPr>
            <p:cxnSp>
              <p:nvCxnSpPr>
                <p:cNvPr id="162" name="Straight Connector 96">
                  <a:extLst>
                    <a:ext uri="{FF2B5EF4-FFF2-40B4-BE49-F238E27FC236}">
                      <a16:creationId xmlns:a16="http://schemas.microsoft.com/office/drawing/2014/main" id="{EA052E9B-ED4C-BF4D-6E93-1CD80AE11DDB}"/>
                    </a:ext>
                  </a:extLst>
                </p:cNvPr>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3" name="Grupo 162">
                  <a:extLst>
                    <a:ext uri="{FF2B5EF4-FFF2-40B4-BE49-F238E27FC236}">
                      <a16:creationId xmlns:a16="http://schemas.microsoft.com/office/drawing/2014/main" id="{B21FE9BF-B609-485D-8C0A-E14FDCE867A2}"/>
                    </a:ext>
                  </a:extLst>
                </p:cNvPr>
                <p:cNvGrpSpPr/>
                <p:nvPr/>
              </p:nvGrpSpPr>
              <p:grpSpPr>
                <a:xfrm>
                  <a:off x="3063944" y="4640937"/>
                  <a:ext cx="419100" cy="476090"/>
                  <a:chOff x="4323480" y="4253106"/>
                  <a:chExt cx="419100" cy="476090"/>
                </a:xfrm>
              </p:grpSpPr>
              <p:grpSp>
                <p:nvGrpSpPr>
                  <p:cNvPr id="164" name="Grupo 163">
                    <a:extLst>
                      <a:ext uri="{FF2B5EF4-FFF2-40B4-BE49-F238E27FC236}">
                        <a16:creationId xmlns:a16="http://schemas.microsoft.com/office/drawing/2014/main" id="{91AF1DCC-086B-6577-A9E0-54AACAFF6ED5}"/>
                      </a:ext>
                    </a:extLst>
                  </p:cNvPr>
                  <p:cNvGrpSpPr/>
                  <p:nvPr/>
                </p:nvGrpSpPr>
                <p:grpSpPr>
                  <a:xfrm>
                    <a:off x="4385325" y="4253106"/>
                    <a:ext cx="285120" cy="291880"/>
                    <a:chOff x="4400565" y="4263266"/>
                    <a:chExt cx="285120" cy="291880"/>
                  </a:xfrm>
                </p:grpSpPr>
                <p:sp>
                  <p:nvSpPr>
                    <p:cNvPr id="261" name="TextBox 35">
                      <a:extLst>
                        <a:ext uri="{FF2B5EF4-FFF2-40B4-BE49-F238E27FC236}">
                          <a16:creationId xmlns:a16="http://schemas.microsoft.com/office/drawing/2014/main" id="{0965B8FF-1C3A-340D-C83A-40BB273D6674}"/>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d</a:t>
                      </a:r>
                      <a:endParaRPr lang="es-CL" sz="1200" baseline="-25000" dirty="0"/>
                    </a:p>
                  </p:txBody>
                </p:sp>
                <p:sp>
                  <p:nvSpPr>
                    <p:cNvPr id="262" name="Oval 87">
                      <a:extLst>
                        <a:ext uri="{FF2B5EF4-FFF2-40B4-BE49-F238E27FC236}">
                          <a16:creationId xmlns:a16="http://schemas.microsoft.com/office/drawing/2014/main" id="{5F9E5DE2-C107-0303-A11E-B6235A085F66}"/>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65" name="Group 121">
                    <a:extLst>
                      <a:ext uri="{FF2B5EF4-FFF2-40B4-BE49-F238E27FC236}">
                        <a16:creationId xmlns:a16="http://schemas.microsoft.com/office/drawing/2014/main" id="{33EB1589-4D2B-73E5-71A5-584FEDE6040C}"/>
                      </a:ext>
                    </a:extLst>
                  </p:cNvPr>
                  <p:cNvGrpSpPr/>
                  <p:nvPr/>
                </p:nvGrpSpPr>
                <p:grpSpPr>
                  <a:xfrm>
                    <a:off x="4323480" y="4543930"/>
                    <a:ext cx="419100" cy="185266"/>
                    <a:chOff x="5772150" y="2628900"/>
                    <a:chExt cx="419100" cy="180975"/>
                  </a:xfrm>
                </p:grpSpPr>
                <p:grpSp>
                  <p:nvGrpSpPr>
                    <p:cNvPr id="191" name="Group 92">
                      <a:extLst>
                        <a:ext uri="{FF2B5EF4-FFF2-40B4-BE49-F238E27FC236}">
                          <a16:creationId xmlns:a16="http://schemas.microsoft.com/office/drawing/2014/main" id="{4703B3A8-04AC-D530-E65B-51371D42B149}"/>
                        </a:ext>
                      </a:extLst>
                    </p:cNvPr>
                    <p:cNvGrpSpPr/>
                    <p:nvPr/>
                  </p:nvGrpSpPr>
                  <p:grpSpPr>
                    <a:xfrm>
                      <a:off x="5772150" y="2628900"/>
                      <a:ext cx="161925" cy="180975"/>
                      <a:chOff x="5772150" y="2628900"/>
                      <a:chExt cx="161925" cy="180975"/>
                    </a:xfrm>
                  </p:grpSpPr>
                  <p:cxnSp>
                    <p:nvCxnSpPr>
                      <p:cNvPr id="257" name="Straight Connector 48">
                        <a:extLst>
                          <a:ext uri="{FF2B5EF4-FFF2-40B4-BE49-F238E27FC236}">
                            <a16:creationId xmlns:a16="http://schemas.microsoft.com/office/drawing/2014/main" id="{5353667E-24B3-B01C-7100-6B37C46FA97C}"/>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8" name="Group 91">
                        <a:extLst>
                          <a:ext uri="{FF2B5EF4-FFF2-40B4-BE49-F238E27FC236}">
                            <a16:creationId xmlns:a16="http://schemas.microsoft.com/office/drawing/2014/main" id="{0B34DFD8-AAD7-1084-0916-26F7DBC925A5}"/>
                          </a:ext>
                        </a:extLst>
                      </p:cNvPr>
                      <p:cNvGrpSpPr/>
                      <p:nvPr/>
                    </p:nvGrpSpPr>
                    <p:grpSpPr>
                      <a:xfrm>
                        <a:off x="5772150" y="2790825"/>
                        <a:ext cx="152400" cy="19050"/>
                        <a:chOff x="5105400" y="3200400"/>
                        <a:chExt cx="152400" cy="19050"/>
                      </a:xfrm>
                    </p:grpSpPr>
                    <p:cxnSp>
                      <p:nvCxnSpPr>
                        <p:cNvPr id="259" name="Straight Connector 50">
                          <a:extLst>
                            <a:ext uri="{FF2B5EF4-FFF2-40B4-BE49-F238E27FC236}">
                              <a16:creationId xmlns:a16="http://schemas.microsoft.com/office/drawing/2014/main" id="{20180A79-F749-2DDE-7560-11C779059CCE}"/>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51">
                          <a:extLst>
                            <a:ext uri="{FF2B5EF4-FFF2-40B4-BE49-F238E27FC236}">
                              <a16:creationId xmlns:a16="http://schemas.microsoft.com/office/drawing/2014/main" id="{1B68F8CA-D7C1-8B33-5B8A-2FDAC1E0DBB1}"/>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2" name="Group 93">
                      <a:extLst>
                        <a:ext uri="{FF2B5EF4-FFF2-40B4-BE49-F238E27FC236}">
                          <a16:creationId xmlns:a16="http://schemas.microsoft.com/office/drawing/2014/main" id="{05AEA723-986C-A4B3-4248-477F9F90BA5F}"/>
                        </a:ext>
                      </a:extLst>
                    </p:cNvPr>
                    <p:cNvGrpSpPr/>
                    <p:nvPr/>
                  </p:nvGrpSpPr>
                  <p:grpSpPr>
                    <a:xfrm flipH="1">
                      <a:off x="6029325" y="2628900"/>
                      <a:ext cx="161925" cy="180975"/>
                      <a:chOff x="5772150" y="2628900"/>
                      <a:chExt cx="161925" cy="180975"/>
                    </a:xfrm>
                  </p:grpSpPr>
                  <p:cxnSp>
                    <p:nvCxnSpPr>
                      <p:cNvPr id="209" name="Straight Connector 44">
                        <a:extLst>
                          <a:ext uri="{FF2B5EF4-FFF2-40B4-BE49-F238E27FC236}">
                            <a16:creationId xmlns:a16="http://schemas.microsoft.com/office/drawing/2014/main" id="{7CBB8192-84E9-64B3-4BC1-B6CC2B90D86C}"/>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9" name="Group 91">
                        <a:extLst>
                          <a:ext uri="{FF2B5EF4-FFF2-40B4-BE49-F238E27FC236}">
                            <a16:creationId xmlns:a16="http://schemas.microsoft.com/office/drawing/2014/main" id="{9E0A92FB-C689-F397-A5E5-6D546601CB25}"/>
                          </a:ext>
                        </a:extLst>
                      </p:cNvPr>
                      <p:cNvGrpSpPr/>
                      <p:nvPr/>
                    </p:nvGrpSpPr>
                    <p:grpSpPr>
                      <a:xfrm>
                        <a:off x="5772150" y="2790825"/>
                        <a:ext cx="152400" cy="19050"/>
                        <a:chOff x="5105400" y="3200400"/>
                        <a:chExt cx="152400" cy="19050"/>
                      </a:xfrm>
                    </p:grpSpPr>
                    <p:cxnSp>
                      <p:nvCxnSpPr>
                        <p:cNvPr id="252" name="Straight Connector 46">
                          <a:extLst>
                            <a:ext uri="{FF2B5EF4-FFF2-40B4-BE49-F238E27FC236}">
                              <a16:creationId xmlns:a16="http://schemas.microsoft.com/office/drawing/2014/main" id="{A0807EFF-932A-087E-1ABF-0995738D638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47">
                          <a:extLst>
                            <a:ext uri="{FF2B5EF4-FFF2-40B4-BE49-F238E27FC236}">
                              <a16:creationId xmlns:a16="http://schemas.microsoft.com/office/drawing/2014/main" id="{4BDBC296-B4DC-31D9-535E-B3A127B1A80E}"/>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130" name="Grupo 129">
                <a:extLst>
                  <a:ext uri="{FF2B5EF4-FFF2-40B4-BE49-F238E27FC236}">
                    <a16:creationId xmlns:a16="http://schemas.microsoft.com/office/drawing/2014/main" id="{5E76409C-36EA-10C0-ABD3-158F8D5C0B17}"/>
                  </a:ext>
                </a:extLst>
              </p:cNvPr>
              <p:cNvGrpSpPr/>
              <p:nvPr/>
            </p:nvGrpSpPr>
            <p:grpSpPr>
              <a:xfrm>
                <a:off x="3663917" y="4447914"/>
                <a:ext cx="373886" cy="479685"/>
                <a:chOff x="3663917" y="4447914"/>
                <a:chExt cx="373886" cy="479685"/>
              </a:xfrm>
            </p:grpSpPr>
            <p:cxnSp>
              <p:nvCxnSpPr>
                <p:cNvPr id="158" name="Straight Connector 97">
                  <a:extLst>
                    <a:ext uri="{FF2B5EF4-FFF2-40B4-BE49-F238E27FC236}">
                      <a16:creationId xmlns:a16="http://schemas.microsoft.com/office/drawing/2014/main" id="{D0E2B8C6-8089-0570-F202-120B9CAC235D}"/>
                    </a:ext>
                  </a:extLst>
                </p:cNvPr>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9" name="Grupo 158">
                  <a:extLst>
                    <a:ext uri="{FF2B5EF4-FFF2-40B4-BE49-F238E27FC236}">
                      <a16:creationId xmlns:a16="http://schemas.microsoft.com/office/drawing/2014/main" id="{C56B2E99-4DDD-D3DF-16F8-A47B737E6A68}"/>
                    </a:ext>
                  </a:extLst>
                </p:cNvPr>
                <p:cNvGrpSpPr/>
                <p:nvPr/>
              </p:nvGrpSpPr>
              <p:grpSpPr>
                <a:xfrm>
                  <a:off x="3752683" y="4635719"/>
                  <a:ext cx="285120" cy="291880"/>
                  <a:chOff x="3807126" y="3784156"/>
                  <a:chExt cx="285120" cy="291880"/>
                </a:xfrm>
              </p:grpSpPr>
              <p:sp>
                <p:nvSpPr>
                  <p:cNvPr id="160" name="TextBox 84">
                    <a:extLst>
                      <a:ext uri="{FF2B5EF4-FFF2-40B4-BE49-F238E27FC236}">
                        <a16:creationId xmlns:a16="http://schemas.microsoft.com/office/drawing/2014/main" id="{E15C165A-7A45-5B86-A6F1-76C8653CEC1C}"/>
                      </a:ext>
                    </a:extLst>
                  </p:cNvPr>
                  <p:cNvSpPr txBox="1"/>
                  <p:nvPr/>
                </p:nvSpPr>
                <p:spPr>
                  <a:xfrm>
                    <a:off x="3821141" y="3784156"/>
                    <a:ext cx="261610" cy="276999"/>
                  </a:xfrm>
                  <a:prstGeom prst="rect">
                    <a:avLst/>
                  </a:prstGeom>
                  <a:noFill/>
                </p:spPr>
                <p:txBody>
                  <a:bodyPr wrap="none" rtlCol="0">
                    <a:spAutoFit/>
                  </a:bodyPr>
                  <a:lstStyle/>
                  <a:p>
                    <a:r>
                      <a:rPr lang="es-CL" sz="1200" dirty="0"/>
                      <a:t>e</a:t>
                    </a:r>
                    <a:endParaRPr lang="es-CL" sz="1200" baseline="-25000" dirty="0"/>
                  </a:p>
                </p:txBody>
              </p:sp>
              <p:sp>
                <p:nvSpPr>
                  <p:cNvPr id="161" name="Oval 85">
                    <a:extLst>
                      <a:ext uri="{FF2B5EF4-FFF2-40B4-BE49-F238E27FC236}">
                        <a16:creationId xmlns:a16="http://schemas.microsoft.com/office/drawing/2014/main" id="{A8D4337E-62F4-EC15-5258-E42CC4E42AB1}"/>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131" name="Straight Connector 102">
                <a:extLst>
                  <a:ext uri="{FF2B5EF4-FFF2-40B4-BE49-F238E27FC236}">
                    <a16:creationId xmlns:a16="http://schemas.microsoft.com/office/drawing/2014/main" id="{DA19BCF7-19D5-775F-1DD9-E492D948338C}"/>
                  </a:ext>
                </a:extLst>
              </p:cNvPr>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2" name="Grupo 131">
                <a:extLst>
                  <a:ext uri="{FF2B5EF4-FFF2-40B4-BE49-F238E27FC236}">
                    <a16:creationId xmlns:a16="http://schemas.microsoft.com/office/drawing/2014/main" id="{EB55B381-4A56-3319-10A4-66E59EBF63AF}"/>
                  </a:ext>
                </a:extLst>
              </p:cNvPr>
              <p:cNvGrpSpPr/>
              <p:nvPr/>
            </p:nvGrpSpPr>
            <p:grpSpPr>
              <a:xfrm>
                <a:off x="3578231" y="4886328"/>
                <a:ext cx="563617" cy="243371"/>
                <a:chOff x="3578231" y="4886328"/>
                <a:chExt cx="563617" cy="243371"/>
              </a:xfrm>
            </p:grpSpPr>
            <p:cxnSp>
              <p:nvCxnSpPr>
                <p:cNvPr id="133" name="Straight Connector 103">
                  <a:extLst>
                    <a:ext uri="{FF2B5EF4-FFF2-40B4-BE49-F238E27FC236}">
                      <a16:creationId xmlns:a16="http://schemas.microsoft.com/office/drawing/2014/main" id="{041852AB-5703-A40A-C685-0E8789126ADD}"/>
                    </a:ext>
                  </a:extLst>
                </p:cNvPr>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4" name="Group 91">
                  <a:extLst>
                    <a:ext uri="{FF2B5EF4-FFF2-40B4-BE49-F238E27FC236}">
                      <a16:creationId xmlns:a16="http://schemas.microsoft.com/office/drawing/2014/main" id="{69B07565-D12F-3B2C-7F71-DABA09C81D3F}"/>
                    </a:ext>
                  </a:extLst>
                </p:cNvPr>
                <p:cNvGrpSpPr/>
                <p:nvPr/>
              </p:nvGrpSpPr>
              <p:grpSpPr>
                <a:xfrm>
                  <a:off x="3578231" y="5110197"/>
                  <a:ext cx="152400" cy="19502"/>
                  <a:chOff x="4731986" y="2756132"/>
                  <a:chExt cx="152400" cy="19050"/>
                </a:xfrm>
              </p:grpSpPr>
              <p:cxnSp>
                <p:nvCxnSpPr>
                  <p:cNvPr id="135" name="Straight Connector 50">
                    <a:extLst>
                      <a:ext uri="{FF2B5EF4-FFF2-40B4-BE49-F238E27FC236}">
                        <a16:creationId xmlns:a16="http://schemas.microsoft.com/office/drawing/2014/main" id="{D80AA2DD-3215-6936-9A2C-FE4DD5E5F0EF}"/>
                      </a:ext>
                    </a:extLst>
                  </p:cNvPr>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51">
                    <a:extLst>
                      <a:ext uri="{FF2B5EF4-FFF2-40B4-BE49-F238E27FC236}">
                        <a16:creationId xmlns:a16="http://schemas.microsoft.com/office/drawing/2014/main" id="{665397E1-74D4-9EAD-BAE6-CF853F2C810B}"/>
                      </a:ext>
                    </a:extLst>
                  </p:cNvPr>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123" name="Straight Connector 50">
              <a:extLst>
                <a:ext uri="{FF2B5EF4-FFF2-40B4-BE49-F238E27FC236}">
                  <a16:creationId xmlns:a16="http://schemas.microsoft.com/office/drawing/2014/main" id="{18BFC310-D768-FE44-03A5-80BD55284F00}"/>
                </a:ext>
              </a:extLst>
            </p:cNvPr>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51">
              <a:extLst>
                <a:ext uri="{FF2B5EF4-FFF2-40B4-BE49-F238E27FC236}">
                  <a16:creationId xmlns:a16="http://schemas.microsoft.com/office/drawing/2014/main" id="{B54F95D4-1F0A-D5D4-2DE5-022E662B7232}"/>
                </a:ext>
              </a:extLst>
            </p:cNvPr>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573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4"/>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9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2" nodeType="click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xit" presetSubtype="0" fill="hold" grpId="3" nodeType="withEffect">
                                  <p:stCondLst>
                                    <p:cond delay="0"/>
                                  </p:stCondLst>
                                  <p:childTnLst>
                                    <p:set>
                                      <p:cBhvr>
                                        <p:cTn id="88" dur="1" fill="hold">
                                          <p:stCondLst>
                                            <p:cond delay="0"/>
                                          </p:stCondLst>
                                        </p:cTn>
                                        <p:tgtEl>
                                          <p:spTgt spid="3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5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5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0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2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9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5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4" nodeType="clickEffect">
                                  <p:stCondLst>
                                    <p:cond delay="0"/>
                                  </p:stCondLst>
                                  <p:childTnLst>
                                    <p:set>
                                      <p:cBhvr>
                                        <p:cTn id="134" dur="1" fill="hold">
                                          <p:stCondLst>
                                            <p:cond delay="0"/>
                                          </p:stCondLst>
                                        </p:cTn>
                                        <p:tgtEl>
                                          <p:spTgt spid="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4" nodeType="click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par>
                                <p:cTn id="139" presetID="1" presetClass="exit" presetSubtype="0" fill="hold" grpId="5" nodeType="withEffect">
                                  <p:stCondLst>
                                    <p:cond delay="0"/>
                                  </p:stCondLst>
                                  <p:childTnLst>
                                    <p:set>
                                      <p:cBhvr>
                                        <p:cTn id="140" dur="1" fill="hold">
                                          <p:stCondLst>
                                            <p:cond delay="0"/>
                                          </p:stCondLst>
                                        </p:cTn>
                                        <p:tgtEl>
                                          <p:spTgt spid="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4" nodeType="clickEffect">
                                  <p:stCondLst>
                                    <p:cond delay="0"/>
                                  </p:stCondLst>
                                  <p:childTnLst>
                                    <p:set>
                                      <p:cBhvr>
                                        <p:cTn id="144" dur="1" fill="hold">
                                          <p:stCondLst>
                                            <p:cond delay="0"/>
                                          </p:stCondLst>
                                        </p:cTn>
                                        <p:tgtEl>
                                          <p:spTgt spid="37"/>
                                        </p:tgtEl>
                                        <p:attrNameLst>
                                          <p:attrName>style.visibility</p:attrName>
                                        </p:attrNameLst>
                                      </p:cBhvr>
                                      <p:to>
                                        <p:strVal val="visible"/>
                                      </p:to>
                                    </p:set>
                                  </p:childTnLst>
                                </p:cTn>
                              </p:par>
                              <p:par>
                                <p:cTn id="145" presetID="1" presetClass="exit" presetSubtype="0" fill="hold" grpId="5" nodeType="with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5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8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76"/>
                                        </p:tgtEl>
                                        <p:attrNameLst>
                                          <p:attrName>style.visibility</p:attrName>
                                        </p:attrNameLst>
                                      </p:cBhvr>
                                      <p:to>
                                        <p:strVal val="visible"/>
                                      </p:to>
                                    </p:set>
                                  </p:childTnLst>
                                </p:cTn>
                              </p:par>
                              <p:par>
                                <p:cTn id="163" presetID="1" presetClass="exit" presetSubtype="0" fill="hold" grpId="5" nodeType="withEffect">
                                  <p:stCondLst>
                                    <p:cond delay="0"/>
                                  </p:stCondLst>
                                  <p:childTnLst>
                                    <p:set>
                                      <p:cBhvr>
                                        <p:cTn id="164" dur="1" fill="hold">
                                          <p:stCondLst>
                                            <p:cond delay="0"/>
                                          </p:stCondLst>
                                        </p:cTn>
                                        <p:tgtEl>
                                          <p:spTgt spid="3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9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43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40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9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6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6" nodeType="clickEffect">
                                  <p:stCondLst>
                                    <p:cond delay="0"/>
                                  </p:stCondLst>
                                  <p:childTnLst>
                                    <p:set>
                                      <p:cBhvr>
                                        <p:cTn id="184" dur="1" fill="hold">
                                          <p:stCondLst>
                                            <p:cond delay="0"/>
                                          </p:stCondLst>
                                        </p:cTn>
                                        <p:tgtEl>
                                          <p:spTgt spid="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6" nodeType="clickEffect">
                                  <p:stCondLst>
                                    <p:cond delay="0"/>
                                  </p:stCondLst>
                                  <p:childTnLst>
                                    <p:set>
                                      <p:cBhvr>
                                        <p:cTn id="188" dur="1" fill="hold">
                                          <p:stCondLst>
                                            <p:cond delay="0"/>
                                          </p:stCondLst>
                                        </p:cTn>
                                        <p:tgtEl>
                                          <p:spTgt spid="34"/>
                                        </p:tgtEl>
                                        <p:attrNameLst>
                                          <p:attrName>style.visibility</p:attrName>
                                        </p:attrNameLst>
                                      </p:cBhvr>
                                      <p:to>
                                        <p:strVal val="visible"/>
                                      </p:to>
                                    </p:set>
                                  </p:childTnLst>
                                </p:cTn>
                              </p:par>
                              <p:par>
                                <p:cTn id="189" presetID="1" presetClass="exit" presetSubtype="0" fill="hold" grpId="7" nodeType="withEffect">
                                  <p:stCondLst>
                                    <p:cond delay="0"/>
                                  </p:stCondLst>
                                  <p:childTnLst>
                                    <p:set>
                                      <p:cBhvr>
                                        <p:cTn id="190" dur="1" fill="hold">
                                          <p:stCondLst>
                                            <p:cond delay="0"/>
                                          </p:stCondLst>
                                        </p:cTn>
                                        <p:tgtEl>
                                          <p:spTgt spid="9"/>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35"/>
                                        </p:tgtEl>
                                        <p:attrNameLst>
                                          <p:attrName>style.visibility</p:attrName>
                                        </p:attrNameLst>
                                      </p:cBhvr>
                                      <p:to>
                                        <p:strVal val="visible"/>
                                      </p:to>
                                    </p:set>
                                  </p:childTnLst>
                                </p:cTn>
                              </p:par>
                              <p:par>
                                <p:cTn id="195" presetID="1" presetClass="exit" presetSubtype="0" fill="hold" grpId="7" nodeType="withEffect">
                                  <p:stCondLst>
                                    <p:cond delay="0"/>
                                  </p:stCondLst>
                                  <p:childTnLst>
                                    <p:set>
                                      <p:cBhvr>
                                        <p:cTn id="196" dur="1" fill="hold">
                                          <p:stCondLst>
                                            <p:cond delay="0"/>
                                          </p:stCondLst>
                                        </p:cTn>
                                        <p:tgtEl>
                                          <p:spTgt spid="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2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2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1" nodeType="clickEffect">
                                  <p:stCondLst>
                                    <p:cond delay="0"/>
                                  </p:stCondLst>
                                  <p:childTnLst>
                                    <p:set>
                                      <p:cBhvr>
                                        <p:cTn id="206" dur="1" fill="hold">
                                          <p:stCondLst>
                                            <p:cond delay="0"/>
                                          </p:stCondLst>
                                        </p:cTn>
                                        <p:tgtEl>
                                          <p:spTgt spid="298"/>
                                        </p:tgtEl>
                                        <p:attrNameLst>
                                          <p:attrName>style.visibility</p:attrName>
                                        </p:attrNameLst>
                                      </p:cBhvr>
                                      <p:to>
                                        <p:strVal val="hidden"/>
                                      </p:to>
                                    </p:set>
                                  </p:childTnLst>
                                </p:cTn>
                              </p:par>
                              <p:par>
                                <p:cTn id="207" presetID="1" presetClass="exit" presetSubtype="0" fill="hold" grpId="3" nodeType="withEffect">
                                  <p:stCondLst>
                                    <p:cond delay="0"/>
                                  </p:stCondLst>
                                  <p:childTnLst>
                                    <p:set>
                                      <p:cBhvr>
                                        <p:cTn id="208" dur="1" fill="hold">
                                          <p:stCondLst>
                                            <p:cond delay="0"/>
                                          </p:stCondLst>
                                        </p:cTn>
                                        <p:tgtEl>
                                          <p:spTgt spid="35"/>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27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294"/>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6" nodeType="clickEffect">
                                  <p:stCondLst>
                                    <p:cond delay="0"/>
                                  </p:stCondLst>
                                  <p:childTnLst>
                                    <p:set>
                                      <p:cBhvr>
                                        <p:cTn id="220" dur="1" fill="hold">
                                          <p:stCondLst>
                                            <p:cond delay="0"/>
                                          </p:stCondLst>
                                        </p:cTn>
                                        <p:tgtEl>
                                          <p:spTgt spid="3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284"/>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36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68"/>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37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295"/>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6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64"/>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2" nodeType="clickEffect">
                                  <p:stCondLst>
                                    <p:cond delay="0"/>
                                  </p:stCondLst>
                                  <p:childTnLst>
                                    <p:set>
                                      <p:cBhvr>
                                        <p:cTn id="254" dur="1" fill="hold">
                                          <p:stCondLst>
                                            <p:cond delay="0"/>
                                          </p:stCondLst>
                                        </p:cTn>
                                        <p:tgtEl>
                                          <p:spTgt spid="276"/>
                                        </p:tgtEl>
                                        <p:attrNameLst>
                                          <p:attrName>style.visibility</p:attrName>
                                        </p:attrNameLst>
                                      </p:cBhvr>
                                      <p:to>
                                        <p:strVal val="visible"/>
                                      </p:to>
                                    </p:set>
                                  </p:childTnLst>
                                </p:cTn>
                              </p:par>
                              <p:par>
                                <p:cTn id="255" presetID="1" presetClass="exit" presetSubtype="0" fill="hold" grpId="7" nodeType="withEffect">
                                  <p:stCondLst>
                                    <p:cond delay="0"/>
                                  </p:stCondLst>
                                  <p:childTnLst>
                                    <p:set>
                                      <p:cBhvr>
                                        <p:cTn id="256" dur="1" fill="hold">
                                          <p:stCondLst>
                                            <p:cond delay="0"/>
                                          </p:stCondLst>
                                        </p:cTn>
                                        <p:tgtEl>
                                          <p:spTgt spid="37"/>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3" nodeType="clickEffect">
                                  <p:stCondLst>
                                    <p:cond delay="0"/>
                                  </p:stCondLst>
                                  <p:childTnLst>
                                    <p:set>
                                      <p:cBhvr>
                                        <p:cTn id="260" dur="1" fill="hold">
                                          <p:stCondLst>
                                            <p:cond delay="0"/>
                                          </p:stCondLst>
                                        </p:cTn>
                                        <p:tgtEl>
                                          <p:spTgt spid="294"/>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3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36"/>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3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340"/>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35"/>
                                        </p:tgtEl>
                                        <p:attrNameLst>
                                          <p:attrName>style.visibility</p:attrName>
                                        </p:attrNameLst>
                                      </p:cBhvr>
                                      <p:to>
                                        <p:strVal val="hidden"/>
                                      </p:to>
                                    </p:set>
                                  </p:childTnLst>
                                </p:cTn>
                              </p:par>
                              <p:par>
                                <p:cTn id="273" presetID="1" presetClass="entr" presetSubtype="0" fill="hold" nodeType="withEffect">
                                  <p:stCondLst>
                                    <p:cond delay="0"/>
                                  </p:stCondLst>
                                  <p:childTnLst>
                                    <p:set>
                                      <p:cBhvr>
                                        <p:cTn id="274" dur="1" fill="hold">
                                          <p:stCondLst>
                                            <p:cond delay="0"/>
                                          </p:stCondLst>
                                        </p:cTn>
                                        <p:tgtEl>
                                          <p:spTgt spid="407"/>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299"/>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37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8" nodeType="clickEffect">
                                  <p:stCondLst>
                                    <p:cond delay="0"/>
                                  </p:stCondLst>
                                  <p:childTnLst>
                                    <p:set>
                                      <p:cBhvr>
                                        <p:cTn id="284" dur="1" fill="hold">
                                          <p:stCondLst>
                                            <p:cond delay="0"/>
                                          </p:stCondLst>
                                        </p:cTn>
                                        <p:tgtEl>
                                          <p:spTgt spid="9"/>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8" nodeType="clickEffect">
                                  <p:stCondLst>
                                    <p:cond delay="0"/>
                                  </p:stCondLst>
                                  <p:childTnLst>
                                    <p:set>
                                      <p:cBhvr>
                                        <p:cTn id="288" dur="1" fill="hold">
                                          <p:stCondLst>
                                            <p:cond delay="0"/>
                                          </p:stCondLst>
                                        </p:cTn>
                                        <p:tgtEl>
                                          <p:spTgt spid="34"/>
                                        </p:tgtEl>
                                        <p:attrNameLst>
                                          <p:attrName>style.visibility</p:attrName>
                                        </p:attrNameLst>
                                      </p:cBhvr>
                                      <p:to>
                                        <p:strVal val="visible"/>
                                      </p:to>
                                    </p:set>
                                  </p:childTnLst>
                                </p:cTn>
                              </p:par>
                              <p:par>
                                <p:cTn id="289" presetID="1" presetClass="exit" presetSubtype="0" fill="hold" grpId="9" nodeType="withEffect">
                                  <p:stCondLst>
                                    <p:cond delay="0"/>
                                  </p:stCondLst>
                                  <p:childTnLst>
                                    <p:set>
                                      <p:cBhvr>
                                        <p:cTn id="290" dur="1" fill="hold">
                                          <p:stCondLst>
                                            <p:cond delay="0"/>
                                          </p:stCondLst>
                                        </p:cTn>
                                        <p:tgtEl>
                                          <p:spTgt spid="9"/>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35"/>
                                        </p:tgtEl>
                                        <p:attrNameLst>
                                          <p:attrName>style.visibility</p:attrName>
                                        </p:attrNameLst>
                                      </p:cBhvr>
                                      <p:to>
                                        <p:strVal val="visible"/>
                                      </p:to>
                                    </p:set>
                                  </p:childTnLst>
                                </p:cTn>
                              </p:par>
                              <p:par>
                                <p:cTn id="295" presetID="1" presetClass="exit" presetSubtype="0" fill="hold" grpId="9" nodeType="withEffect">
                                  <p:stCondLst>
                                    <p:cond delay="0"/>
                                  </p:stCondLst>
                                  <p:childTnLst>
                                    <p:set>
                                      <p:cBhvr>
                                        <p:cTn id="296" dur="1" fill="hold">
                                          <p:stCondLst>
                                            <p:cond delay="0"/>
                                          </p:stCondLst>
                                        </p:cTn>
                                        <p:tgtEl>
                                          <p:spTgt spid="3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342"/>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341"/>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299"/>
                                        </p:tgtEl>
                                        <p:attrNameLst>
                                          <p:attrName>style.visibility</p:attrName>
                                        </p:attrNameLst>
                                      </p:cBhvr>
                                      <p:to>
                                        <p:strVal val="hidden"/>
                                      </p:to>
                                    </p:set>
                                  </p:childTnLst>
                                </p:cTn>
                              </p:par>
                              <p:par>
                                <p:cTn id="307" presetID="1" presetClass="exit" presetSubtype="0" fill="hold" grpId="4" nodeType="withEffect">
                                  <p:stCondLst>
                                    <p:cond delay="0"/>
                                  </p:stCondLst>
                                  <p:childTnLst>
                                    <p:set>
                                      <p:cBhvr>
                                        <p:cTn id="308" dur="1" fill="hold">
                                          <p:stCondLst>
                                            <p:cond delay="0"/>
                                          </p:stCondLst>
                                        </p:cTn>
                                        <p:tgtEl>
                                          <p:spTgt spid="35"/>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3" nodeType="clickEffect">
                                  <p:stCondLst>
                                    <p:cond delay="0"/>
                                  </p:stCondLst>
                                  <p:childTnLst>
                                    <p:set>
                                      <p:cBhvr>
                                        <p:cTn id="312" dur="1" fill="hold">
                                          <p:stCondLst>
                                            <p:cond delay="0"/>
                                          </p:stCondLst>
                                        </p:cTn>
                                        <p:tgtEl>
                                          <p:spTgt spid="276"/>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4" nodeType="clickEffect">
                                  <p:stCondLst>
                                    <p:cond delay="0"/>
                                  </p:stCondLst>
                                  <p:childTnLst>
                                    <p:set>
                                      <p:cBhvr>
                                        <p:cTn id="316" dur="1" fill="hold">
                                          <p:stCondLst>
                                            <p:cond delay="0"/>
                                          </p:stCondLst>
                                        </p:cTn>
                                        <p:tgtEl>
                                          <p:spTgt spid="294"/>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8" nodeType="clickEffect">
                                  <p:stCondLst>
                                    <p:cond delay="0"/>
                                  </p:stCondLst>
                                  <p:childTnLst>
                                    <p:set>
                                      <p:cBhvr>
                                        <p:cTn id="320" dur="1" fill="hold">
                                          <p:stCondLst>
                                            <p:cond delay="0"/>
                                          </p:stCondLst>
                                        </p:cTn>
                                        <p:tgtEl>
                                          <p:spTgt spid="37"/>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365"/>
                                        </p:tgtEl>
                                        <p:attrNameLst>
                                          <p:attrName>style.visibility</p:attrName>
                                        </p:attrNameLst>
                                      </p:cBhvr>
                                      <p:to>
                                        <p:strVal val="hidden"/>
                                      </p:to>
                                    </p:set>
                                  </p:childTnLst>
                                </p:cTn>
                              </p:par>
                              <p:par>
                                <p:cTn id="325" presetID="1" presetClass="exit" presetSubtype="0" fill="hold" grpId="1" nodeType="withEffect">
                                  <p:stCondLst>
                                    <p:cond delay="0"/>
                                  </p:stCondLst>
                                  <p:childTnLst>
                                    <p:set>
                                      <p:cBhvr>
                                        <p:cTn id="326" dur="1" fill="hold">
                                          <p:stCondLst>
                                            <p:cond delay="0"/>
                                          </p:stCondLst>
                                        </p:cTn>
                                        <p:tgtEl>
                                          <p:spTgt spid="364"/>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272"/>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1" nodeType="clickEffect">
                                  <p:stCondLst>
                                    <p:cond delay="0"/>
                                  </p:stCondLst>
                                  <p:childTnLst>
                                    <p:set>
                                      <p:cBhvr>
                                        <p:cTn id="334" dur="1" fill="hold">
                                          <p:stCondLst>
                                            <p:cond delay="0"/>
                                          </p:stCondLst>
                                        </p:cTn>
                                        <p:tgtEl>
                                          <p:spTgt spid="295"/>
                                        </p:tgtEl>
                                        <p:attrNameLst>
                                          <p:attrName>style.visibility</p:attrName>
                                        </p:attrNameLst>
                                      </p:cBhvr>
                                      <p:to>
                                        <p:strVal val="hidden"/>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7"/>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nodeType="clickEffect">
                                  <p:stCondLst>
                                    <p:cond delay="0"/>
                                  </p:stCondLst>
                                  <p:childTnLst>
                                    <p:set>
                                      <p:cBhvr>
                                        <p:cTn id="342" dur="1" fill="hold">
                                          <p:stCondLst>
                                            <p:cond delay="0"/>
                                          </p:stCondLst>
                                        </p:cTn>
                                        <p:tgtEl>
                                          <p:spTgt spid="10"/>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grpId="9" nodeType="clickEffect">
                                  <p:stCondLst>
                                    <p:cond delay="0"/>
                                  </p:stCondLst>
                                  <p:childTnLst>
                                    <p:set>
                                      <p:cBhvr>
                                        <p:cTn id="346" dur="1" fill="hold">
                                          <p:stCondLst>
                                            <p:cond delay="0"/>
                                          </p:stCondLst>
                                        </p:cTn>
                                        <p:tgtEl>
                                          <p:spTgt spid="37"/>
                                        </p:tgtEl>
                                        <p:attrNameLst>
                                          <p:attrName>style.visibility</p:attrName>
                                        </p:attrNameLst>
                                      </p:cBhvr>
                                      <p:to>
                                        <p:strVal val="hidden"/>
                                      </p:to>
                                    </p:set>
                                  </p:childTnLst>
                                </p:cTn>
                              </p:par>
                              <p:par>
                                <p:cTn id="347" presetID="1" presetClass="exit" presetSubtype="0" fill="hold" grpId="5" nodeType="withEffect">
                                  <p:stCondLst>
                                    <p:cond delay="0"/>
                                  </p:stCondLst>
                                  <p:childTnLst>
                                    <p:set>
                                      <p:cBhvr>
                                        <p:cTn id="348" dur="1" fill="hold">
                                          <p:stCondLst>
                                            <p:cond delay="0"/>
                                          </p:stCondLst>
                                        </p:cTn>
                                        <p:tgtEl>
                                          <p:spTgt spid="29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275"/>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1" presetClass="entr" presetSubtype="0" fill="hold" grpId="2" nodeType="clickEffect">
                                  <p:stCondLst>
                                    <p:cond delay="0"/>
                                  </p:stCondLst>
                                  <p:childTnLst>
                                    <p:set>
                                      <p:cBhvr>
                                        <p:cTn id="356" dur="1" fill="hold">
                                          <p:stCondLst>
                                            <p:cond delay="0"/>
                                          </p:stCondLst>
                                        </p:cTn>
                                        <p:tgtEl>
                                          <p:spTgt spid="297"/>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grpId="10" nodeType="clickEffect">
                                  <p:stCondLst>
                                    <p:cond delay="0"/>
                                  </p:stCondLst>
                                  <p:childTnLst>
                                    <p:set>
                                      <p:cBhvr>
                                        <p:cTn id="360" dur="1" fill="hold">
                                          <p:stCondLst>
                                            <p:cond delay="0"/>
                                          </p:stCondLst>
                                        </p:cTn>
                                        <p:tgtEl>
                                          <p:spTgt spid="37"/>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353"/>
                                        </p:tgtEl>
                                        <p:attrNameLst>
                                          <p:attrName>style.visibility</p:attrName>
                                        </p:attrNameLst>
                                      </p:cBhvr>
                                      <p:to>
                                        <p:strVal val="hidden"/>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grpId="0" nodeType="clickEffect">
                                  <p:stCondLst>
                                    <p:cond delay="0"/>
                                  </p:stCondLst>
                                  <p:childTnLst>
                                    <p:set>
                                      <p:cBhvr>
                                        <p:cTn id="368" dur="1" fill="hold">
                                          <p:stCondLst>
                                            <p:cond delay="0"/>
                                          </p:stCondLst>
                                        </p:cTn>
                                        <p:tgtEl>
                                          <p:spTgt spid="273"/>
                                        </p:tgtEl>
                                        <p:attrNameLst>
                                          <p:attrName>style.visibility</p:attrName>
                                        </p:attrNameLst>
                                      </p:cBhvr>
                                      <p:to>
                                        <p:strVal val="visible"/>
                                      </p:to>
                                    </p:set>
                                  </p:childTnLst>
                                </p:cTn>
                              </p:par>
                              <p:par>
                                <p:cTn id="369" presetID="1" presetClass="exit" presetSubtype="0" fill="hold" nodeType="withEffect">
                                  <p:stCondLst>
                                    <p:cond delay="0"/>
                                  </p:stCondLst>
                                  <p:childTnLst>
                                    <p:set>
                                      <p:cBhvr>
                                        <p:cTn id="370" dur="1" fill="hold">
                                          <p:stCondLst>
                                            <p:cond delay="0"/>
                                          </p:stCondLst>
                                        </p:cTn>
                                        <p:tgtEl>
                                          <p:spTgt spid="355"/>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xit" presetSubtype="0" fill="hold" grpId="1" nodeType="clickEffect">
                                  <p:stCondLst>
                                    <p:cond delay="0"/>
                                  </p:stCondLst>
                                  <p:childTnLst>
                                    <p:set>
                                      <p:cBhvr>
                                        <p:cTn id="374" dur="1" fill="hold">
                                          <p:stCondLst>
                                            <p:cond delay="0"/>
                                          </p:stCondLst>
                                        </p:cTn>
                                        <p:tgtEl>
                                          <p:spTgt spid="283"/>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ntr" presetSubtype="0" fill="hold" grpId="0" nodeType="clickEffect">
                                  <p:stCondLst>
                                    <p:cond delay="0"/>
                                  </p:stCondLst>
                                  <p:childTnLst>
                                    <p:set>
                                      <p:cBhvr>
                                        <p:cTn id="378" dur="1" fill="hold">
                                          <p:stCondLst>
                                            <p:cond delay="0"/>
                                          </p:stCondLst>
                                        </p:cTn>
                                        <p:tgtEl>
                                          <p:spTgt spid="388"/>
                                        </p:tgtEl>
                                        <p:attrNameLst>
                                          <p:attrName>style.visibility</p:attrName>
                                        </p:attrNameLst>
                                      </p:cBhvr>
                                      <p:to>
                                        <p:strVal val="visible"/>
                                      </p:to>
                                    </p:set>
                                  </p:childTnLst>
                                </p:cTn>
                              </p:par>
                              <p:par>
                                <p:cTn id="379" presetID="1" presetClass="entr" presetSubtype="0" fill="hold" grpId="0" nodeType="withEffect">
                                  <p:stCondLst>
                                    <p:cond delay="0"/>
                                  </p:stCondLst>
                                  <p:childTnLst>
                                    <p:set>
                                      <p:cBhvr>
                                        <p:cTn id="380" dur="1" fill="hold">
                                          <p:stCondLst>
                                            <p:cond delay="0"/>
                                          </p:stCondLst>
                                        </p:cTn>
                                        <p:tgtEl>
                                          <p:spTgt spid="387"/>
                                        </p:tgtEl>
                                        <p:attrNameLst>
                                          <p:attrName>style.visibility</p:attrName>
                                        </p:attrNameLst>
                                      </p:cBhvr>
                                      <p:to>
                                        <p:strVal val="visible"/>
                                      </p:to>
                                    </p:set>
                                  </p:childTnLst>
                                </p:cTn>
                              </p:par>
                              <p:par>
                                <p:cTn id="381" presetID="1" presetClass="entr" presetSubtype="0" fill="hold" nodeType="withEffect">
                                  <p:stCondLst>
                                    <p:cond delay="0"/>
                                  </p:stCondLst>
                                  <p:childTnLst>
                                    <p:set>
                                      <p:cBhvr>
                                        <p:cTn id="382" dur="1" fill="hold">
                                          <p:stCondLst>
                                            <p:cond delay="0"/>
                                          </p:stCondLst>
                                        </p:cTn>
                                        <p:tgtEl>
                                          <p:spTgt spid="389"/>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presetID="1" presetClass="entr" presetSubtype="0" fill="hold" grpId="0" nodeType="clickEffect">
                                  <p:stCondLst>
                                    <p:cond delay="0"/>
                                  </p:stCondLst>
                                  <p:childTnLst>
                                    <p:set>
                                      <p:cBhvr>
                                        <p:cTn id="386"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34" grpId="0" animBg="1"/>
      <p:bldP spid="34" grpId="1" animBg="1"/>
      <p:bldP spid="34" grpId="2" animBg="1"/>
      <p:bldP spid="34" grpId="3" animBg="1"/>
      <p:bldP spid="34" grpId="4" animBg="1"/>
      <p:bldP spid="34" grpId="5" animBg="1"/>
      <p:bldP spid="34" grpId="6" animBg="1"/>
      <p:bldP spid="34" grpId="7" animBg="1"/>
      <p:bldP spid="34" grpId="8" animBg="1"/>
      <p:bldP spid="34" grpId="9" animBg="1"/>
      <p:bldP spid="35" grpId="0" animBg="1"/>
      <p:bldP spid="35" grpId="1" animBg="1"/>
      <p:bldP spid="35" grpId="2" animBg="1"/>
      <p:bldP spid="35" grpId="3" animBg="1"/>
      <p:bldP spid="35" grpId="4" animBg="1"/>
      <p:bldP spid="37" grpId="0" animBg="1"/>
      <p:bldP spid="37" grpId="1" animBg="1"/>
      <p:bldP spid="37" grpId="2" animBg="1"/>
      <p:bldP spid="37" grpId="3" animBg="1"/>
      <p:bldP spid="37" grpId="4" animBg="1"/>
      <p:bldP spid="37" grpId="5" animBg="1"/>
      <p:bldP spid="37" grpId="6" animBg="1"/>
      <p:bldP spid="37" grpId="7" animBg="1"/>
      <p:bldP spid="37" grpId="8" animBg="1"/>
      <p:bldP spid="37" grpId="9" animBg="1"/>
      <p:bldP spid="37" grpId="10" animBg="1"/>
      <p:bldP spid="39" grpId="0"/>
      <p:bldP spid="11" grpId="0" animBg="1"/>
      <p:bldP spid="223" grpId="0"/>
      <p:bldP spid="224" grpId="0" animBg="1"/>
      <p:bldP spid="250" grpId="0"/>
      <p:bldP spid="321" grpId="0"/>
      <p:bldP spid="322" grpId="0" animBg="1"/>
      <p:bldP spid="335" grpId="0"/>
      <p:bldP spid="336" grpId="0"/>
      <p:bldP spid="341" grpId="0"/>
      <p:bldP spid="342" grpId="0" animBg="1"/>
      <p:bldP spid="343" grpId="0" animBg="1"/>
      <p:bldP spid="344" grpId="0" animBg="1"/>
      <p:bldP spid="345" grpId="0" animBg="1"/>
      <p:bldP spid="348" grpId="0" animBg="1"/>
      <p:bldP spid="357" grpId="0" animBg="1"/>
      <p:bldP spid="364" grpId="0" animBg="1"/>
      <p:bldP spid="364" grpId="1" animBg="1"/>
      <p:bldP spid="365" grpId="0" animBg="1"/>
      <p:bldP spid="365" grpId="1" animBg="1"/>
      <p:bldP spid="366" grpId="0" animBg="1"/>
      <p:bldP spid="368" grpId="0"/>
      <p:bldP spid="369" grpId="0" animBg="1"/>
      <p:bldP spid="378" grpId="0" animBg="1"/>
      <p:bldP spid="387" grpId="0"/>
      <p:bldP spid="388" grpId="0" animBg="1"/>
      <p:bldP spid="4" grpId="0" animBg="1"/>
      <p:bldP spid="272" grpId="0" animBg="1"/>
      <p:bldP spid="273" grpId="0" animBg="1"/>
      <p:bldP spid="274" grpId="0" animBg="1"/>
      <p:bldP spid="275" grpId="0" animBg="1"/>
      <p:bldP spid="275" grpId="1" animBg="1"/>
      <p:bldP spid="276" grpId="0" animBg="1"/>
      <p:bldP spid="276" grpId="1" animBg="1"/>
      <p:bldP spid="276" grpId="2" animBg="1"/>
      <p:bldP spid="276" grpId="3" animBg="1"/>
      <p:bldP spid="2" grpId="0" animBg="1"/>
      <p:bldP spid="283" grpId="0" animBg="1"/>
      <p:bldP spid="283" grpId="1" animBg="1"/>
      <p:bldP spid="284" grpId="0" animBg="1"/>
      <p:bldP spid="284" grpId="1" animBg="1"/>
      <p:bldP spid="294" grpId="0" animBg="1"/>
      <p:bldP spid="294" grpId="1" animBg="1"/>
      <p:bldP spid="294" grpId="2" animBg="1"/>
      <p:bldP spid="294" grpId="3" animBg="1"/>
      <p:bldP spid="294" grpId="4" animBg="1"/>
      <p:bldP spid="294" grpId="5" animBg="1"/>
      <p:bldP spid="295" grpId="0" animBg="1"/>
      <p:bldP spid="295" grpId="1" animBg="1"/>
      <p:bldP spid="296" grpId="0" animBg="1"/>
      <p:bldP spid="296" grpId="1" animBg="1"/>
      <p:bldP spid="297" grpId="0" animBg="1"/>
      <p:bldP spid="297" grpId="1" animBg="1"/>
      <p:bldP spid="297" grpId="2" animBg="1"/>
      <p:bldP spid="298" grpId="0" animBg="1"/>
      <p:bldP spid="298" grpId="1" animBg="1"/>
      <p:bldP spid="299" grpId="0" animBg="1"/>
      <p:bldP spid="299" grpId="1" animBg="1"/>
      <p:bldP spid="3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adroTexto 283"/>
          <p:cNvSpPr txBox="1"/>
          <p:nvPr/>
        </p:nvSpPr>
        <p:spPr>
          <a:xfrm>
            <a:off x="360200" y="5132014"/>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3</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21</a:t>
            </a:fld>
            <a:endParaRPr lang="en-US"/>
          </a:p>
        </p:txBody>
      </p:sp>
      <p:sp>
        <p:nvSpPr>
          <p:cNvPr id="8" name="CuadroTexto 7"/>
          <p:cNvSpPr txBox="1"/>
          <p:nvPr/>
        </p:nvSpPr>
        <p:spPr>
          <a:xfrm>
            <a:off x="417420" y="246623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9" name="Flecha derecha 8"/>
          <p:cNvSpPr/>
          <p:nvPr/>
        </p:nvSpPr>
        <p:spPr>
          <a:xfrm>
            <a:off x="1342914" y="1022027"/>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 name="Flecha derecha 33"/>
          <p:cNvSpPr/>
          <p:nvPr/>
        </p:nvSpPr>
        <p:spPr>
          <a:xfrm>
            <a:off x="1702250" y="12147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 name="Flecha derecha 34"/>
          <p:cNvSpPr/>
          <p:nvPr/>
        </p:nvSpPr>
        <p:spPr>
          <a:xfrm>
            <a:off x="2177004" y="13671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Flecha derecha 36"/>
          <p:cNvSpPr/>
          <p:nvPr/>
        </p:nvSpPr>
        <p:spPr>
          <a:xfrm>
            <a:off x="2168415" y="1922929"/>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9" name="CuadroTexto 38"/>
          <p:cNvSpPr txBox="1"/>
          <p:nvPr/>
        </p:nvSpPr>
        <p:spPr>
          <a:xfrm>
            <a:off x="354457" y="4203915"/>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11" name="Flecha doblada hacia arriba 10"/>
          <p:cNvSpPr>
            <a:spLocks noChangeAspect="1"/>
          </p:cNvSpPr>
          <p:nvPr/>
        </p:nvSpPr>
        <p:spPr>
          <a:xfrm rot="5400000">
            <a:off x="165878" y="4199963"/>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428" name="Grupo 427"/>
          <p:cNvGrpSpPr/>
          <p:nvPr/>
        </p:nvGrpSpPr>
        <p:grpSpPr>
          <a:xfrm>
            <a:off x="487505" y="2481565"/>
            <a:ext cx="1704263" cy="1634503"/>
            <a:chOff x="487505" y="2481565"/>
            <a:chExt cx="1704263" cy="1634503"/>
          </a:xfrm>
        </p:grpSpPr>
        <p:grpSp>
          <p:nvGrpSpPr>
            <p:cNvPr id="95" name="Group 120"/>
            <p:cNvGrpSpPr>
              <a:grpSpLocks noChangeAspect="1"/>
            </p:cNvGrpSpPr>
            <p:nvPr/>
          </p:nvGrpSpPr>
          <p:grpSpPr>
            <a:xfrm>
              <a:off x="545301" y="2865542"/>
              <a:ext cx="1551404" cy="1116988"/>
              <a:chOff x="479280" y="3716643"/>
              <a:chExt cx="2031703" cy="1462796"/>
            </a:xfrm>
          </p:grpSpPr>
          <p:grpSp>
            <p:nvGrpSpPr>
              <p:cNvPr id="96" name="Group 138"/>
              <p:cNvGrpSpPr/>
              <p:nvPr/>
            </p:nvGrpSpPr>
            <p:grpSpPr>
              <a:xfrm>
                <a:off x="1497590" y="3716643"/>
                <a:ext cx="327593" cy="378193"/>
                <a:chOff x="2491807" y="3530800"/>
                <a:chExt cx="327593" cy="378193"/>
              </a:xfrm>
            </p:grpSpPr>
            <p:sp>
              <p:nvSpPr>
                <p:cNvPr id="113" name="TextBox 50"/>
                <p:cNvSpPr txBox="1"/>
                <p:nvPr/>
              </p:nvSpPr>
              <p:spPr>
                <a:xfrm>
                  <a:off x="2517817" y="3530800"/>
                  <a:ext cx="271228" cy="307776"/>
                </a:xfrm>
                <a:prstGeom prst="rect">
                  <a:avLst/>
                </a:prstGeom>
                <a:noFill/>
              </p:spPr>
              <p:txBody>
                <a:bodyPr wrap="none" rtlCol="0">
                  <a:spAutoFit/>
                </a:bodyPr>
                <a:lstStyle/>
                <a:p>
                  <a:pPr algn="ctr"/>
                  <a:r>
                    <a:rPr lang="es-CL" sz="1400" dirty="0"/>
                    <a:t>a</a:t>
                  </a:r>
                  <a:endParaRPr lang="es-CL" sz="1400" baseline="-25000" dirty="0"/>
                </a:p>
              </p:txBody>
            </p:sp>
            <p:sp>
              <p:nvSpPr>
                <p:cNvPr id="114" name="Oval 51"/>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7" name="Straight Connector 23"/>
              <p:cNvCxnSpPr>
                <a:stCxn id="114" idx="3"/>
              </p:cNvCxnSpPr>
              <p:nvPr/>
            </p:nvCxnSpPr>
            <p:spPr>
              <a:xfrm flipH="1">
                <a:off x="1083802"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24"/>
              <p:cNvCxnSpPr>
                <a:stCxn id="114" idx="5"/>
              </p:cNvCxnSpPr>
              <p:nvPr/>
            </p:nvCxnSpPr>
            <p:spPr>
              <a:xfrm>
                <a:off x="1777208"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Connector 25"/>
              <p:cNvCxnSpPr/>
              <p:nvPr/>
            </p:nvCxnSpPr>
            <p:spPr>
              <a:xfrm flipH="1">
                <a:off x="659390"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26"/>
              <p:cNvCxnSpPr/>
              <p:nvPr/>
            </p:nvCxnSpPr>
            <p:spPr>
              <a:xfrm>
                <a:off x="1097657"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1" name="Group 137"/>
              <p:cNvGrpSpPr/>
              <p:nvPr/>
            </p:nvGrpSpPr>
            <p:grpSpPr>
              <a:xfrm>
                <a:off x="804860" y="4283235"/>
                <a:ext cx="327593" cy="360048"/>
                <a:chOff x="1799077" y="4097392"/>
                <a:chExt cx="327593" cy="360048"/>
              </a:xfrm>
            </p:grpSpPr>
            <p:sp>
              <p:nvSpPr>
                <p:cNvPr id="111"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112"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2" name="Group 139"/>
              <p:cNvGrpSpPr/>
              <p:nvPr/>
            </p:nvGrpSpPr>
            <p:grpSpPr>
              <a:xfrm>
                <a:off x="2183390" y="4283235"/>
                <a:ext cx="327593" cy="360048"/>
                <a:chOff x="3177607" y="4097392"/>
                <a:chExt cx="327593" cy="360048"/>
              </a:xfrm>
            </p:grpSpPr>
            <p:sp>
              <p:nvSpPr>
                <p:cNvPr id="109"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110"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3" name="Group 144"/>
              <p:cNvGrpSpPr/>
              <p:nvPr/>
            </p:nvGrpSpPr>
            <p:grpSpPr>
              <a:xfrm>
                <a:off x="1116327" y="4819391"/>
                <a:ext cx="327593" cy="360048"/>
                <a:chOff x="2110544" y="4633548"/>
                <a:chExt cx="327593" cy="360048"/>
              </a:xfrm>
            </p:grpSpPr>
            <p:sp>
              <p:nvSpPr>
                <p:cNvPr id="107"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108"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4" name="Group 143"/>
              <p:cNvGrpSpPr/>
              <p:nvPr/>
            </p:nvGrpSpPr>
            <p:grpSpPr>
              <a:xfrm>
                <a:off x="479280" y="4819391"/>
                <a:ext cx="327593" cy="360048"/>
                <a:chOff x="1473497" y="4633548"/>
                <a:chExt cx="327593" cy="360048"/>
              </a:xfrm>
            </p:grpSpPr>
            <p:sp>
              <p:nvSpPr>
                <p:cNvPr id="105"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106"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3" name="CuadroTexto 2"/>
            <p:cNvSpPr txBox="1"/>
            <p:nvPr/>
          </p:nvSpPr>
          <p:spPr>
            <a:xfrm>
              <a:off x="900130" y="2481565"/>
              <a:ext cx="293670" cy="307777"/>
            </a:xfrm>
            <a:prstGeom prst="rect">
              <a:avLst/>
            </a:prstGeom>
            <a:noFill/>
          </p:spPr>
          <p:txBody>
            <a:bodyPr wrap="none" rtlCol="0">
              <a:spAutoFit/>
            </a:bodyPr>
            <a:lstStyle/>
            <a:p>
              <a:r>
                <a:rPr lang="es-CL" sz="1400" b="1" dirty="0">
                  <a:solidFill>
                    <a:srgbClr val="0070C0"/>
                  </a:solidFill>
                </a:rPr>
                <a:t>A</a:t>
              </a:r>
            </a:p>
          </p:txBody>
        </p:sp>
        <p:cxnSp>
          <p:nvCxnSpPr>
            <p:cNvPr id="5" name="Conector recto de flecha 4"/>
            <p:cNvCxnSpPr>
              <a:cxnSpLocks noChangeAspect="1"/>
            </p:cNvCxnSpPr>
            <p:nvPr/>
          </p:nvCxnSpPr>
          <p:spPr>
            <a:xfrm>
              <a:off x="1066800" y="2721835"/>
              <a:ext cx="252000" cy="201600"/>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3" name="Grupo 22"/>
            <p:cNvGrpSpPr/>
            <p:nvPr/>
          </p:nvGrpSpPr>
          <p:grpSpPr>
            <a:xfrm>
              <a:off x="487505" y="3969030"/>
              <a:ext cx="132368" cy="146050"/>
              <a:chOff x="4194743" y="5257800"/>
              <a:chExt cx="132368" cy="146050"/>
            </a:xfrm>
          </p:grpSpPr>
          <p:cxnSp>
            <p:nvCxnSpPr>
              <p:cNvPr id="138"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2" name="Grupo 21"/>
            <p:cNvGrpSpPr/>
            <p:nvPr/>
          </p:nvGrpSpPr>
          <p:grpSpPr>
            <a:xfrm>
              <a:off x="727694" y="3974624"/>
              <a:ext cx="132368" cy="140456"/>
              <a:chOff x="4482557" y="5263394"/>
              <a:chExt cx="132368" cy="140456"/>
            </a:xfrm>
          </p:grpSpPr>
          <p:cxnSp>
            <p:nvCxnSpPr>
              <p:cNvPr id="136"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Conector recto 13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1" name="Conector recto 14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950254" y="3970018"/>
              <a:ext cx="132368" cy="146050"/>
              <a:chOff x="4194743" y="5257800"/>
              <a:chExt cx="132368" cy="146050"/>
            </a:xfrm>
          </p:grpSpPr>
          <p:cxnSp>
            <p:nvCxnSpPr>
              <p:cNvPr id="14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1238068" y="3975612"/>
              <a:ext cx="132368" cy="140456"/>
              <a:chOff x="4482557" y="5263394"/>
              <a:chExt cx="132368" cy="140456"/>
            </a:xfrm>
          </p:grpSpPr>
          <p:cxnSp>
            <p:nvCxnSpPr>
              <p:cNvPr id="14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8" name="Conector recto 14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1771586" y="3540967"/>
              <a:ext cx="132368" cy="146050"/>
              <a:chOff x="4194743" y="5257800"/>
              <a:chExt cx="132368" cy="146050"/>
            </a:xfrm>
          </p:grpSpPr>
          <p:cxnSp>
            <p:nvCxnSpPr>
              <p:cNvPr id="151"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Conector recto 151"/>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3" name="Conector recto 152"/>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4" name="Grupo 153"/>
            <p:cNvGrpSpPr/>
            <p:nvPr/>
          </p:nvGrpSpPr>
          <p:grpSpPr>
            <a:xfrm>
              <a:off x="2059400" y="3546561"/>
              <a:ext cx="132368" cy="140456"/>
              <a:chOff x="4482557" y="5263394"/>
              <a:chExt cx="132368" cy="140456"/>
            </a:xfrm>
          </p:grpSpPr>
          <p:cxnSp>
            <p:nvCxnSpPr>
              <p:cNvPr id="155"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6" name="Conector recto 155"/>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7" name="Conector recto 156"/>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5" name="Grupo 24"/>
          <p:cNvGrpSpPr/>
          <p:nvPr/>
        </p:nvGrpSpPr>
        <p:grpSpPr>
          <a:xfrm>
            <a:off x="527304" y="4402616"/>
            <a:ext cx="879797" cy="924297"/>
            <a:chOff x="1030813" y="5204255"/>
            <a:chExt cx="879797" cy="924297"/>
          </a:xfrm>
        </p:grpSpPr>
        <p:grpSp>
          <p:nvGrpSpPr>
            <p:cNvPr id="16" name="Grupo 15"/>
            <p:cNvGrpSpPr/>
            <p:nvPr/>
          </p:nvGrpSpPr>
          <p:grpSpPr>
            <a:xfrm>
              <a:off x="1108264" y="5204255"/>
              <a:ext cx="736597" cy="794033"/>
              <a:chOff x="2473197" y="3962410"/>
              <a:chExt cx="736597" cy="794033"/>
            </a:xfrm>
          </p:grpSpPr>
          <p:cxnSp>
            <p:nvCxnSpPr>
              <p:cNvPr id="64" name="Straight Connector 23"/>
              <p:cNvCxnSpPr/>
              <p:nvPr/>
            </p:nvCxnSpPr>
            <p:spPr>
              <a:xfrm flipH="1">
                <a:off x="2934810" y="3962410"/>
                <a:ext cx="128110" cy="16292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25"/>
              <p:cNvCxnSpPr/>
              <p:nvPr/>
            </p:nvCxnSpPr>
            <p:spPr>
              <a:xfrm flipH="1">
                <a:off x="2610729" y="43127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26"/>
              <p:cNvCxnSpPr/>
              <p:nvPr/>
            </p:nvCxnSpPr>
            <p:spPr>
              <a:xfrm>
                <a:off x="2945388" y="43127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8" name="Group 137"/>
              <p:cNvGrpSpPr/>
              <p:nvPr/>
            </p:nvGrpSpPr>
            <p:grpSpPr>
              <a:xfrm>
                <a:off x="2721809" y="4072103"/>
                <a:ext cx="250149" cy="274932"/>
                <a:chOff x="1799077" y="4097392"/>
                <a:chExt cx="327593" cy="360048"/>
              </a:xfrm>
            </p:grpSpPr>
            <p:sp>
              <p:nvSpPr>
                <p:cNvPr id="78"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79"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70" name="Group 144"/>
              <p:cNvGrpSpPr/>
              <p:nvPr/>
            </p:nvGrpSpPr>
            <p:grpSpPr>
              <a:xfrm>
                <a:off x="2959645" y="4481511"/>
                <a:ext cx="250149" cy="274932"/>
                <a:chOff x="2110544" y="4633548"/>
                <a:chExt cx="327593" cy="360048"/>
              </a:xfrm>
            </p:grpSpPr>
            <p:sp>
              <p:nvSpPr>
                <p:cNvPr id="74"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75"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71" name="Group 143"/>
              <p:cNvGrpSpPr/>
              <p:nvPr/>
            </p:nvGrpSpPr>
            <p:grpSpPr>
              <a:xfrm>
                <a:off x="2473197" y="4481511"/>
                <a:ext cx="250149" cy="274932"/>
                <a:chOff x="1473497" y="4633548"/>
                <a:chExt cx="327593" cy="360048"/>
              </a:xfrm>
            </p:grpSpPr>
            <p:sp>
              <p:nvSpPr>
                <p:cNvPr id="72"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73"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grpSp>
          <p:nvGrpSpPr>
            <p:cNvPr id="166" name="Grupo 165"/>
            <p:cNvGrpSpPr/>
            <p:nvPr/>
          </p:nvGrpSpPr>
          <p:grpSpPr>
            <a:xfrm>
              <a:off x="1030813" y="5981035"/>
              <a:ext cx="132368" cy="146050"/>
              <a:chOff x="4194743" y="5257800"/>
              <a:chExt cx="132368" cy="146050"/>
            </a:xfrm>
          </p:grpSpPr>
          <p:cxnSp>
            <p:nvCxnSpPr>
              <p:cNvPr id="16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0" name="Grupo 169"/>
            <p:cNvGrpSpPr/>
            <p:nvPr/>
          </p:nvGrpSpPr>
          <p:grpSpPr>
            <a:xfrm>
              <a:off x="1271002" y="5986629"/>
              <a:ext cx="132368" cy="140456"/>
              <a:chOff x="4482557" y="5263394"/>
              <a:chExt cx="132368" cy="140456"/>
            </a:xfrm>
          </p:grpSpPr>
          <p:cxnSp>
            <p:nvCxnSpPr>
              <p:cNvPr id="171"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4" name="Grupo 173"/>
            <p:cNvGrpSpPr/>
            <p:nvPr/>
          </p:nvGrpSpPr>
          <p:grpSpPr>
            <a:xfrm>
              <a:off x="1538053" y="5982502"/>
              <a:ext cx="132368" cy="146050"/>
              <a:chOff x="4194743" y="5257800"/>
              <a:chExt cx="132368" cy="146050"/>
            </a:xfrm>
          </p:grpSpPr>
          <p:cxnSp>
            <p:nvCxnSpPr>
              <p:cNvPr id="175"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7" name="Conector recto 176"/>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78" name="Grupo 177"/>
            <p:cNvGrpSpPr/>
            <p:nvPr/>
          </p:nvGrpSpPr>
          <p:grpSpPr>
            <a:xfrm>
              <a:off x="1778242" y="5988096"/>
              <a:ext cx="132368" cy="140456"/>
              <a:chOff x="4482557" y="5263394"/>
              <a:chExt cx="132368" cy="140456"/>
            </a:xfrm>
          </p:grpSpPr>
          <p:cxnSp>
            <p:nvCxnSpPr>
              <p:cNvPr id="179"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0" name="Conector recto 17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1" name="Conector recto 18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4" name="Grupo 23"/>
          <p:cNvGrpSpPr/>
          <p:nvPr/>
        </p:nvGrpSpPr>
        <p:grpSpPr>
          <a:xfrm>
            <a:off x="2016596" y="4410977"/>
            <a:ext cx="407968" cy="546400"/>
            <a:chOff x="2520105" y="5212616"/>
            <a:chExt cx="407968" cy="546400"/>
          </a:xfrm>
        </p:grpSpPr>
        <p:cxnSp>
          <p:nvCxnSpPr>
            <p:cNvPr id="65" name="Straight Connector 24"/>
            <p:cNvCxnSpPr/>
            <p:nvPr/>
          </p:nvCxnSpPr>
          <p:spPr>
            <a:xfrm>
              <a:off x="2520105" y="5212616"/>
              <a:ext cx="144036" cy="182491"/>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 name="Group 139"/>
            <p:cNvGrpSpPr/>
            <p:nvPr/>
          </p:nvGrpSpPr>
          <p:grpSpPr>
            <a:xfrm>
              <a:off x="2621700" y="5341872"/>
              <a:ext cx="250149" cy="274932"/>
              <a:chOff x="3177607" y="4097392"/>
              <a:chExt cx="327593" cy="360048"/>
            </a:xfrm>
          </p:grpSpPr>
          <p:sp>
            <p:nvSpPr>
              <p:cNvPr id="76"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77"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82" name="Grupo 181"/>
            <p:cNvGrpSpPr/>
            <p:nvPr/>
          </p:nvGrpSpPr>
          <p:grpSpPr>
            <a:xfrm>
              <a:off x="2555516" y="5612966"/>
              <a:ext cx="132368" cy="146050"/>
              <a:chOff x="4194743" y="5257800"/>
              <a:chExt cx="132368" cy="146050"/>
            </a:xfrm>
          </p:grpSpPr>
          <p:cxnSp>
            <p:nvCxnSpPr>
              <p:cNvPr id="18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4" name="Conector recto 18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5" name="Conector recto 18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86" name="Grupo 185"/>
            <p:cNvGrpSpPr/>
            <p:nvPr/>
          </p:nvGrpSpPr>
          <p:grpSpPr>
            <a:xfrm>
              <a:off x="2795705" y="5618560"/>
              <a:ext cx="132368" cy="140456"/>
              <a:chOff x="4482557" y="5263394"/>
              <a:chExt cx="132368" cy="140456"/>
            </a:xfrm>
          </p:grpSpPr>
          <p:cxnSp>
            <p:nvCxnSpPr>
              <p:cNvPr id="18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31" name="Grupo 30"/>
          <p:cNvGrpSpPr/>
          <p:nvPr/>
        </p:nvGrpSpPr>
        <p:grpSpPr>
          <a:xfrm>
            <a:off x="3078340" y="2469318"/>
            <a:ext cx="1222478" cy="1232334"/>
            <a:chOff x="2835172" y="3048000"/>
            <a:chExt cx="1222478" cy="1232334"/>
          </a:xfrm>
        </p:grpSpPr>
        <p:sp>
          <p:nvSpPr>
            <p:cNvPr id="190" name="CuadroTexto 189"/>
            <p:cNvSpPr txBox="1"/>
            <p:nvPr/>
          </p:nvSpPr>
          <p:spPr>
            <a:xfrm>
              <a:off x="2835172" y="3048000"/>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221" name="CuadroTexto 220"/>
            <p:cNvSpPr txBox="1"/>
            <p:nvPr/>
          </p:nvSpPr>
          <p:spPr>
            <a:xfrm>
              <a:off x="3340422" y="3063409"/>
              <a:ext cx="293670" cy="307777"/>
            </a:xfrm>
            <a:prstGeom prst="rect">
              <a:avLst/>
            </a:prstGeom>
            <a:noFill/>
          </p:spPr>
          <p:txBody>
            <a:bodyPr wrap="none" rtlCol="0">
              <a:spAutoFit/>
            </a:bodyPr>
            <a:lstStyle/>
            <a:p>
              <a:r>
                <a:rPr lang="es-CL" sz="1400" b="1" dirty="0">
                  <a:solidFill>
                    <a:srgbClr val="0070C0"/>
                  </a:solidFill>
                </a:rPr>
                <a:t>A</a:t>
              </a:r>
            </a:p>
          </p:txBody>
        </p:sp>
        <p:cxnSp>
          <p:nvCxnSpPr>
            <p:cNvPr id="210" name="Straight Connector 25"/>
            <p:cNvCxnSpPr/>
            <p:nvPr/>
          </p:nvCxnSpPr>
          <p:spPr>
            <a:xfrm flipH="1">
              <a:off x="3392836" y="3706426"/>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Straight Connector 26"/>
            <p:cNvCxnSpPr/>
            <p:nvPr/>
          </p:nvCxnSpPr>
          <p:spPr>
            <a:xfrm>
              <a:off x="3727495" y="3706426"/>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2" name="Group 137"/>
            <p:cNvGrpSpPr/>
            <p:nvPr/>
          </p:nvGrpSpPr>
          <p:grpSpPr>
            <a:xfrm>
              <a:off x="3503916" y="3465730"/>
              <a:ext cx="250149" cy="274932"/>
              <a:chOff x="1799077" y="4097392"/>
              <a:chExt cx="327593" cy="360048"/>
            </a:xfrm>
          </p:grpSpPr>
          <p:sp>
            <p:nvSpPr>
              <p:cNvPr id="219"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220"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3" name="Group 144"/>
            <p:cNvGrpSpPr/>
            <p:nvPr/>
          </p:nvGrpSpPr>
          <p:grpSpPr>
            <a:xfrm>
              <a:off x="3741752" y="3875138"/>
              <a:ext cx="250149" cy="274932"/>
              <a:chOff x="2110544" y="4633548"/>
              <a:chExt cx="327593" cy="360048"/>
            </a:xfrm>
          </p:grpSpPr>
          <p:sp>
            <p:nvSpPr>
              <p:cNvPr id="217"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218"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4" name="Group 143"/>
            <p:cNvGrpSpPr/>
            <p:nvPr/>
          </p:nvGrpSpPr>
          <p:grpSpPr>
            <a:xfrm>
              <a:off x="3255304" y="3875138"/>
              <a:ext cx="250149" cy="274932"/>
              <a:chOff x="1473497" y="4633548"/>
              <a:chExt cx="327593" cy="360048"/>
            </a:xfrm>
          </p:grpSpPr>
          <p:sp>
            <p:nvSpPr>
              <p:cNvPr id="215"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216"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93" name="Grupo 192"/>
            <p:cNvGrpSpPr/>
            <p:nvPr/>
          </p:nvGrpSpPr>
          <p:grpSpPr>
            <a:xfrm>
              <a:off x="3177853" y="4132817"/>
              <a:ext cx="132368" cy="146050"/>
              <a:chOff x="4194743" y="5257800"/>
              <a:chExt cx="132368" cy="146050"/>
            </a:xfrm>
          </p:grpSpPr>
          <p:cxnSp>
            <p:nvCxnSpPr>
              <p:cNvPr id="206"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7" name="Conector recto 206"/>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8" name="Conector recto 207"/>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4" name="Grupo 193"/>
            <p:cNvGrpSpPr/>
            <p:nvPr/>
          </p:nvGrpSpPr>
          <p:grpSpPr>
            <a:xfrm>
              <a:off x="3418042" y="4138411"/>
              <a:ext cx="132368" cy="140456"/>
              <a:chOff x="4482557" y="5263394"/>
              <a:chExt cx="132368" cy="140456"/>
            </a:xfrm>
          </p:grpSpPr>
          <p:cxnSp>
            <p:nvCxnSpPr>
              <p:cNvPr id="203"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4" name="Conector recto 203"/>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5" name="Conector recto 204"/>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5" name="Grupo 194"/>
            <p:cNvGrpSpPr/>
            <p:nvPr/>
          </p:nvGrpSpPr>
          <p:grpSpPr>
            <a:xfrm>
              <a:off x="3685093" y="4134284"/>
              <a:ext cx="132368" cy="146050"/>
              <a:chOff x="4194743" y="5257800"/>
              <a:chExt cx="132368" cy="146050"/>
            </a:xfrm>
          </p:grpSpPr>
          <p:cxnSp>
            <p:nvCxnSpPr>
              <p:cNvPr id="200"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1" name="Conector recto 200"/>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2" name="Conector recto 201"/>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96" name="Grupo 195"/>
            <p:cNvGrpSpPr/>
            <p:nvPr/>
          </p:nvGrpSpPr>
          <p:grpSpPr>
            <a:xfrm>
              <a:off x="3925282" y="4139878"/>
              <a:ext cx="132368" cy="140456"/>
              <a:chOff x="4482557" y="5263394"/>
              <a:chExt cx="132368" cy="140456"/>
            </a:xfrm>
          </p:grpSpPr>
          <p:cxnSp>
            <p:nvCxnSpPr>
              <p:cNvPr id="19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8" name="Conector recto 19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9" name="Conector recto 19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222" name="Conector recto de flecha 221"/>
            <p:cNvCxnSpPr>
              <a:cxnSpLocks noChangeAspect="1"/>
              <a:endCxn id="219" idx="0"/>
            </p:cNvCxnSpPr>
            <p:nvPr/>
          </p:nvCxnSpPr>
          <p:spPr>
            <a:xfrm>
              <a:off x="3486844" y="3285248"/>
              <a:ext cx="140488" cy="180482"/>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3" name="CuadroTexto 222"/>
          <p:cNvSpPr txBox="1"/>
          <p:nvPr/>
        </p:nvSpPr>
        <p:spPr>
          <a:xfrm>
            <a:off x="3016748" y="3933486"/>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24" name="Flecha doblada hacia arriba 223"/>
          <p:cNvSpPr>
            <a:spLocks noChangeAspect="1"/>
          </p:cNvSpPr>
          <p:nvPr/>
        </p:nvSpPr>
        <p:spPr>
          <a:xfrm rot="5400000">
            <a:off x="2836134" y="3929534"/>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56" name="Grupo 355"/>
          <p:cNvGrpSpPr/>
          <p:nvPr/>
        </p:nvGrpSpPr>
        <p:grpSpPr>
          <a:xfrm>
            <a:off x="4636865" y="4120865"/>
            <a:ext cx="372557" cy="573908"/>
            <a:chOff x="4217765" y="4730999"/>
            <a:chExt cx="372557" cy="573908"/>
          </a:xfrm>
        </p:grpSpPr>
        <p:cxnSp>
          <p:nvCxnSpPr>
            <p:cNvPr id="237"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38" name="Group 144"/>
            <p:cNvGrpSpPr/>
            <p:nvPr/>
          </p:nvGrpSpPr>
          <p:grpSpPr>
            <a:xfrm>
              <a:off x="4274424" y="4899711"/>
              <a:ext cx="250149" cy="274932"/>
              <a:chOff x="2110544" y="4633548"/>
              <a:chExt cx="327593" cy="360048"/>
            </a:xfrm>
          </p:grpSpPr>
          <p:sp>
            <p:nvSpPr>
              <p:cNvPr id="239"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240"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41" name="Grupo 240"/>
            <p:cNvGrpSpPr/>
            <p:nvPr/>
          </p:nvGrpSpPr>
          <p:grpSpPr>
            <a:xfrm>
              <a:off x="4217765" y="5158857"/>
              <a:ext cx="132368" cy="146050"/>
              <a:chOff x="4194743" y="5257800"/>
              <a:chExt cx="132368" cy="146050"/>
            </a:xfrm>
          </p:grpSpPr>
          <p:cxnSp>
            <p:nvCxnSpPr>
              <p:cNvPr id="242"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3" name="Conector recto 242"/>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4" name="Conector recto 243"/>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45" name="Grupo 244"/>
            <p:cNvGrpSpPr/>
            <p:nvPr/>
          </p:nvGrpSpPr>
          <p:grpSpPr>
            <a:xfrm>
              <a:off x="4457954" y="5164451"/>
              <a:ext cx="132368" cy="140456"/>
              <a:chOff x="4482557" y="5263394"/>
              <a:chExt cx="132368" cy="140456"/>
            </a:xfrm>
          </p:grpSpPr>
          <p:cxnSp>
            <p:nvCxnSpPr>
              <p:cNvPr id="246"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7" name="Conector recto 246"/>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8" name="Conector recto 247"/>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10" name="Grupo 9"/>
          <p:cNvGrpSpPr/>
          <p:nvPr/>
        </p:nvGrpSpPr>
        <p:grpSpPr>
          <a:xfrm>
            <a:off x="5657850" y="2463795"/>
            <a:ext cx="981075" cy="829529"/>
            <a:chOff x="5657850" y="2463795"/>
            <a:chExt cx="981075" cy="829529"/>
          </a:xfrm>
        </p:grpSpPr>
        <p:sp>
          <p:nvSpPr>
            <p:cNvPr id="250" name="CuadroTexto 249"/>
            <p:cNvSpPr txBox="1"/>
            <p:nvPr/>
          </p:nvSpPr>
          <p:spPr>
            <a:xfrm>
              <a:off x="5657850" y="246379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29" name="Grupo 428"/>
            <p:cNvGrpSpPr/>
            <p:nvPr/>
          </p:nvGrpSpPr>
          <p:grpSpPr>
            <a:xfrm>
              <a:off x="6163100" y="2479204"/>
              <a:ext cx="475825" cy="814120"/>
              <a:chOff x="6163100" y="2479204"/>
              <a:chExt cx="475825" cy="814120"/>
            </a:xfrm>
          </p:grpSpPr>
          <p:sp>
            <p:nvSpPr>
              <p:cNvPr id="251" name="CuadroTexto 250"/>
              <p:cNvSpPr txBox="1"/>
              <p:nvPr/>
            </p:nvSpPr>
            <p:spPr>
              <a:xfrm>
                <a:off x="6163100" y="2479204"/>
                <a:ext cx="293670" cy="307777"/>
              </a:xfrm>
              <a:prstGeom prst="rect">
                <a:avLst/>
              </a:prstGeom>
              <a:noFill/>
            </p:spPr>
            <p:txBody>
              <a:bodyPr wrap="none" rtlCol="0">
                <a:spAutoFit/>
              </a:bodyPr>
              <a:lstStyle/>
              <a:p>
                <a:r>
                  <a:rPr lang="es-CL" sz="1400" b="1" dirty="0">
                    <a:solidFill>
                      <a:srgbClr val="0070C0"/>
                    </a:solidFill>
                  </a:rPr>
                  <a:t>A</a:t>
                </a:r>
              </a:p>
            </p:txBody>
          </p:sp>
          <p:grpSp>
            <p:nvGrpSpPr>
              <p:cNvPr id="254" name="Group 137"/>
              <p:cNvGrpSpPr/>
              <p:nvPr/>
            </p:nvGrpSpPr>
            <p:grpSpPr>
              <a:xfrm>
                <a:off x="6310387" y="2881529"/>
                <a:ext cx="279244" cy="307777"/>
                <a:chOff x="1777854" y="4097392"/>
                <a:chExt cx="365696" cy="403061"/>
              </a:xfrm>
            </p:grpSpPr>
            <p:sp>
              <p:nvSpPr>
                <p:cNvPr id="255" name="TextBox 48"/>
                <p:cNvSpPr txBox="1"/>
                <p:nvPr/>
              </p:nvSpPr>
              <p:spPr>
                <a:xfrm>
                  <a:off x="1777854" y="4097392"/>
                  <a:ext cx="365696" cy="403061"/>
                </a:xfrm>
                <a:prstGeom prst="rect">
                  <a:avLst/>
                </a:prstGeom>
                <a:noFill/>
              </p:spPr>
              <p:txBody>
                <a:bodyPr wrap="none" rtlCol="0">
                  <a:spAutoFit/>
                </a:bodyPr>
                <a:lstStyle/>
                <a:p>
                  <a:pPr algn="ctr"/>
                  <a:r>
                    <a:rPr lang="es-CL" sz="1400" dirty="0"/>
                    <a:t>e</a:t>
                  </a:r>
                  <a:endParaRPr lang="es-CL" sz="1400" baseline="-25000" dirty="0"/>
                </a:p>
              </p:txBody>
            </p:sp>
            <p:sp>
              <p:nvSpPr>
                <p:cNvPr id="256"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63" name="Grupo 262"/>
              <p:cNvGrpSpPr/>
              <p:nvPr/>
            </p:nvGrpSpPr>
            <p:grpSpPr>
              <a:xfrm>
                <a:off x="6266368" y="3147274"/>
                <a:ext cx="132368" cy="146050"/>
                <a:chOff x="4194743" y="5257800"/>
                <a:chExt cx="132368" cy="146050"/>
              </a:xfrm>
            </p:grpSpPr>
            <p:cxnSp>
              <p:nvCxnSpPr>
                <p:cNvPr id="264"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5" name="Conector recto 264"/>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6" name="Conector recto 265"/>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67" name="Grupo 266"/>
              <p:cNvGrpSpPr/>
              <p:nvPr/>
            </p:nvGrpSpPr>
            <p:grpSpPr>
              <a:xfrm>
                <a:off x="6506557" y="3147274"/>
                <a:ext cx="132368" cy="140456"/>
                <a:chOff x="4482557" y="5263394"/>
                <a:chExt cx="132368" cy="140456"/>
              </a:xfrm>
            </p:grpSpPr>
            <p:cxnSp>
              <p:nvCxnSpPr>
                <p:cNvPr id="268"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9" name="Conector recto 268"/>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0" name="Conector recto 269"/>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279" name="Conector recto de flecha 278"/>
              <p:cNvCxnSpPr>
                <a:cxnSpLocks noChangeAspect="1"/>
                <a:endCxn id="255" idx="0"/>
              </p:cNvCxnSpPr>
              <p:nvPr/>
            </p:nvCxnSpPr>
            <p:spPr>
              <a:xfrm>
                <a:off x="6309522" y="2701043"/>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358" name="Grupo 357"/>
          <p:cNvGrpSpPr/>
          <p:nvPr/>
        </p:nvGrpSpPr>
        <p:grpSpPr>
          <a:xfrm>
            <a:off x="5422999" y="3549211"/>
            <a:ext cx="2126951" cy="341013"/>
            <a:chOff x="5009537" y="3985054"/>
            <a:chExt cx="2126951" cy="341013"/>
          </a:xfrm>
        </p:grpSpPr>
        <p:sp>
          <p:nvSpPr>
            <p:cNvPr id="280" name="CuadroTexto 279"/>
            <p:cNvSpPr txBox="1"/>
            <p:nvPr/>
          </p:nvSpPr>
          <p:spPr>
            <a:xfrm>
              <a:off x="5175054" y="3985054"/>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81" name="Flecha doblada hacia arriba 280"/>
            <p:cNvSpPr>
              <a:spLocks noChangeAspect="1"/>
            </p:cNvSpPr>
            <p:nvPr/>
          </p:nvSpPr>
          <p:spPr>
            <a:xfrm rot="5400000">
              <a:off x="4994440" y="400799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86" name="Grupo 285"/>
            <p:cNvGrpSpPr/>
            <p:nvPr/>
          </p:nvGrpSpPr>
          <p:grpSpPr>
            <a:xfrm>
              <a:off x="5898937" y="4170566"/>
              <a:ext cx="132368" cy="146050"/>
              <a:chOff x="4194743" y="5257800"/>
              <a:chExt cx="132368" cy="146050"/>
            </a:xfrm>
          </p:grpSpPr>
          <p:cxnSp>
            <p:nvCxnSpPr>
              <p:cNvPr id="28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Conector recto 28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9" name="Conector recto 28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90" name="Grupo 289"/>
            <p:cNvGrpSpPr/>
            <p:nvPr/>
          </p:nvGrpSpPr>
          <p:grpSpPr>
            <a:xfrm>
              <a:off x="6830120" y="4185611"/>
              <a:ext cx="132368" cy="140456"/>
              <a:chOff x="4482557" y="5263394"/>
              <a:chExt cx="132368" cy="140456"/>
            </a:xfrm>
          </p:grpSpPr>
          <p:cxnSp>
            <p:nvCxnSpPr>
              <p:cNvPr id="291"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2" name="Conector recto 291"/>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3" name="Conector recto 292"/>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431" name="Grupo 430"/>
          <p:cNvGrpSpPr/>
          <p:nvPr/>
        </p:nvGrpSpPr>
        <p:grpSpPr>
          <a:xfrm>
            <a:off x="7986620" y="2480874"/>
            <a:ext cx="928780" cy="469463"/>
            <a:chOff x="7986620" y="2480874"/>
            <a:chExt cx="928780" cy="469463"/>
          </a:xfrm>
        </p:grpSpPr>
        <p:sp>
          <p:nvSpPr>
            <p:cNvPr id="307" name="CuadroTexto 306"/>
            <p:cNvSpPr txBox="1"/>
            <p:nvPr/>
          </p:nvSpPr>
          <p:spPr>
            <a:xfrm>
              <a:off x="7986620" y="2480874"/>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30" name="Grupo 429"/>
            <p:cNvGrpSpPr/>
            <p:nvPr/>
          </p:nvGrpSpPr>
          <p:grpSpPr>
            <a:xfrm>
              <a:off x="8491870" y="2496283"/>
              <a:ext cx="358208" cy="454054"/>
              <a:chOff x="8491870" y="2496283"/>
              <a:chExt cx="358208" cy="454054"/>
            </a:xfrm>
          </p:grpSpPr>
          <p:sp>
            <p:nvSpPr>
              <p:cNvPr id="308" name="CuadroTexto 307"/>
              <p:cNvSpPr txBox="1"/>
              <p:nvPr/>
            </p:nvSpPr>
            <p:spPr>
              <a:xfrm>
                <a:off x="8491870" y="2496283"/>
                <a:ext cx="293670" cy="307777"/>
              </a:xfrm>
              <a:prstGeom prst="rect">
                <a:avLst/>
              </a:prstGeom>
              <a:noFill/>
            </p:spPr>
            <p:txBody>
              <a:bodyPr wrap="none" rtlCol="0">
                <a:spAutoFit/>
              </a:bodyPr>
              <a:lstStyle/>
              <a:p>
                <a:r>
                  <a:rPr lang="es-CL" sz="1400" b="1" dirty="0">
                    <a:solidFill>
                      <a:srgbClr val="0070C0"/>
                    </a:solidFill>
                  </a:rPr>
                  <a:t>A</a:t>
                </a:r>
              </a:p>
            </p:txBody>
          </p:sp>
          <p:grpSp>
            <p:nvGrpSpPr>
              <p:cNvPr id="331" name="Grupo 330"/>
              <p:cNvGrpSpPr/>
              <p:nvPr/>
            </p:nvGrpSpPr>
            <p:grpSpPr>
              <a:xfrm>
                <a:off x="8717710" y="2925958"/>
                <a:ext cx="132368" cy="24379"/>
                <a:chOff x="7886700" y="3571875"/>
                <a:chExt cx="132368" cy="24379"/>
              </a:xfrm>
            </p:grpSpPr>
            <p:cxnSp>
              <p:nvCxnSpPr>
                <p:cNvPr id="318" name="Conector recto 31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9" name="Conector recto 31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20" name="Conector recto de flecha 319"/>
              <p:cNvCxnSpPr>
                <a:cxnSpLocks noChangeAspect="1"/>
              </p:cNvCxnSpPr>
              <p:nvPr/>
            </p:nvCxnSpPr>
            <p:spPr>
              <a:xfrm>
                <a:off x="8638292" y="2718122"/>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2" name="Grupo 1"/>
          <p:cNvGrpSpPr/>
          <p:nvPr/>
        </p:nvGrpSpPr>
        <p:grpSpPr>
          <a:xfrm>
            <a:off x="8090782" y="3059309"/>
            <a:ext cx="458238" cy="326826"/>
            <a:chOff x="8090782" y="3059309"/>
            <a:chExt cx="458238" cy="326826"/>
          </a:xfrm>
        </p:grpSpPr>
        <p:sp>
          <p:nvSpPr>
            <p:cNvPr id="321" name="CuadroTexto 320"/>
            <p:cNvSpPr txBox="1"/>
            <p:nvPr/>
          </p:nvSpPr>
          <p:spPr>
            <a:xfrm>
              <a:off x="8256299" y="3078358"/>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22" name="Flecha doblada hacia arriba 321"/>
            <p:cNvSpPr>
              <a:spLocks noChangeAspect="1"/>
            </p:cNvSpPr>
            <p:nvPr/>
          </p:nvSpPr>
          <p:spPr>
            <a:xfrm rot="5400000">
              <a:off x="8075685" y="307440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7" name="Grupo 6"/>
          <p:cNvGrpSpPr/>
          <p:nvPr/>
        </p:nvGrpSpPr>
        <p:grpSpPr>
          <a:xfrm>
            <a:off x="7975285" y="4120480"/>
            <a:ext cx="928780" cy="469463"/>
            <a:chOff x="7975285" y="4120480"/>
            <a:chExt cx="928780" cy="469463"/>
          </a:xfrm>
        </p:grpSpPr>
        <p:sp>
          <p:nvSpPr>
            <p:cNvPr id="335" name="CuadroTexto 334"/>
            <p:cNvSpPr txBox="1"/>
            <p:nvPr/>
          </p:nvSpPr>
          <p:spPr>
            <a:xfrm>
              <a:off x="7975285" y="4120480"/>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336" name="CuadroTexto 335"/>
            <p:cNvSpPr txBox="1"/>
            <p:nvPr/>
          </p:nvSpPr>
          <p:spPr>
            <a:xfrm>
              <a:off x="8480535" y="4135889"/>
              <a:ext cx="293670" cy="307777"/>
            </a:xfrm>
            <a:prstGeom prst="rect">
              <a:avLst/>
            </a:prstGeom>
            <a:noFill/>
          </p:spPr>
          <p:txBody>
            <a:bodyPr wrap="none" rtlCol="0">
              <a:spAutoFit/>
            </a:bodyPr>
            <a:lstStyle/>
            <a:p>
              <a:r>
                <a:rPr lang="es-CL" sz="1400" b="1" dirty="0">
                  <a:solidFill>
                    <a:srgbClr val="0070C0"/>
                  </a:solidFill>
                </a:rPr>
                <a:t>A</a:t>
              </a:r>
            </a:p>
          </p:txBody>
        </p:sp>
        <p:grpSp>
          <p:nvGrpSpPr>
            <p:cNvPr id="337" name="Grupo 336"/>
            <p:cNvGrpSpPr/>
            <p:nvPr/>
          </p:nvGrpSpPr>
          <p:grpSpPr>
            <a:xfrm>
              <a:off x="8706375" y="4565564"/>
              <a:ext cx="132368" cy="24379"/>
              <a:chOff x="7886700" y="3571875"/>
              <a:chExt cx="132368" cy="24379"/>
            </a:xfrm>
          </p:grpSpPr>
          <p:cxnSp>
            <p:nvCxnSpPr>
              <p:cNvPr id="338" name="Conector recto 33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9" name="Conector recto 33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40" name="Conector recto de flecha 339"/>
            <p:cNvCxnSpPr>
              <a:cxnSpLocks noChangeAspect="1"/>
            </p:cNvCxnSpPr>
            <p:nvPr/>
          </p:nvCxnSpPr>
          <p:spPr>
            <a:xfrm>
              <a:off x="8626957" y="4357728"/>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 name="Grupo 5"/>
          <p:cNvGrpSpPr/>
          <p:nvPr/>
        </p:nvGrpSpPr>
        <p:grpSpPr>
          <a:xfrm>
            <a:off x="8079447" y="4698915"/>
            <a:ext cx="458238" cy="326826"/>
            <a:chOff x="8079447" y="4698915"/>
            <a:chExt cx="458238" cy="326826"/>
          </a:xfrm>
        </p:grpSpPr>
        <p:sp>
          <p:nvSpPr>
            <p:cNvPr id="341" name="CuadroTexto 340"/>
            <p:cNvSpPr txBox="1"/>
            <p:nvPr/>
          </p:nvSpPr>
          <p:spPr>
            <a:xfrm>
              <a:off x="8244964" y="4717964"/>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42" name="Flecha doblada hacia arriba 341"/>
            <p:cNvSpPr>
              <a:spLocks noChangeAspect="1"/>
            </p:cNvSpPr>
            <p:nvPr/>
          </p:nvSpPr>
          <p:spPr>
            <a:xfrm rot="5400000">
              <a:off x="8064350" y="471401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343" name="CuadroTexto 342"/>
          <p:cNvSpPr txBox="1"/>
          <p:nvPr/>
        </p:nvSpPr>
        <p:spPr>
          <a:xfrm>
            <a:off x="200024"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1</a:t>
            </a:r>
          </a:p>
        </p:txBody>
      </p:sp>
      <p:sp>
        <p:nvSpPr>
          <p:cNvPr id="344" name="CuadroTexto 343"/>
          <p:cNvSpPr txBox="1"/>
          <p:nvPr/>
        </p:nvSpPr>
        <p:spPr>
          <a:xfrm>
            <a:off x="820978" y="5451618"/>
            <a:ext cx="276038" cy="307777"/>
          </a:xfrm>
          <a:prstGeom prst="rect">
            <a:avLst/>
          </a:prstGeom>
          <a:noFill/>
          <a:ln>
            <a:solidFill>
              <a:srgbClr val="00B050"/>
            </a:solidFill>
          </a:ln>
        </p:spPr>
        <p:txBody>
          <a:bodyPr wrap="none" rtlCol="0">
            <a:spAutoFit/>
          </a:bodyPr>
          <a:lstStyle/>
          <a:p>
            <a:r>
              <a:rPr lang="es-CL" sz="1400" b="1" dirty="0">
                <a:solidFill>
                  <a:srgbClr val="00B050"/>
                </a:solidFill>
              </a:rPr>
              <a:t>2</a:t>
            </a:r>
          </a:p>
        </p:txBody>
      </p:sp>
      <p:sp>
        <p:nvSpPr>
          <p:cNvPr id="345" name="Cerrar llave 344"/>
          <p:cNvSpPr/>
          <p:nvPr/>
        </p:nvSpPr>
        <p:spPr>
          <a:xfrm rot="5400000">
            <a:off x="910882" y="4872366"/>
            <a:ext cx="108000" cy="100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348" name="CuadroTexto 347"/>
          <p:cNvSpPr txBox="1"/>
          <p:nvPr/>
        </p:nvSpPr>
        <p:spPr>
          <a:xfrm>
            <a:off x="2851231"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2</a:t>
            </a:r>
          </a:p>
        </p:txBody>
      </p:sp>
      <p:grpSp>
        <p:nvGrpSpPr>
          <p:cNvPr id="354" name="Grupo 353"/>
          <p:cNvGrpSpPr/>
          <p:nvPr/>
        </p:nvGrpSpPr>
        <p:grpSpPr>
          <a:xfrm>
            <a:off x="3567552" y="5567611"/>
            <a:ext cx="930899" cy="423582"/>
            <a:chOff x="4175437" y="5312394"/>
            <a:chExt cx="468000" cy="423582"/>
          </a:xfrm>
        </p:grpSpPr>
        <p:sp>
          <p:nvSpPr>
            <p:cNvPr id="351" name="CuadroTexto 350"/>
            <p:cNvSpPr txBox="1"/>
            <p:nvPr/>
          </p:nvSpPr>
          <p:spPr>
            <a:xfrm>
              <a:off x="4350074" y="5428199"/>
              <a:ext cx="138775" cy="307777"/>
            </a:xfrm>
            <a:prstGeom prst="rect">
              <a:avLst/>
            </a:prstGeom>
            <a:noFill/>
            <a:ln>
              <a:solidFill>
                <a:srgbClr val="00B050"/>
              </a:solidFill>
            </a:ln>
          </p:spPr>
          <p:txBody>
            <a:bodyPr wrap="none" rtlCol="0">
              <a:spAutoFit/>
            </a:bodyPr>
            <a:lstStyle/>
            <a:p>
              <a:pPr algn="ctr"/>
              <a:r>
                <a:rPr lang="es-CL" sz="1400" b="1" dirty="0">
                  <a:solidFill>
                    <a:srgbClr val="00B050"/>
                  </a:solidFill>
                </a:rPr>
                <a:t>6</a:t>
              </a:r>
            </a:p>
          </p:txBody>
        </p:sp>
        <p:sp>
          <p:nvSpPr>
            <p:cNvPr id="352" name="Cerrar llave 351"/>
            <p:cNvSpPr/>
            <p:nvPr/>
          </p:nvSpPr>
          <p:spPr>
            <a:xfrm rot="5400000">
              <a:off x="4355437" y="5132394"/>
              <a:ext cx="108000" cy="46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357" name="CuadroTexto 356"/>
          <p:cNvSpPr txBox="1"/>
          <p:nvPr/>
        </p:nvSpPr>
        <p:spPr>
          <a:xfrm>
            <a:off x="5425591"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6</a:t>
            </a:r>
          </a:p>
        </p:txBody>
      </p:sp>
      <p:sp>
        <p:nvSpPr>
          <p:cNvPr id="366" name="CuadroTexto 365"/>
          <p:cNvSpPr txBox="1"/>
          <p:nvPr/>
        </p:nvSpPr>
        <p:spPr>
          <a:xfrm>
            <a:off x="7745288"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7</a:t>
            </a:r>
          </a:p>
        </p:txBody>
      </p:sp>
      <p:grpSp>
        <p:nvGrpSpPr>
          <p:cNvPr id="12" name="Grupo 11"/>
          <p:cNvGrpSpPr/>
          <p:nvPr/>
        </p:nvGrpSpPr>
        <p:grpSpPr>
          <a:xfrm>
            <a:off x="5441383" y="4020620"/>
            <a:ext cx="2126951" cy="307777"/>
            <a:chOff x="5441383" y="4020620"/>
            <a:chExt cx="2126951" cy="307777"/>
          </a:xfrm>
        </p:grpSpPr>
        <p:sp>
          <p:nvSpPr>
            <p:cNvPr id="368" name="CuadroTexto 367"/>
            <p:cNvSpPr txBox="1"/>
            <p:nvPr/>
          </p:nvSpPr>
          <p:spPr>
            <a:xfrm>
              <a:off x="5606900" y="4020620"/>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69" name="Flecha doblada hacia arriba 368"/>
            <p:cNvSpPr>
              <a:spLocks noChangeAspect="1"/>
            </p:cNvSpPr>
            <p:nvPr/>
          </p:nvSpPr>
          <p:spPr>
            <a:xfrm rot="5400000">
              <a:off x="5426286" y="40435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371" name="Grupo 370"/>
          <p:cNvGrpSpPr/>
          <p:nvPr/>
        </p:nvGrpSpPr>
        <p:grpSpPr>
          <a:xfrm>
            <a:off x="6699298" y="4221177"/>
            <a:ext cx="132368" cy="140456"/>
            <a:chOff x="4482557" y="5263394"/>
            <a:chExt cx="132368" cy="140456"/>
          </a:xfrm>
        </p:grpSpPr>
        <p:cxnSp>
          <p:nvCxnSpPr>
            <p:cNvPr id="372"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3" name="Conector recto 372"/>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4" name="Conector recto 373"/>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sp>
        <p:nvSpPr>
          <p:cNvPr id="378" name="CuadroTexto 377"/>
          <p:cNvSpPr txBox="1"/>
          <p:nvPr/>
        </p:nvSpPr>
        <p:spPr>
          <a:xfrm>
            <a:off x="7741387" y="4038636"/>
            <a:ext cx="276038" cy="307777"/>
          </a:xfrm>
          <a:prstGeom prst="rect">
            <a:avLst/>
          </a:prstGeom>
          <a:noFill/>
          <a:ln>
            <a:solidFill>
              <a:srgbClr val="00B050"/>
            </a:solidFill>
          </a:ln>
        </p:spPr>
        <p:txBody>
          <a:bodyPr wrap="none" rtlCol="0">
            <a:spAutoFit/>
          </a:bodyPr>
          <a:lstStyle/>
          <a:p>
            <a:r>
              <a:rPr lang="es-CL" sz="1400" b="1" dirty="0">
                <a:solidFill>
                  <a:srgbClr val="00B050"/>
                </a:solidFill>
              </a:rPr>
              <a:t>8</a:t>
            </a:r>
          </a:p>
        </p:txBody>
      </p:sp>
      <p:sp>
        <p:nvSpPr>
          <p:cNvPr id="379" name="CuadroTexto 378"/>
          <p:cNvSpPr txBox="1"/>
          <p:nvPr/>
        </p:nvSpPr>
        <p:spPr>
          <a:xfrm>
            <a:off x="5606900" y="4490520"/>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dirty="0">
                <a:solidFill>
                  <a:srgbClr val="FF0000"/>
                </a:solidFill>
              </a:rPr>
              <a:t>0</a:t>
            </a:r>
            <a:endParaRPr lang="es-CL" b="1" dirty="0">
              <a:solidFill>
                <a:srgbClr val="FF0000"/>
              </a:solidFill>
            </a:endParaRPr>
          </a:p>
        </p:txBody>
      </p:sp>
      <p:sp>
        <p:nvSpPr>
          <p:cNvPr id="380" name="Flecha doblada hacia arriba 379"/>
          <p:cNvSpPr>
            <a:spLocks noChangeAspect="1"/>
          </p:cNvSpPr>
          <p:nvPr/>
        </p:nvSpPr>
        <p:spPr>
          <a:xfrm rot="5400000">
            <a:off x="5426286" y="45134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3" name="Grupo 12"/>
          <p:cNvGrpSpPr/>
          <p:nvPr/>
        </p:nvGrpSpPr>
        <p:grpSpPr>
          <a:xfrm>
            <a:off x="5441383" y="4935563"/>
            <a:ext cx="957517" cy="307777"/>
            <a:chOff x="5441383" y="4935563"/>
            <a:chExt cx="957517" cy="307777"/>
          </a:xfrm>
        </p:grpSpPr>
        <p:sp>
          <p:nvSpPr>
            <p:cNvPr id="385" name="CuadroTexto 384"/>
            <p:cNvSpPr txBox="1"/>
            <p:nvPr/>
          </p:nvSpPr>
          <p:spPr>
            <a:xfrm>
              <a:off x="5606900" y="4935563"/>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endParaRPr lang="es-CL" b="1" dirty="0">
                <a:solidFill>
                  <a:srgbClr val="FF0000"/>
                </a:solidFill>
              </a:endParaRPr>
            </a:p>
          </p:txBody>
        </p:sp>
        <p:sp>
          <p:nvSpPr>
            <p:cNvPr id="386" name="Flecha doblada hacia arriba 385"/>
            <p:cNvSpPr>
              <a:spLocks noChangeAspect="1"/>
            </p:cNvSpPr>
            <p:nvPr/>
          </p:nvSpPr>
          <p:spPr>
            <a:xfrm rot="5400000">
              <a:off x="5426286" y="4958505"/>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387" name="CuadroTexto 386"/>
          <p:cNvSpPr txBox="1"/>
          <p:nvPr/>
        </p:nvSpPr>
        <p:spPr>
          <a:xfrm>
            <a:off x="3031179" y="4785702"/>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1</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88" name="Flecha doblada hacia arriba 387"/>
          <p:cNvSpPr>
            <a:spLocks noChangeAspect="1"/>
          </p:cNvSpPr>
          <p:nvPr/>
        </p:nvSpPr>
        <p:spPr>
          <a:xfrm rot="5400000">
            <a:off x="2850565" y="4808644"/>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389" name="Grupo 388"/>
          <p:cNvGrpSpPr/>
          <p:nvPr/>
        </p:nvGrpSpPr>
        <p:grpSpPr>
          <a:xfrm>
            <a:off x="4072496" y="5006785"/>
            <a:ext cx="372557" cy="573908"/>
            <a:chOff x="4217765" y="4730999"/>
            <a:chExt cx="372557" cy="573908"/>
          </a:xfrm>
        </p:grpSpPr>
        <p:cxnSp>
          <p:nvCxnSpPr>
            <p:cNvPr id="390"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1" name="Group 144"/>
            <p:cNvGrpSpPr/>
            <p:nvPr/>
          </p:nvGrpSpPr>
          <p:grpSpPr>
            <a:xfrm>
              <a:off x="4274424" y="4899711"/>
              <a:ext cx="250149" cy="274932"/>
              <a:chOff x="2110544" y="4633548"/>
              <a:chExt cx="327593" cy="360048"/>
            </a:xfrm>
          </p:grpSpPr>
          <p:sp>
            <p:nvSpPr>
              <p:cNvPr id="400"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401"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92" name="Grupo 391"/>
            <p:cNvGrpSpPr/>
            <p:nvPr/>
          </p:nvGrpSpPr>
          <p:grpSpPr>
            <a:xfrm>
              <a:off x="4217765" y="5158857"/>
              <a:ext cx="132368" cy="146050"/>
              <a:chOff x="4194743" y="5257800"/>
              <a:chExt cx="132368" cy="146050"/>
            </a:xfrm>
          </p:grpSpPr>
          <p:cxnSp>
            <p:nvCxnSpPr>
              <p:cNvPr id="39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8" name="Conector recto 39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9" name="Conector recto 39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393" name="Grupo 392"/>
            <p:cNvGrpSpPr/>
            <p:nvPr/>
          </p:nvGrpSpPr>
          <p:grpSpPr>
            <a:xfrm>
              <a:off x="4457954" y="5164451"/>
              <a:ext cx="132368" cy="140456"/>
              <a:chOff x="4482557" y="5263394"/>
              <a:chExt cx="132368" cy="140456"/>
            </a:xfrm>
          </p:grpSpPr>
          <p:cxnSp>
            <p:nvCxnSpPr>
              <p:cNvPr id="394"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5" name="Conector recto 394"/>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6" name="Conector recto 395"/>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cxnSp>
        <p:nvCxnSpPr>
          <p:cNvPr id="402" name="Conector recto 401"/>
          <p:cNvCxnSpPr/>
          <p:nvPr/>
        </p:nvCxnSpPr>
        <p:spPr>
          <a:xfrm>
            <a:off x="2655140" y="2276985"/>
            <a:ext cx="0" cy="40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3" name="Conector recto 402"/>
          <p:cNvCxnSpPr/>
          <p:nvPr/>
        </p:nvCxnSpPr>
        <p:spPr>
          <a:xfrm>
            <a:off x="5230252" y="2276985"/>
            <a:ext cx="0" cy="40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4" name="Conector recto 403"/>
          <p:cNvCxnSpPr/>
          <p:nvPr/>
        </p:nvCxnSpPr>
        <p:spPr>
          <a:xfrm>
            <a:off x="7570694" y="2276985"/>
            <a:ext cx="0" cy="302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7" name="Conector recto 406"/>
          <p:cNvCxnSpPr/>
          <p:nvPr/>
        </p:nvCxnSpPr>
        <p:spPr>
          <a:xfrm flipV="1">
            <a:off x="7576844" y="3710716"/>
            <a:ext cx="15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upo 13"/>
          <p:cNvGrpSpPr/>
          <p:nvPr/>
        </p:nvGrpSpPr>
        <p:grpSpPr>
          <a:xfrm>
            <a:off x="2848143" y="5286828"/>
            <a:ext cx="957517" cy="307777"/>
            <a:chOff x="2848143" y="5286828"/>
            <a:chExt cx="957517" cy="307777"/>
          </a:xfrm>
        </p:grpSpPr>
        <p:sp>
          <p:nvSpPr>
            <p:cNvPr id="274" name="CuadroTexto 273"/>
            <p:cNvSpPr txBox="1"/>
            <p:nvPr/>
          </p:nvSpPr>
          <p:spPr>
            <a:xfrm>
              <a:off x="3013660" y="5286828"/>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1</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dirty="0">
                  <a:solidFill>
                    <a:srgbClr val="FF0000"/>
                  </a:solidFill>
                </a:rPr>
                <a:t>1</a:t>
              </a:r>
              <a:endParaRPr lang="es-CL" b="1" dirty="0">
                <a:solidFill>
                  <a:srgbClr val="FF0000"/>
                </a:solidFill>
              </a:endParaRPr>
            </a:p>
          </p:txBody>
        </p:sp>
        <p:sp>
          <p:nvSpPr>
            <p:cNvPr id="275" name="Flecha doblada hacia arriba 274"/>
            <p:cNvSpPr>
              <a:spLocks noChangeAspect="1"/>
            </p:cNvSpPr>
            <p:nvPr/>
          </p:nvSpPr>
          <p:spPr>
            <a:xfrm rot="5400000">
              <a:off x="2833046" y="5309770"/>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5" name="Grupo 14"/>
          <p:cNvGrpSpPr/>
          <p:nvPr/>
        </p:nvGrpSpPr>
        <p:grpSpPr>
          <a:xfrm>
            <a:off x="2857071" y="5852805"/>
            <a:ext cx="957517" cy="307777"/>
            <a:chOff x="2857071" y="5852805"/>
            <a:chExt cx="957517" cy="307777"/>
          </a:xfrm>
        </p:grpSpPr>
        <p:sp>
          <p:nvSpPr>
            <p:cNvPr id="276" name="CuadroTexto 275"/>
            <p:cNvSpPr txBox="1"/>
            <p:nvPr/>
          </p:nvSpPr>
          <p:spPr>
            <a:xfrm>
              <a:off x="3022588" y="5852805"/>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3</a:t>
              </a:r>
              <a:endParaRPr lang="es-CL" b="1" dirty="0">
                <a:solidFill>
                  <a:srgbClr val="FF0000"/>
                </a:solidFill>
              </a:endParaRPr>
            </a:p>
          </p:txBody>
        </p:sp>
        <p:sp>
          <p:nvSpPr>
            <p:cNvPr id="277" name="Flecha doblada hacia arriba 276"/>
            <p:cNvSpPr>
              <a:spLocks noChangeAspect="1"/>
            </p:cNvSpPr>
            <p:nvPr/>
          </p:nvSpPr>
          <p:spPr>
            <a:xfrm rot="5400000">
              <a:off x="2841974" y="587574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285" name="Flecha doblada hacia arriba 284"/>
          <p:cNvSpPr>
            <a:spLocks noChangeAspect="1"/>
          </p:cNvSpPr>
          <p:nvPr/>
        </p:nvSpPr>
        <p:spPr>
          <a:xfrm rot="5400000">
            <a:off x="179586" y="515495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94" name="Grupo 293"/>
          <p:cNvGrpSpPr/>
          <p:nvPr/>
        </p:nvGrpSpPr>
        <p:grpSpPr>
          <a:xfrm>
            <a:off x="1401517" y="5353097"/>
            <a:ext cx="372557" cy="573908"/>
            <a:chOff x="4217765" y="4730999"/>
            <a:chExt cx="372557" cy="573908"/>
          </a:xfrm>
        </p:grpSpPr>
        <p:cxnSp>
          <p:nvCxnSpPr>
            <p:cNvPr id="295"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96" name="Group 144"/>
            <p:cNvGrpSpPr/>
            <p:nvPr/>
          </p:nvGrpSpPr>
          <p:grpSpPr>
            <a:xfrm>
              <a:off x="4267837" y="4899715"/>
              <a:ext cx="260008" cy="307777"/>
              <a:chOff x="2101916" y="4633548"/>
              <a:chExt cx="340504" cy="403061"/>
            </a:xfrm>
          </p:grpSpPr>
          <p:sp>
            <p:nvSpPr>
              <p:cNvPr id="305" name="TextBox 17"/>
              <p:cNvSpPr txBox="1"/>
              <p:nvPr/>
            </p:nvSpPr>
            <p:spPr>
              <a:xfrm>
                <a:off x="2101916" y="4633548"/>
                <a:ext cx="340504" cy="403061"/>
              </a:xfrm>
              <a:prstGeom prst="rect">
                <a:avLst/>
              </a:prstGeom>
              <a:noFill/>
            </p:spPr>
            <p:txBody>
              <a:bodyPr wrap="none" rtlCol="0">
                <a:spAutoFit/>
              </a:bodyPr>
              <a:lstStyle/>
              <a:p>
                <a:pPr algn="ctr"/>
                <a:r>
                  <a:rPr lang="es-CL" sz="1400" dirty="0"/>
                  <a:t>c</a:t>
                </a:r>
                <a:endParaRPr lang="es-CL" sz="1400" baseline="-25000" dirty="0"/>
              </a:p>
            </p:txBody>
          </p:sp>
          <p:sp>
            <p:nvSpPr>
              <p:cNvPr id="306"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97" name="Grupo 296"/>
            <p:cNvGrpSpPr/>
            <p:nvPr/>
          </p:nvGrpSpPr>
          <p:grpSpPr>
            <a:xfrm>
              <a:off x="4217765" y="5158857"/>
              <a:ext cx="132368" cy="146050"/>
              <a:chOff x="4194743" y="5257800"/>
              <a:chExt cx="132368" cy="146050"/>
            </a:xfrm>
          </p:grpSpPr>
          <p:cxnSp>
            <p:nvCxnSpPr>
              <p:cNvPr id="302"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Conector recto 302"/>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4" name="Conector recto 303"/>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98" name="Grupo 297"/>
            <p:cNvGrpSpPr/>
            <p:nvPr/>
          </p:nvGrpSpPr>
          <p:grpSpPr>
            <a:xfrm>
              <a:off x="4457954" y="5164451"/>
              <a:ext cx="132368" cy="140456"/>
              <a:chOff x="4482557" y="5263394"/>
              <a:chExt cx="132368" cy="140456"/>
            </a:xfrm>
          </p:grpSpPr>
          <p:cxnSp>
            <p:nvCxnSpPr>
              <p:cNvPr id="299"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0" name="Conector recto 29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1" name="Conector recto 30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sp>
        <p:nvSpPr>
          <p:cNvPr id="309" name="CuadroTexto 308"/>
          <p:cNvSpPr txBox="1"/>
          <p:nvPr/>
        </p:nvSpPr>
        <p:spPr>
          <a:xfrm>
            <a:off x="3320529" y="3885469"/>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1</a:t>
            </a:r>
          </a:p>
        </p:txBody>
      </p:sp>
      <p:sp>
        <p:nvSpPr>
          <p:cNvPr id="310" name="CuadroTexto 309"/>
          <p:cNvSpPr txBox="1"/>
          <p:nvPr/>
        </p:nvSpPr>
        <p:spPr>
          <a:xfrm>
            <a:off x="152400" y="1824910"/>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1</a:t>
            </a:r>
          </a:p>
        </p:txBody>
      </p:sp>
      <p:sp>
        <p:nvSpPr>
          <p:cNvPr id="311" name="CuadroTexto 310"/>
          <p:cNvSpPr txBox="1"/>
          <p:nvPr/>
        </p:nvSpPr>
        <p:spPr>
          <a:xfrm>
            <a:off x="152400" y="1654175"/>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2</a:t>
            </a:r>
          </a:p>
        </p:txBody>
      </p:sp>
      <p:sp>
        <p:nvSpPr>
          <p:cNvPr id="312" name="CuadroTexto 311"/>
          <p:cNvSpPr txBox="1"/>
          <p:nvPr/>
        </p:nvSpPr>
        <p:spPr>
          <a:xfrm>
            <a:off x="152400" y="1482608"/>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6</a:t>
            </a:r>
          </a:p>
        </p:txBody>
      </p:sp>
      <p:sp>
        <p:nvSpPr>
          <p:cNvPr id="315" name="CuadroTexto 314"/>
          <p:cNvSpPr txBox="1"/>
          <p:nvPr/>
        </p:nvSpPr>
        <p:spPr>
          <a:xfrm>
            <a:off x="5912105" y="3467101"/>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grpSp>
        <p:nvGrpSpPr>
          <p:cNvPr id="4" name="Grupo 3"/>
          <p:cNvGrpSpPr/>
          <p:nvPr/>
        </p:nvGrpSpPr>
        <p:grpSpPr>
          <a:xfrm>
            <a:off x="6176400" y="4346848"/>
            <a:ext cx="720000" cy="423582"/>
            <a:chOff x="6176400" y="4346848"/>
            <a:chExt cx="720000" cy="423582"/>
          </a:xfrm>
        </p:grpSpPr>
        <p:sp>
          <p:nvSpPr>
            <p:cNvPr id="317" name="CuadroTexto 316"/>
            <p:cNvSpPr txBox="1"/>
            <p:nvPr/>
          </p:nvSpPr>
          <p:spPr>
            <a:xfrm>
              <a:off x="6403610" y="4462653"/>
              <a:ext cx="276038" cy="307777"/>
            </a:xfrm>
            <a:prstGeom prst="rect">
              <a:avLst/>
            </a:prstGeom>
            <a:noFill/>
            <a:ln>
              <a:solidFill>
                <a:srgbClr val="00B050"/>
              </a:solidFill>
            </a:ln>
          </p:spPr>
          <p:txBody>
            <a:bodyPr wrap="none" rtlCol="0">
              <a:spAutoFit/>
            </a:bodyPr>
            <a:lstStyle/>
            <a:p>
              <a:r>
                <a:rPr lang="es-CL" sz="1400" b="1" dirty="0">
                  <a:solidFill>
                    <a:srgbClr val="00B050"/>
                  </a:solidFill>
                </a:rPr>
                <a:t>8</a:t>
              </a:r>
            </a:p>
          </p:txBody>
        </p:sp>
        <p:sp>
          <p:nvSpPr>
            <p:cNvPr id="323" name="Cerrar llave 322"/>
            <p:cNvSpPr/>
            <p:nvPr/>
          </p:nvSpPr>
          <p:spPr>
            <a:xfrm rot="5400000">
              <a:off x="6482400" y="4040848"/>
              <a:ext cx="108000" cy="720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324" name="CuadroTexto 323"/>
          <p:cNvSpPr txBox="1"/>
          <p:nvPr/>
        </p:nvSpPr>
        <p:spPr>
          <a:xfrm>
            <a:off x="6200176" y="3952233"/>
            <a:ext cx="684000" cy="432000"/>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grpSp>
        <p:nvGrpSpPr>
          <p:cNvPr id="362" name="Grupo 361"/>
          <p:cNvGrpSpPr/>
          <p:nvPr/>
        </p:nvGrpSpPr>
        <p:grpSpPr>
          <a:xfrm>
            <a:off x="5941626" y="3889810"/>
            <a:ext cx="613546" cy="423582"/>
            <a:chOff x="5486400" y="4504675"/>
            <a:chExt cx="360000" cy="423582"/>
          </a:xfrm>
        </p:grpSpPr>
        <p:sp>
          <p:nvSpPr>
            <p:cNvPr id="360" name="CuadroTexto 359"/>
            <p:cNvSpPr txBox="1"/>
            <p:nvPr/>
          </p:nvSpPr>
          <p:spPr>
            <a:xfrm>
              <a:off x="5579005" y="4620480"/>
              <a:ext cx="161966" cy="307777"/>
            </a:xfrm>
            <a:prstGeom prst="rect">
              <a:avLst/>
            </a:prstGeom>
            <a:noFill/>
            <a:ln>
              <a:solidFill>
                <a:srgbClr val="00B050"/>
              </a:solidFill>
            </a:ln>
          </p:spPr>
          <p:txBody>
            <a:bodyPr wrap="none" rtlCol="0">
              <a:spAutoFit/>
            </a:bodyPr>
            <a:lstStyle/>
            <a:p>
              <a:pPr algn="ctr"/>
              <a:r>
                <a:rPr lang="es-CL" sz="1400" b="1" dirty="0">
                  <a:solidFill>
                    <a:srgbClr val="00B050"/>
                  </a:solidFill>
                </a:rPr>
                <a:t>7</a:t>
              </a:r>
            </a:p>
          </p:txBody>
        </p:sp>
        <p:sp>
          <p:nvSpPr>
            <p:cNvPr id="361" name="Cerrar llave 360"/>
            <p:cNvSpPr/>
            <p:nvPr/>
          </p:nvSpPr>
          <p:spPr>
            <a:xfrm rot="5400000">
              <a:off x="5612400" y="4378675"/>
              <a:ext cx="108000" cy="360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325" name="CuadroTexto 324"/>
          <p:cNvSpPr txBox="1"/>
          <p:nvPr/>
        </p:nvSpPr>
        <p:spPr>
          <a:xfrm>
            <a:off x="3600478" y="4716252"/>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1</a:t>
            </a:r>
          </a:p>
        </p:txBody>
      </p:sp>
      <p:sp>
        <p:nvSpPr>
          <p:cNvPr id="326" name="CuadroTexto 325"/>
          <p:cNvSpPr txBox="1"/>
          <p:nvPr/>
        </p:nvSpPr>
        <p:spPr>
          <a:xfrm>
            <a:off x="666543" y="4139459"/>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3</a:t>
            </a:r>
          </a:p>
        </p:txBody>
      </p:sp>
      <p:sp>
        <p:nvSpPr>
          <p:cNvPr id="31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327" name="Rectángulo 326"/>
          <p:cNvSpPr/>
          <p:nvPr/>
        </p:nvSpPr>
        <p:spPr>
          <a:xfrm>
            <a:off x="668750" y="4233421"/>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8" name="Rectángulo 327"/>
          <p:cNvSpPr/>
          <p:nvPr/>
        </p:nvSpPr>
        <p:spPr>
          <a:xfrm>
            <a:off x="3623400" y="4809592"/>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9" name="CuadroTexto 328"/>
          <p:cNvSpPr txBox="1"/>
          <p:nvPr/>
        </p:nvSpPr>
        <p:spPr>
          <a:xfrm>
            <a:off x="2851231"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2</a:t>
            </a:r>
          </a:p>
        </p:txBody>
      </p:sp>
      <p:sp>
        <p:nvSpPr>
          <p:cNvPr id="330" name="CuadroTexto 329"/>
          <p:cNvSpPr txBox="1"/>
          <p:nvPr/>
        </p:nvSpPr>
        <p:spPr>
          <a:xfrm>
            <a:off x="5425591"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6</a:t>
            </a:r>
          </a:p>
        </p:txBody>
      </p:sp>
      <p:sp>
        <p:nvSpPr>
          <p:cNvPr id="332" name="Rectángulo 331"/>
          <p:cNvSpPr/>
          <p:nvPr/>
        </p:nvSpPr>
        <p:spPr>
          <a:xfrm>
            <a:off x="5917929" y="3557572"/>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33" name="CuadroTexto 332"/>
          <p:cNvSpPr txBox="1"/>
          <p:nvPr/>
        </p:nvSpPr>
        <p:spPr>
          <a:xfrm>
            <a:off x="7745288"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7</a:t>
            </a:r>
          </a:p>
        </p:txBody>
      </p:sp>
      <p:sp>
        <p:nvSpPr>
          <p:cNvPr id="334" name="CuadroTexto 333"/>
          <p:cNvSpPr txBox="1"/>
          <p:nvPr/>
        </p:nvSpPr>
        <p:spPr>
          <a:xfrm>
            <a:off x="7741387" y="4038636"/>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8</a:t>
            </a:r>
          </a:p>
        </p:txBody>
      </p:sp>
      <p:sp>
        <p:nvSpPr>
          <p:cNvPr id="346" name="Rectángulo 345"/>
          <p:cNvSpPr/>
          <p:nvPr/>
        </p:nvSpPr>
        <p:spPr>
          <a:xfrm>
            <a:off x="6205733" y="4041444"/>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7"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Peso de un AB</a:t>
            </a:r>
            <a:endParaRPr lang="es-CL" sz="1600" b="1" dirty="0">
              <a:solidFill>
                <a:srgbClr val="0070C0"/>
              </a:solidFill>
              <a:latin typeface="Courier New" pitchFamily="49" charset="0"/>
              <a:cs typeface="Courier New" pitchFamily="49" charset="0"/>
            </a:endParaRPr>
          </a:p>
        </p:txBody>
      </p:sp>
      <p:sp>
        <p:nvSpPr>
          <p:cNvPr id="349" name="CuadroTexto 348"/>
          <p:cNvSpPr txBox="1"/>
          <p:nvPr/>
        </p:nvSpPr>
        <p:spPr>
          <a:xfrm>
            <a:off x="200025" y="2392989"/>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1</a:t>
            </a:r>
          </a:p>
        </p:txBody>
      </p:sp>
      <p:sp>
        <p:nvSpPr>
          <p:cNvPr id="350" name="Rectángulo 349"/>
          <p:cNvSpPr/>
          <p:nvPr/>
        </p:nvSpPr>
        <p:spPr>
          <a:xfrm>
            <a:off x="936901" y="5140349"/>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extBox 46">
            <a:extLst>
              <a:ext uri="{FF2B5EF4-FFF2-40B4-BE49-F238E27FC236}">
                <a16:creationId xmlns:a16="http://schemas.microsoft.com/office/drawing/2014/main" id="{4A7C6782-8AA9-E815-A461-8559E245CC8F}"/>
              </a:ext>
            </a:extLst>
          </p:cNvPr>
          <p:cNvSpPr txBox="1"/>
          <p:nvPr/>
        </p:nvSpPr>
        <p:spPr>
          <a:xfrm>
            <a:off x="1549850" y="948723"/>
            <a:ext cx="5064255" cy="1569660"/>
          </a:xfrm>
          <a:prstGeom prst="rect">
            <a:avLst/>
          </a:prstGeom>
          <a:noFill/>
        </p:spPr>
        <p:txBody>
          <a:bodyPr wrap="square" rtlCol="0">
            <a:spAutoFit/>
          </a:bodyPr>
          <a:lstStyle/>
          <a:p>
            <a:pPr algn="just"/>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u="sng" dirty="0">
                <a:solidFill>
                  <a:srgbClr val="C00000"/>
                </a:solidFill>
                <a:latin typeface="Courier New" pitchFamily="49" charset="0"/>
                <a:cs typeface="Courier New" pitchFamily="49" charset="0"/>
              </a:rPr>
              <a:t>Peso</a:t>
            </a:r>
            <a:r>
              <a:rPr lang="es-ES_tradnl" sz="1200" b="1" dirty="0">
                <a:solidFill>
                  <a:srgbClr val="002060"/>
                </a:solidFill>
                <a:latin typeface="Courier New" pitchFamily="49" charset="0"/>
                <a:cs typeface="Courier New" pitchFamily="49" charset="0"/>
              </a:rPr>
              <a:t>(AB A)</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77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0;</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else</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1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izq</a:t>
            </a:r>
            <a:r>
              <a:rPr lang="es-CL" sz="1200" b="1" dirty="0">
                <a:solidFill>
                  <a:srgbClr val="002060"/>
                </a:solidFill>
                <a:latin typeface="Courier New" pitchFamily="49" charset="0"/>
                <a:cs typeface="Courier New" pitchFamily="49" charset="0"/>
              </a:rPr>
              <a:t>)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-&gt;der</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a:t>
            </a:r>
          </a:p>
        </p:txBody>
      </p:sp>
      <p:grpSp>
        <p:nvGrpSpPr>
          <p:cNvPr id="18" name="Grupo 17">
            <a:extLst>
              <a:ext uri="{FF2B5EF4-FFF2-40B4-BE49-F238E27FC236}">
                <a16:creationId xmlns:a16="http://schemas.microsoft.com/office/drawing/2014/main" id="{06B6BFAD-4B6F-436B-FF8A-E52F4AB2082C}"/>
              </a:ext>
            </a:extLst>
          </p:cNvPr>
          <p:cNvGrpSpPr/>
          <p:nvPr/>
        </p:nvGrpSpPr>
        <p:grpSpPr>
          <a:xfrm>
            <a:off x="7236764" y="215639"/>
            <a:ext cx="1450036" cy="1841761"/>
            <a:chOff x="788708" y="3188990"/>
            <a:chExt cx="1450036" cy="1841761"/>
          </a:xfrm>
        </p:grpSpPr>
        <p:grpSp>
          <p:nvGrpSpPr>
            <p:cNvPr id="19" name="Grupo 18">
              <a:extLst>
                <a:ext uri="{FF2B5EF4-FFF2-40B4-BE49-F238E27FC236}">
                  <a16:creationId xmlns:a16="http://schemas.microsoft.com/office/drawing/2014/main" id="{A183172B-57EA-8AB0-B7BF-642D29D4924F}"/>
                </a:ext>
              </a:extLst>
            </p:cNvPr>
            <p:cNvGrpSpPr/>
            <p:nvPr/>
          </p:nvGrpSpPr>
          <p:grpSpPr>
            <a:xfrm>
              <a:off x="788708" y="3188990"/>
              <a:ext cx="1450036" cy="1839398"/>
              <a:chOff x="3063944" y="3290301"/>
              <a:chExt cx="1450036" cy="1839398"/>
            </a:xfrm>
          </p:grpSpPr>
          <p:grpSp>
            <p:nvGrpSpPr>
              <p:cNvPr id="27" name="Grupo 26">
                <a:extLst>
                  <a:ext uri="{FF2B5EF4-FFF2-40B4-BE49-F238E27FC236}">
                    <a16:creationId xmlns:a16="http://schemas.microsoft.com/office/drawing/2014/main" id="{F5B17AAE-5B5E-07A7-EDCD-D68A4BA8929A}"/>
                  </a:ext>
                </a:extLst>
              </p:cNvPr>
              <p:cNvGrpSpPr/>
              <p:nvPr/>
            </p:nvGrpSpPr>
            <p:grpSpPr>
              <a:xfrm>
                <a:off x="3807126" y="3784156"/>
                <a:ext cx="285120" cy="291880"/>
                <a:chOff x="3807126" y="3784156"/>
                <a:chExt cx="285120" cy="291880"/>
              </a:xfrm>
            </p:grpSpPr>
            <p:sp>
              <p:nvSpPr>
                <p:cNvPr id="123" name="TextBox 84">
                  <a:extLst>
                    <a:ext uri="{FF2B5EF4-FFF2-40B4-BE49-F238E27FC236}">
                      <a16:creationId xmlns:a16="http://schemas.microsoft.com/office/drawing/2014/main" id="{CEB45456-8415-5FDC-920D-178B518425E9}"/>
                    </a:ext>
                  </a:extLst>
                </p:cNvPr>
                <p:cNvSpPr txBox="1"/>
                <p:nvPr/>
              </p:nvSpPr>
              <p:spPr>
                <a:xfrm>
                  <a:off x="3821141" y="3784156"/>
                  <a:ext cx="258404" cy="276999"/>
                </a:xfrm>
                <a:prstGeom prst="rect">
                  <a:avLst/>
                </a:prstGeom>
                <a:noFill/>
              </p:spPr>
              <p:txBody>
                <a:bodyPr wrap="none" rtlCol="0">
                  <a:spAutoFit/>
                </a:bodyPr>
                <a:lstStyle/>
                <a:p>
                  <a:pPr algn="ctr"/>
                  <a:r>
                    <a:rPr lang="es-CL" sz="1200" dirty="0"/>
                    <a:t>a</a:t>
                  </a:r>
                  <a:endParaRPr lang="es-CL" sz="1200" baseline="-25000" dirty="0"/>
                </a:p>
              </p:txBody>
            </p:sp>
            <p:sp>
              <p:nvSpPr>
                <p:cNvPr id="124" name="Oval 85">
                  <a:extLst>
                    <a:ext uri="{FF2B5EF4-FFF2-40B4-BE49-F238E27FC236}">
                      <a16:creationId xmlns:a16="http://schemas.microsoft.com/office/drawing/2014/main" id="{D2F93E2B-CC28-B373-D135-9EE50EB2BB73}"/>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28" name="Group 56">
                <a:extLst>
                  <a:ext uri="{FF2B5EF4-FFF2-40B4-BE49-F238E27FC236}">
                    <a16:creationId xmlns:a16="http://schemas.microsoft.com/office/drawing/2014/main" id="{4F7723B7-5878-70D2-3001-7FEF0A4F0437}"/>
                  </a:ext>
                </a:extLst>
              </p:cNvPr>
              <p:cNvGrpSpPr/>
              <p:nvPr/>
            </p:nvGrpSpPr>
            <p:grpSpPr>
              <a:xfrm>
                <a:off x="3990122" y="3290301"/>
                <a:ext cx="379103" cy="491893"/>
                <a:chOff x="6819917" y="1089979"/>
                <a:chExt cx="379103" cy="480501"/>
              </a:xfrm>
            </p:grpSpPr>
            <p:sp>
              <p:nvSpPr>
                <p:cNvPr id="121" name="Rectangle 82">
                  <a:extLst>
                    <a:ext uri="{FF2B5EF4-FFF2-40B4-BE49-F238E27FC236}">
                      <a16:creationId xmlns:a16="http://schemas.microsoft.com/office/drawing/2014/main" id="{9AF68347-8213-1033-AAC0-020F68598161}"/>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122" name="Straight Arrow Connector 83">
                  <a:extLst>
                    <a:ext uri="{FF2B5EF4-FFF2-40B4-BE49-F238E27FC236}">
                      <a16:creationId xmlns:a16="http://schemas.microsoft.com/office/drawing/2014/main" id="{B082CAA3-DA4C-FAC5-4B15-B9964C4B16A7}"/>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upo 28">
                <a:extLst>
                  <a:ext uri="{FF2B5EF4-FFF2-40B4-BE49-F238E27FC236}">
                    <a16:creationId xmlns:a16="http://schemas.microsoft.com/office/drawing/2014/main" id="{A7470716-353E-F7DB-0981-BE35DB2347F0}"/>
                  </a:ext>
                </a:extLst>
              </p:cNvPr>
              <p:cNvGrpSpPr/>
              <p:nvPr/>
            </p:nvGrpSpPr>
            <p:grpSpPr>
              <a:xfrm>
                <a:off x="4048123" y="4033291"/>
                <a:ext cx="465857" cy="629057"/>
                <a:chOff x="4048123" y="4033291"/>
                <a:chExt cx="465857" cy="629057"/>
              </a:xfrm>
            </p:grpSpPr>
            <p:grpSp>
              <p:nvGrpSpPr>
                <p:cNvPr id="85" name="Grupo 84">
                  <a:extLst>
                    <a:ext uri="{FF2B5EF4-FFF2-40B4-BE49-F238E27FC236}">
                      <a16:creationId xmlns:a16="http://schemas.microsoft.com/office/drawing/2014/main" id="{C75B2B98-5B06-1152-E4D6-A1953541491A}"/>
                    </a:ext>
                  </a:extLst>
                </p:cNvPr>
                <p:cNvGrpSpPr/>
                <p:nvPr/>
              </p:nvGrpSpPr>
              <p:grpSpPr>
                <a:xfrm>
                  <a:off x="4094880" y="4186258"/>
                  <a:ext cx="419100" cy="476090"/>
                  <a:chOff x="4323480" y="4253106"/>
                  <a:chExt cx="419100" cy="476090"/>
                </a:xfrm>
              </p:grpSpPr>
              <p:grpSp>
                <p:nvGrpSpPr>
                  <p:cNvPr id="87" name="Grupo 86">
                    <a:extLst>
                      <a:ext uri="{FF2B5EF4-FFF2-40B4-BE49-F238E27FC236}">
                        <a16:creationId xmlns:a16="http://schemas.microsoft.com/office/drawing/2014/main" id="{7B80A218-8316-DC1A-3F94-CDDA193E71D8}"/>
                      </a:ext>
                    </a:extLst>
                  </p:cNvPr>
                  <p:cNvGrpSpPr/>
                  <p:nvPr/>
                </p:nvGrpSpPr>
                <p:grpSpPr>
                  <a:xfrm>
                    <a:off x="4385325" y="4253106"/>
                    <a:ext cx="285120" cy="291880"/>
                    <a:chOff x="4400565" y="4263266"/>
                    <a:chExt cx="285120" cy="291880"/>
                  </a:xfrm>
                </p:grpSpPr>
                <p:sp>
                  <p:nvSpPr>
                    <p:cNvPr id="119" name="TextBox 35">
                      <a:extLst>
                        <a:ext uri="{FF2B5EF4-FFF2-40B4-BE49-F238E27FC236}">
                          <a16:creationId xmlns:a16="http://schemas.microsoft.com/office/drawing/2014/main" id="{3FED2499-FBE7-971B-BED8-E3173EA5A255}"/>
                        </a:ext>
                      </a:extLst>
                    </p:cNvPr>
                    <p:cNvSpPr txBox="1"/>
                    <p:nvPr/>
                  </p:nvSpPr>
                  <p:spPr>
                    <a:xfrm>
                      <a:off x="4417930" y="4270706"/>
                      <a:ext cx="250389" cy="276999"/>
                    </a:xfrm>
                    <a:prstGeom prst="rect">
                      <a:avLst/>
                    </a:prstGeom>
                    <a:noFill/>
                  </p:spPr>
                  <p:txBody>
                    <a:bodyPr wrap="none" rtlCol="0" anchor="ctr">
                      <a:spAutoFit/>
                    </a:bodyPr>
                    <a:lstStyle/>
                    <a:p>
                      <a:pPr algn="ctr"/>
                      <a:r>
                        <a:rPr lang="es-CL" sz="1200" dirty="0"/>
                        <a:t>c</a:t>
                      </a:r>
                      <a:endParaRPr lang="es-CL" sz="1200" baseline="-25000" dirty="0"/>
                    </a:p>
                  </p:txBody>
                </p:sp>
                <p:sp>
                  <p:nvSpPr>
                    <p:cNvPr id="120" name="Oval 87">
                      <a:extLst>
                        <a:ext uri="{FF2B5EF4-FFF2-40B4-BE49-F238E27FC236}">
                          <a16:creationId xmlns:a16="http://schemas.microsoft.com/office/drawing/2014/main" id="{5FECC317-4690-A436-3AA3-048FC16E51CA}"/>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88" name="Group 121">
                    <a:extLst>
                      <a:ext uri="{FF2B5EF4-FFF2-40B4-BE49-F238E27FC236}">
                        <a16:creationId xmlns:a16="http://schemas.microsoft.com/office/drawing/2014/main" id="{08007C95-4F04-3E8B-3E0D-087EF77179DD}"/>
                      </a:ext>
                    </a:extLst>
                  </p:cNvPr>
                  <p:cNvGrpSpPr/>
                  <p:nvPr/>
                </p:nvGrpSpPr>
                <p:grpSpPr>
                  <a:xfrm>
                    <a:off x="4323480" y="4543930"/>
                    <a:ext cx="419100" cy="185266"/>
                    <a:chOff x="5772150" y="2628900"/>
                    <a:chExt cx="419100" cy="180975"/>
                  </a:xfrm>
                </p:grpSpPr>
                <p:grpSp>
                  <p:nvGrpSpPr>
                    <p:cNvPr id="89" name="Group 92">
                      <a:extLst>
                        <a:ext uri="{FF2B5EF4-FFF2-40B4-BE49-F238E27FC236}">
                          <a16:creationId xmlns:a16="http://schemas.microsoft.com/office/drawing/2014/main" id="{C6B4FAEA-50FD-CF85-2C58-FD22BEA9C058}"/>
                        </a:ext>
                      </a:extLst>
                    </p:cNvPr>
                    <p:cNvGrpSpPr/>
                    <p:nvPr/>
                  </p:nvGrpSpPr>
                  <p:grpSpPr>
                    <a:xfrm>
                      <a:off x="5772150" y="2628900"/>
                      <a:ext cx="161925" cy="180975"/>
                      <a:chOff x="5772150" y="2628900"/>
                      <a:chExt cx="161925" cy="180975"/>
                    </a:xfrm>
                  </p:grpSpPr>
                  <p:cxnSp>
                    <p:nvCxnSpPr>
                      <p:cNvPr id="115" name="Straight Connector 48">
                        <a:extLst>
                          <a:ext uri="{FF2B5EF4-FFF2-40B4-BE49-F238E27FC236}">
                            <a16:creationId xmlns:a16="http://schemas.microsoft.com/office/drawing/2014/main" id="{925480A3-D0BF-E9D1-9B65-413118DAFCF1}"/>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6" name="Group 91">
                        <a:extLst>
                          <a:ext uri="{FF2B5EF4-FFF2-40B4-BE49-F238E27FC236}">
                            <a16:creationId xmlns:a16="http://schemas.microsoft.com/office/drawing/2014/main" id="{6260A3FF-D112-FF52-CBAB-FEFBD63CEBF9}"/>
                          </a:ext>
                        </a:extLst>
                      </p:cNvPr>
                      <p:cNvGrpSpPr/>
                      <p:nvPr/>
                    </p:nvGrpSpPr>
                    <p:grpSpPr>
                      <a:xfrm>
                        <a:off x="5772150" y="2790825"/>
                        <a:ext cx="152400" cy="19050"/>
                        <a:chOff x="5105400" y="3200400"/>
                        <a:chExt cx="152400" cy="19050"/>
                      </a:xfrm>
                    </p:grpSpPr>
                    <p:cxnSp>
                      <p:nvCxnSpPr>
                        <p:cNvPr id="117" name="Straight Connector 50">
                          <a:extLst>
                            <a:ext uri="{FF2B5EF4-FFF2-40B4-BE49-F238E27FC236}">
                              <a16:creationId xmlns:a16="http://schemas.microsoft.com/office/drawing/2014/main" id="{0830EC8B-EDD2-71ED-E87E-D6A59B891F6A}"/>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51">
                          <a:extLst>
                            <a:ext uri="{FF2B5EF4-FFF2-40B4-BE49-F238E27FC236}">
                              <a16:creationId xmlns:a16="http://schemas.microsoft.com/office/drawing/2014/main" id="{2AECC631-AB4C-9933-3456-89BDFE83ECF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0" name="Group 93">
                      <a:extLst>
                        <a:ext uri="{FF2B5EF4-FFF2-40B4-BE49-F238E27FC236}">
                          <a16:creationId xmlns:a16="http://schemas.microsoft.com/office/drawing/2014/main" id="{5CA8739C-45F4-81C9-37BE-4594B7C970A3}"/>
                        </a:ext>
                      </a:extLst>
                    </p:cNvPr>
                    <p:cNvGrpSpPr/>
                    <p:nvPr/>
                  </p:nvGrpSpPr>
                  <p:grpSpPr>
                    <a:xfrm flipH="1">
                      <a:off x="6029325" y="2628900"/>
                      <a:ext cx="161925" cy="180975"/>
                      <a:chOff x="5772150" y="2628900"/>
                      <a:chExt cx="161925" cy="180975"/>
                    </a:xfrm>
                  </p:grpSpPr>
                  <p:cxnSp>
                    <p:nvCxnSpPr>
                      <p:cNvPr id="91" name="Straight Connector 44">
                        <a:extLst>
                          <a:ext uri="{FF2B5EF4-FFF2-40B4-BE49-F238E27FC236}">
                            <a16:creationId xmlns:a16="http://schemas.microsoft.com/office/drawing/2014/main" id="{B63230F7-E74B-2D3D-1C17-A2834EC2C9DA}"/>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FEC8B094-A347-9C40-3BF0-9A3295863A6A}"/>
                          </a:ext>
                        </a:extLst>
                      </p:cNvPr>
                      <p:cNvGrpSpPr/>
                      <p:nvPr/>
                    </p:nvGrpSpPr>
                    <p:grpSpPr>
                      <a:xfrm>
                        <a:off x="5772150" y="2790825"/>
                        <a:ext cx="152400" cy="19050"/>
                        <a:chOff x="5105400" y="3200400"/>
                        <a:chExt cx="152400" cy="19050"/>
                      </a:xfrm>
                    </p:grpSpPr>
                    <p:cxnSp>
                      <p:nvCxnSpPr>
                        <p:cNvPr id="93" name="Straight Connector 46">
                          <a:extLst>
                            <a:ext uri="{FF2B5EF4-FFF2-40B4-BE49-F238E27FC236}">
                              <a16:creationId xmlns:a16="http://schemas.microsoft.com/office/drawing/2014/main" id="{2499C883-9B91-510D-B582-74538A449BFC}"/>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47">
                          <a:extLst>
                            <a:ext uri="{FF2B5EF4-FFF2-40B4-BE49-F238E27FC236}">
                              <a16:creationId xmlns:a16="http://schemas.microsoft.com/office/drawing/2014/main" id="{D566E00C-2EBE-E3D7-CD90-3F0B89016D0D}"/>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86" name="Straight Connector 94">
                  <a:extLst>
                    <a:ext uri="{FF2B5EF4-FFF2-40B4-BE49-F238E27FC236}">
                      <a16:creationId xmlns:a16="http://schemas.microsoft.com/office/drawing/2014/main" id="{0CFE566D-1758-D015-79C8-336C3CA584C1}"/>
                    </a:ext>
                  </a:extLst>
                </p:cNvPr>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E18B28F2-FB91-4EBD-84C3-D2EA9F05CEF8}"/>
                  </a:ext>
                </a:extLst>
              </p:cNvPr>
              <p:cNvGrpSpPr/>
              <p:nvPr/>
            </p:nvGrpSpPr>
            <p:grpSpPr>
              <a:xfrm>
                <a:off x="3437150" y="4033291"/>
                <a:ext cx="411731" cy="444847"/>
                <a:chOff x="3437150" y="4033291"/>
                <a:chExt cx="411731" cy="444847"/>
              </a:xfrm>
            </p:grpSpPr>
            <p:cxnSp>
              <p:nvCxnSpPr>
                <p:cNvPr id="81" name="Straight Connector 94">
                  <a:extLst>
                    <a:ext uri="{FF2B5EF4-FFF2-40B4-BE49-F238E27FC236}">
                      <a16:creationId xmlns:a16="http://schemas.microsoft.com/office/drawing/2014/main" id="{F6E4C5B2-B91F-8A81-BB32-81285CF141B5}"/>
                    </a:ext>
                  </a:extLst>
                </p:cNvPr>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2" name="Grupo 81">
                  <a:extLst>
                    <a:ext uri="{FF2B5EF4-FFF2-40B4-BE49-F238E27FC236}">
                      <a16:creationId xmlns:a16="http://schemas.microsoft.com/office/drawing/2014/main" id="{2F36C697-9787-5A66-0A08-44F3E4881352}"/>
                    </a:ext>
                  </a:extLst>
                </p:cNvPr>
                <p:cNvGrpSpPr/>
                <p:nvPr/>
              </p:nvGrpSpPr>
              <p:grpSpPr>
                <a:xfrm>
                  <a:off x="3437150" y="4186258"/>
                  <a:ext cx="285120" cy="291880"/>
                  <a:chOff x="3807126" y="3784156"/>
                  <a:chExt cx="285120" cy="291880"/>
                </a:xfrm>
              </p:grpSpPr>
              <p:sp>
                <p:nvSpPr>
                  <p:cNvPr id="83" name="TextBox 84">
                    <a:extLst>
                      <a:ext uri="{FF2B5EF4-FFF2-40B4-BE49-F238E27FC236}">
                        <a16:creationId xmlns:a16="http://schemas.microsoft.com/office/drawing/2014/main" id="{FAD1A4AC-FCD1-6821-96E5-226997132E58}"/>
                      </a:ext>
                    </a:extLst>
                  </p:cNvPr>
                  <p:cNvSpPr txBox="1"/>
                  <p:nvPr/>
                </p:nvSpPr>
                <p:spPr>
                  <a:xfrm>
                    <a:off x="3821141" y="3784156"/>
                    <a:ext cx="264816" cy="276999"/>
                  </a:xfrm>
                  <a:prstGeom prst="rect">
                    <a:avLst/>
                  </a:prstGeom>
                  <a:noFill/>
                </p:spPr>
                <p:txBody>
                  <a:bodyPr wrap="none" rtlCol="0">
                    <a:spAutoFit/>
                  </a:bodyPr>
                  <a:lstStyle/>
                  <a:p>
                    <a:r>
                      <a:rPr lang="es-CL" sz="1200" dirty="0"/>
                      <a:t>b</a:t>
                    </a:r>
                    <a:endParaRPr lang="es-CL" sz="1200" baseline="-25000" dirty="0"/>
                  </a:p>
                </p:txBody>
              </p:sp>
              <p:sp>
                <p:nvSpPr>
                  <p:cNvPr id="84" name="Oval 85">
                    <a:extLst>
                      <a:ext uri="{FF2B5EF4-FFF2-40B4-BE49-F238E27FC236}">
                        <a16:creationId xmlns:a16="http://schemas.microsoft.com/office/drawing/2014/main" id="{19CF1271-74E3-440B-CDFC-DAD10ED5F1AD}"/>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32" name="Grupo 31">
                <a:extLst>
                  <a:ext uri="{FF2B5EF4-FFF2-40B4-BE49-F238E27FC236}">
                    <a16:creationId xmlns:a16="http://schemas.microsoft.com/office/drawing/2014/main" id="{6F1D08D7-FDFD-DA52-679F-E8EAA522A03C}"/>
                  </a:ext>
                </a:extLst>
              </p:cNvPr>
              <p:cNvGrpSpPr/>
              <p:nvPr/>
            </p:nvGrpSpPr>
            <p:grpSpPr>
              <a:xfrm>
                <a:off x="3063944" y="4447914"/>
                <a:ext cx="433923" cy="669113"/>
                <a:chOff x="3063944" y="4447914"/>
                <a:chExt cx="433923" cy="669113"/>
              </a:xfrm>
            </p:grpSpPr>
            <p:cxnSp>
              <p:nvCxnSpPr>
                <p:cNvPr id="49" name="Straight Connector 96">
                  <a:extLst>
                    <a:ext uri="{FF2B5EF4-FFF2-40B4-BE49-F238E27FC236}">
                      <a16:creationId xmlns:a16="http://schemas.microsoft.com/office/drawing/2014/main" id="{7375C1E3-90FB-08B2-9C17-DBEEA21C12AA}"/>
                    </a:ext>
                  </a:extLst>
                </p:cNvPr>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upo 49">
                  <a:extLst>
                    <a:ext uri="{FF2B5EF4-FFF2-40B4-BE49-F238E27FC236}">
                      <a16:creationId xmlns:a16="http://schemas.microsoft.com/office/drawing/2014/main" id="{EA7F0C80-0FA5-67ED-989E-69556D76581E}"/>
                    </a:ext>
                  </a:extLst>
                </p:cNvPr>
                <p:cNvGrpSpPr/>
                <p:nvPr/>
              </p:nvGrpSpPr>
              <p:grpSpPr>
                <a:xfrm>
                  <a:off x="3063944" y="4640937"/>
                  <a:ext cx="419100" cy="476090"/>
                  <a:chOff x="4323480" y="4253106"/>
                  <a:chExt cx="419100" cy="476090"/>
                </a:xfrm>
              </p:grpSpPr>
              <p:grpSp>
                <p:nvGrpSpPr>
                  <p:cNvPr id="51" name="Grupo 50">
                    <a:extLst>
                      <a:ext uri="{FF2B5EF4-FFF2-40B4-BE49-F238E27FC236}">
                        <a16:creationId xmlns:a16="http://schemas.microsoft.com/office/drawing/2014/main" id="{62895DEF-132C-DBE3-D208-576B8B0B6D56}"/>
                      </a:ext>
                    </a:extLst>
                  </p:cNvPr>
                  <p:cNvGrpSpPr/>
                  <p:nvPr/>
                </p:nvGrpSpPr>
                <p:grpSpPr>
                  <a:xfrm>
                    <a:off x="4385325" y="4253106"/>
                    <a:ext cx="285120" cy="291880"/>
                    <a:chOff x="4400565" y="4263266"/>
                    <a:chExt cx="285120" cy="291880"/>
                  </a:xfrm>
                </p:grpSpPr>
                <p:sp>
                  <p:nvSpPr>
                    <p:cNvPr id="63" name="TextBox 35">
                      <a:extLst>
                        <a:ext uri="{FF2B5EF4-FFF2-40B4-BE49-F238E27FC236}">
                          <a16:creationId xmlns:a16="http://schemas.microsoft.com/office/drawing/2014/main" id="{7391466B-1530-26B9-0854-8D3FFCEBE750}"/>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d</a:t>
                      </a:r>
                      <a:endParaRPr lang="es-CL" sz="1200" baseline="-25000" dirty="0"/>
                    </a:p>
                  </p:txBody>
                </p:sp>
                <p:sp>
                  <p:nvSpPr>
                    <p:cNvPr id="80" name="Oval 87">
                      <a:extLst>
                        <a:ext uri="{FF2B5EF4-FFF2-40B4-BE49-F238E27FC236}">
                          <a16:creationId xmlns:a16="http://schemas.microsoft.com/office/drawing/2014/main" id="{2A970118-DBED-2F61-E871-68E6395211FF}"/>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2" name="Group 121">
                    <a:extLst>
                      <a:ext uri="{FF2B5EF4-FFF2-40B4-BE49-F238E27FC236}">
                        <a16:creationId xmlns:a16="http://schemas.microsoft.com/office/drawing/2014/main" id="{21131806-31F6-2457-DB4B-31C87AE3FFEE}"/>
                      </a:ext>
                    </a:extLst>
                  </p:cNvPr>
                  <p:cNvGrpSpPr/>
                  <p:nvPr/>
                </p:nvGrpSpPr>
                <p:grpSpPr>
                  <a:xfrm>
                    <a:off x="4323480" y="4543930"/>
                    <a:ext cx="419100" cy="185266"/>
                    <a:chOff x="5772150" y="2628900"/>
                    <a:chExt cx="419100" cy="180975"/>
                  </a:xfrm>
                </p:grpSpPr>
                <p:grpSp>
                  <p:nvGrpSpPr>
                    <p:cNvPr id="53" name="Group 92">
                      <a:extLst>
                        <a:ext uri="{FF2B5EF4-FFF2-40B4-BE49-F238E27FC236}">
                          <a16:creationId xmlns:a16="http://schemas.microsoft.com/office/drawing/2014/main" id="{9A12138B-40A6-D6E2-03E7-3FC28AF953BC}"/>
                        </a:ext>
                      </a:extLst>
                    </p:cNvPr>
                    <p:cNvGrpSpPr/>
                    <p:nvPr/>
                  </p:nvGrpSpPr>
                  <p:grpSpPr>
                    <a:xfrm>
                      <a:off x="5772150" y="2628900"/>
                      <a:ext cx="161925" cy="180975"/>
                      <a:chOff x="5772150" y="2628900"/>
                      <a:chExt cx="161925" cy="180975"/>
                    </a:xfrm>
                  </p:grpSpPr>
                  <p:cxnSp>
                    <p:nvCxnSpPr>
                      <p:cNvPr id="59" name="Straight Connector 48">
                        <a:extLst>
                          <a:ext uri="{FF2B5EF4-FFF2-40B4-BE49-F238E27FC236}">
                            <a16:creationId xmlns:a16="http://schemas.microsoft.com/office/drawing/2014/main" id="{6D996266-346A-3C54-DC5D-D64FE73D13FB}"/>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0" name="Group 91">
                        <a:extLst>
                          <a:ext uri="{FF2B5EF4-FFF2-40B4-BE49-F238E27FC236}">
                            <a16:creationId xmlns:a16="http://schemas.microsoft.com/office/drawing/2014/main" id="{8ACC7855-7416-E6EC-E771-337BDD2AD385}"/>
                          </a:ext>
                        </a:extLst>
                      </p:cNvPr>
                      <p:cNvGrpSpPr/>
                      <p:nvPr/>
                    </p:nvGrpSpPr>
                    <p:grpSpPr>
                      <a:xfrm>
                        <a:off x="5772150" y="2790825"/>
                        <a:ext cx="152400" cy="19050"/>
                        <a:chOff x="5105400" y="3200400"/>
                        <a:chExt cx="152400" cy="19050"/>
                      </a:xfrm>
                    </p:grpSpPr>
                    <p:cxnSp>
                      <p:nvCxnSpPr>
                        <p:cNvPr id="61" name="Straight Connector 50">
                          <a:extLst>
                            <a:ext uri="{FF2B5EF4-FFF2-40B4-BE49-F238E27FC236}">
                              <a16:creationId xmlns:a16="http://schemas.microsoft.com/office/drawing/2014/main" id="{C78FF162-2C99-C105-43C4-4987D85FABC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51">
                          <a:extLst>
                            <a:ext uri="{FF2B5EF4-FFF2-40B4-BE49-F238E27FC236}">
                              <a16:creationId xmlns:a16="http://schemas.microsoft.com/office/drawing/2014/main" id="{9876686D-728E-DAA4-8AB6-49484C11CF2A}"/>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4" name="Group 93">
                      <a:extLst>
                        <a:ext uri="{FF2B5EF4-FFF2-40B4-BE49-F238E27FC236}">
                          <a16:creationId xmlns:a16="http://schemas.microsoft.com/office/drawing/2014/main" id="{B5B0924A-DD27-1765-D2BA-8E52C54F35CC}"/>
                        </a:ext>
                      </a:extLst>
                    </p:cNvPr>
                    <p:cNvGrpSpPr/>
                    <p:nvPr/>
                  </p:nvGrpSpPr>
                  <p:grpSpPr>
                    <a:xfrm flipH="1">
                      <a:off x="6029325" y="2628900"/>
                      <a:ext cx="161925" cy="180975"/>
                      <a:chOff x="5772150" y="2628900"/>
                      <a:chExt cx="161925" cy="180975"/>
                    </a:xfrm>
                  </p:grpSpPr>
                  <p:cxnSp>
                    <p:nvCxnSpPr>
                      <p:cNvPr id="55" name="Straight Connector 44">
                        <a:extLst>
                          <a:ext uri="{FF2B5EF4-FFF2-40B4-BE49-F238E27FC236}">
                            <a16:creationId xmlns:a16="http://schemas.microsoft.com/office/drawing/2014/main" id="{C2796FA4-230A-4186-3470-40C91C1DCD72}"/>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6" name="Group 91">
                        <a:extLst>
                          <a:ext uri="{FF2B5EF4-FFF2-40B4-BE49-F238E27FC236}">
                            <a16:creationId xmlns:a16="http://schemas.microsoft.com/office/drawing/2014/main" id="{B20CAD81-DB4C-A997-5604-5E5C5EFDDAA8}"/>
                          </a:ext>
                        </a:extLst>
                      </p:cNvPr>
                      <p:cNvGrpSpPr/>
                      <p:nvPr/>
                    </p:nvGrpSpPr>
                    <p:grpSpPr>
                      <a:xfrm>
                        <a:off x="5772150" y="2790825"/>
                        <a:ext cx="152400" cy="19050"/>
                        <a:chOff x="5105400" y="3200400"/>
                        <a:chExt cx="152400" cy="19050"/>
                      </a:xfrm>
                    </p:grpSpPr>
                    <p:cxnSp>
                      <p:nvCxnSpPr>
                        <p:cNvPr id="57" name="Straight Connector 46">
                          <a:extLst>
                            <a:ext uri="{FF2B5EF4-FFF2-40B4-BE49-F238E27FC236}">
                              <a16:creationId xmlns:a16="http://schemas.microsoft.com/office/drawing/2014/main" id="{3CD7CF2F-DBB2-819B-A564-85F584D25B6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47">
                          <a:extLst>
                            <a:ext uri="{FF2B5EF4-FFF2-40B4-BE49-F238E27FC236}">
                              <a16:creationId xmlns:a16="http://schemas.microsoft.com/office/drawing/2014/main" id="{77D47112-1670-2C2E-D3B2-010C7B5CD3FB}"/>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33" name="Grupo 32">
                <a:extLst>
                  <a:ext uri="{FF2B5EF4-FFF2-40B4-BE49-F238E27FC236}">
                    <a16:creationId xmlns:a16="http://schemas.microsoft.com/office/drawing/2014/main" id="{50525622-D547-43FF-4350-BEB129D4B6A2}"/>
                  </a:ext>
                </a:extLst>
              </p:cNvPr>
              <p:cNvGrpSpPr/>
              <p:nvPr/>
            </p:nvGrpSpPr>
            <p:grpSpPr>
              <a:xfrm>
                <a:off x="3663917" y="4447914"/>
                <a:ext cx="373886" cy="479685"/>
                <a:chOff x="3663917" y="4447914"/>
                <a:chExt cx="373886" cy="479685"/>
              </a:xfrm>
            </p:grpSpPr>
            <p:cxnSp>
              <p:nvCxnSpPr>
                <p:cNvPr id="45" name="Straight Connector 97">
                  <a:extLst>
                    <a:ext uri="{FF2B5EF4-FFF2-40B4-BE49-F238E27FC236}">
                      <a16:creationId xmlns:a16="http://schemas.microsoft.com/office/drawing/2014/main" id="{3A4EA616-D316-BC88-9E4B-E55867B8F5A6}"/>
                    </a:ext>
                  </a:extLst>
                </p:cNvPr>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6" name="Grupo 45">
                  <a:extLst>
                    <a:ext uri="{FF2B5EF4-FFF2-40B4-BE49-F238E27FC236}">
                      <a16:creationId xmlns:a16="http://schemas.microsoft.com/office/drawing/2014/main" id="{352BFE9F-0273-4167-A0E2-B587ABF27863}"/>
                    </a:ext>
                  </a:extLst>
                </p:cNvPr>
                <p:cNvGrpSpPr/>
                <p:nvPr/>
              </p:nvGrpSpPr>
              <p:grpSpPr>
                <a:xfrm>
                  <a:off x="3752683" y="4635719"/>
                  <a:ext cx="285120" cy="291880"/>
                  <a:chOff x="3807126" y="3784156"/>
                  <a:chExt cx="285120" cy="291880"/>
                </a:xfrm>
              </p:grpSpPr>
              <p:sp>
                <p:nvSpPr>
                  <p:cNvPr id="47" name="TextBox 84">
                    <a:extLst>
                      <a:ext uri="{FF2B5EF4-FFF2-40B4-BE49-F238E27FC236}">
                        <a16:creationId xmlns:a16="http://schemas.microsoft.com/office/drawing/2014/main" id="{3C952B67-92FC-FCE5-0BA9-9AC2DA92D708}"/>
                      </a:ext>
                    </a:extLst>
                  </p:cNvPr>
                  <p:cNvSpPr txBox="1"/>
                  <p:nvPr/>
                </p:nvSpPr>
                <p:spPr>
                  <a:xfrm>
                    <a:off x="3821141" y="3784156"/>
                    <a:ext cx="261610" cy="276999"/>
                  </a:xfrm>
                  <a:prstGeom prst="rect">
                    <a:avLst/>
                  </a:prstGeom>
                  <a:noFill/>
                </p:spPr>
                <p:txBody>
                  <a:bodyPr wrap="none" rtlCol="0">
                    <a:spAutoFit/>
                  </a:bodyPr>
                  <a:lstStyle/>
                  <a:p>
                    <a:r>
                      <a:rPr lang="es-CL" sz="1200" dirty="0"/>
                      <a:t>e</a:t>
                    </a:r>
                    <a:endParaRPr lang="es-CL" sz="1200" baseline="-25000" dirty="0"/>
                  </a:p>
                </p:txBody>
              </p:sp>
              <p:sp>
                <p:nvSpPr>
                  <p:cNvPr id="48" name="Oval 85">
                    <a:extLst>
                      <a:ext uri="{FF2B5EF4-FFF2-40B4-BE49-F238E27FC236}">
                        <a16:creationId xmlns:a16="http://schemas.microsoft.com/office/drawing/2014/main" id="{E6F57E24-4291-6DBC-3717-64A636A354D3}"/>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36" name="Straight Connector 102">
                <a:extLst>
                  <a:ext uri="{FF2B5EF4-FFF2-40B4-BE49-F238E27FC236}">
                    <a16:creationId xmlns:a16="http://schemas.microsoft.com/office/drawing/2014/main" id="{0C68AA33-76F3-5087-44A1-5DB6ACF7C865}"/>
                  </a:ext>
                </a:extLst>
              </p:cNvPr>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 name="Grupo 39">
                <a:extLst>
                  <a:ext uri="{FF2B5EF4-FFF2-40B4-BE49-F238E27FC236}">
                    <a16:creationId xmlns:a16="http://schemas.microsoft.com/office/drawing/2014/main" id="{A7DD5A2D-F7B1-2088-DC7A-CEEBC4A96D91}"/>
                  </a:ext>
                </a:extLst>
              </p:cNvPr>
              <p:cNvGrpSpPr/>
              <p:nvPr/>
            </p:nvGrpSpPr>
            <p:grpSpPr>
              <a:xfrm>
                <a:off x="3578231" y="4886328"/>
                <a:ext cx="563617" cy="243371"/>
                <a:chOff x="3578231" y="4886328"/>
                <a:chExt cx="563617" cy="243371"/>
              </a:xfrm>
            </p:grpSpPr>
            <p:cxnSp>
              <p:nvCxnSpPr>
                <p:cNvPr id="41" name="Straight Connector 103">
                  <a:extLst>
                    <a:ext uri="{FF2B5EF4-FFF2-40B4-BE49-F238E27FC236}">
                      <a16:creationId xmlns:a16="http://schemas.microsoft.com/office/drawing/2014/main" id="{EC98E846-3D64-2014-3A4C-E3C51CBC50DA}"/>
                    </a:ext>
                  </a:extLst>
                </p:cNvPr>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2" name="Group 91">
                  <a:extLst>
                    <a:ext uri="{FF2B5EF4-FFF2-40B4-BE49-F238E27FC236}">
                      <a16:creationId xmlns:a16="http://schemas.microsoft.com/office/drawing/2014/main" id="{62F74235-93C0-A46E-3A21-31BDDC6AA2F6}"/>
                    </a:ext>
                  </a:extLst>
                </p:cNvPr>
                <p:cNvGrpSpPr/>
                <p:nvPr/>
              </p:nvGrpSpPr>
              <p:grpSpPr>
                <a:xfrm>
                  <a:off x="3578231" y="5110197"/>
                  <a:ext cx="152400" cy="19502"/>
                  <a:chOff x="4731986" y="2756132"/>
                  <a:chExt cx="152400" cy="19050"/>
                </a:xfrm>
              </p:grpSpPr>
              <p:cxnSp>
                <p:nvCxnSpPr>
                  <p:cNvPr id="43" name="Straight Connector 50">
                    <a:extLst>
                      <a:ext uri="{FF2B5EF4-FFF2-40B4-BE49-F238E27FC236}">
                        <a16:creationId xmlns:a16="http://schemas.microsoft.com/office/drawing/2014/main" id="{017858ED-BD2A-C365-9B8D-35BD2F42D8AF}"/>
                      </a:ext>
                    </a:extLst>
                  </p:cNvPr>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51">
                    <a:extLst>
                      <a:ext uri="{FF2B5EF4-FFF2-40B4-BE49-F238E27FC236}">
                        <a16:creationId xmlns:a16="http://schemas.microsoft.com/office/drawing/2014/main" id="{7A574368-F724-47A7-F6BE-2172B538CF83}"/>
                      </a:ext>
                    </a:extLst>
                  </p:cNvPr>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1" name="Straight Connector 50">
              <a:extLst>
                <a:ext uri="{FF2B5EF4-FFF2-40B4-BE49-F238E27FC236}">
                  <a16:creationId xmlns:a16="http://schemas.microsoft.com/office/drawing/2014/main" id="{BBCD27F8-3BC3-C2C7-C61C-8AD19F0DA738}"/>
                </a:ext>
              </a:extLst>
            </p:cNvPr>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1">
              <a:extLst>
                <a:ext uri="{FF2B5EF4-FFF2-40B4-BE49-F238E27FC236}">
                  <a16:creationId xmlns:a16="http://schemas.microsoft.com/office/drawing/2014/main" id="{AD5E830D-E848-FA82-EE39-61B286106ED9}"/>
                </a:ext>
              </a:extLst>
            </p:cNvPr>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50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2"/>
                                        </p:tgtEl>
                                        <p:attrNameLst>
                                          <p:attrName>style.visibility</p:attrName>
                                        </p:attrNameLst>
                                      </p:cBhvr>
                                      <p:to>
                                        <p:strVal val="visible"/>
                                      </p:to>
                                    </p:set>
                                  </p:childTnLst>
                                </p:cTn>
                              </p:par>
                              <p:par>
                                <p:cTn id="59" presetID="1" presetClass="exit" presetSubtype="0" fill="hold" grpId="2"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3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xit" presetSubtype="0" fill="hold" grpId="3" nodeType="withEffect">
                                  <p:stCondLst>
                                    <p:cond delay="0"/>
                                  </p:stCondLst>
                                  <p:childTnLst>
                                    <p:set>
                                      <p:cBhvr>
                                        <p:cTn id="86" dur="1" fill="hold">
                                          <p:stCondLst>
                                            <p:cond delay="0"/>
                                          </p:stCondLst>
                                        </p:cTn>
                                        <p:tgtEl>
                                          <p:spTgt spid="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par>
                                <p:cTn id="91" presetID="1" presetClass="exit" presetSubtype="0" fill="hold" grpId="3"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333"/>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31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3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3" nodeType="clickEffect">
                                  <p:stCondLst>
                                    <p:cond delay="0"/>
                                  </p:stCondLst>
                                  <p:childTnLst>
                                    <p:set>
                                      <p:cBhvr>
                                        <p:cTn id="114" dur="1" fill="hold">
                                          <p:stCondLst>
                                            <p:cond delay="0"/>
                                          </p:stCondLst>
                                        </p:cTn>
                                        <p:tgtEl>
                                          <p:spTgt spid="3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3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1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3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7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2" nodeType="clickEffect">
                                  <p:stCondLst>
                                    <p:cond delay="0"/>
                                  </p:stCondLst>
                                  <p:childTnLst>
                                    <p:set>
                                      <p:cBhvr>
                                        <p:cTn id="144" dur="1" fill="hold">
                                          <p:stCondLst>
                                            <p:cond delay="0"/>
                                          </p:stCondLst>
                                        </p:cTn>
                                        <p:tgtEl>
                                          <p:spTgt spid="312"/>
                                        </p:tgtEl>
                                        <p:attrNameLst>
                                          <p:attrName>style.visibility</p:attrName>
                                        </p:attrNameLst>
                                      </p:cBhvr>
                                      <p:to>
                                        <p:strVal val="visible"/>
                                      </p:to>
                                    </p:set>
                                  </p:childTnLst>
                                </p:cTn>
                              </p:par>
                              <p:par>
                                <p:cTn id="145" presetID="1" presetClass="exit" presetSubtype="0" fill="hold" grpId="4" nodeType="withEffect">
                                  <p:stCondLst>
                                    <p:cond delay="0"/>
                                  </p:stCondLst>
                                  <p:childTnLst>
                                    <p:set>
                                      <p:cBhvr>
                                        <p:cTn id="146" dur="1" fill="hold">
                                          <p:stCondLst>
                                            <p:cond delay="0"/>
                                          </p:stCondLst>
                                        </p:cTn>
                                        <p:tgtEl>
                                          <p:spTgt spid="37"/>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3" nodeType="clickEffect">
                                  <p:stCondLst>
                                    <p:cond delay="0"/>
                                  </p:stCondLst>
                                  <p:childTnLst>
                                    <p:set>
                                      <p:cBhvr>
                                        <p:cTn id="150" dur="1" fill="hold">
                                          <p:stCondLst>
                                            <p:cond delay="0"/>
                                          </p:stCondLst>
                                        </p:cTn>
                                        <p:tgtEl>
                                          <p:spTgt spid="330"/>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0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3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7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4" nodeType="clickEffect">
                                  <p:stCondLst>
                                    <p:cond delay="0"/>
                                  </p:stCondLst>
                                  <p:childTnLst>
                                    <p:set>
                                      <p:cBhvr>
                                        <p:cTn id="166" dur="1" fill="hold">
                                          <p:stCondLst>
                                            <p:cond delay="0"/>
                                          </p:stCondLst>
                                        </p:cTn>
                                        <p:tgtEl>
                                          <p:spTgt spid="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4" nodeType="clickEffect">
                                  <p:stCondLst>
                                    <p:cond delay="0"/>
                                  </p:stCondLst>
                                  <p:childTnLst>
                                    <p:set>
                                      <p:cBhvr>
                                        <p:cTn id="170" dur="1" fill="hold">
                                          <p:stCondLst>
                                            <p:cond delay="0"/>
                                          </p:stCondLst>
                                        </p:cTn>
                                        <p:tgtEl>
                                          <p:spTgt spid="34"/>
                                        </p:tgtEl>
                                        <p:attrNameLst>
                                          <p:attrName>style.visibility</p:attrName>
                                        </p:attrNameLst>
                                      </p:cBhvr>
                                      <p:to>
                                        <p:strVal val="visible"/>
                                      </p:to>
                                    </p:set>
                                  </p:childTnLst>
                                </p:cTn>
                              </p:par>
                              <p:par>
                                <p:cTn id="171" presetID="1" presetClass="exit" presetSubtype="0" fill="hold" grpId="5" nodeType="withEffect">
                                  <p:stCondLst>
                                    <p:cond delay="0"/>
                                  </p:stCondLst>
                                  <p:childTnLst>
                                    <p:set>
                                      <p:cBhvr>
                                        <p:cTn id="172" dur="1" fill="hold">
                                          <p:stCondLst>
                                            <p:cond delay="0"/>
                                          </p:stCondLst>
                                        </p:cTn>
                                        <p:tgtEl>
                                          <p:spTgt spid="9"/>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35"/>
                                        </p:tgtEl>
                                        <p:attrNameLst>
                                          <p:attrName>style.visibility</p:attrName>
                                        </p:attrNameLst>
                                      </p:cBhvr>
                                      <p:to>
                                        <p:strVal val="visible"/>
                                      </p:to>
                                    </p:set>
                                  </p:childTnLst>
                                </p:cTn>
                              </p:par>
                              <p:par>
                                <p:cTn id="177" presetID="1" presetClass="exit" presetSubtype="0" fill="hold" grpId="5"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334"/>
                                        </p:tgtEl>
                                        <p:attrNameLst>
                                          <p:attrName>style.visibility</p:attrName>
                                        </p:attrNameLst>
                                      </p:cBhvr>
                                      <p:to>
                                        <p:strVal val="hidden"/>
                                      </p:to>
                                    </p:set>
                                  </p:childTnLst>
                                </p:cTn>
                              </p:par>
                              <p:par>
                                <p:cTn id="187" presetID="1" presetClass="exit" presetSubtype="0" fill="hold" grpId="3" nodeType="withEffect">
                                  <p:stCondLst>
                                    <p:cond delay="0"/>
                                  </p:stCondLst>
                                  <p:childTnLst>
                                    <p:set>
                                      <p:cBhvr>
                                        <p:cTn id="188" dur="1" fill="hold">
                                          <p:stCondLst>
                                            <p:cond delay="0"/>
                                          </p:stCondLst>
                                        </p:cTn>
                                        <p:tgtEl>
                                          <p:spTgt spid="35"/>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3" nodeType="clickEffect">
                                  <p:stCondLst>
                                    <p:cond delay="0"/>
                                  </p:stCondLst>
                                  <p:childTnLst>
                                    <p:set>
                                      <p:cBhvr>
                                        <p:cTn id="192" dur="1" fill="hold">
                                          <p:stCondLst>
                                            <p:cond delay="0"/>
                                          </p:stCondLst>
                                        </p:cTn>
                                        <p:tgtEl>
                                          <p:spTgt spid="31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5" nodeType="clickEffect">
                                  <p:stCondLst>
                                    <p:cond delay="0"/>
                                  </p:stCondLst>
                                  <p:childTnLst>
                                    <p:set>
                                      <p:cBhvr>
                                        <p:cTn id="196" dur="1" fill="hold">
                                          <p:stCondLst>
                                            <p:cond delay="0"/>
                                          </p:stCondLst>
                                        </p:cTn>
                                        <p:tgtEl>
                                          <p:spTgt spid="33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7" nodeType="click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4"/>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24"/>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34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80"/>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7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3"/>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4" nodeType="clickEffect">
                                  <p:stCondLst>
                                    <p:cond delay="0"/>
                                  </p:stCondLst>
                                  <p:childTnLst>
                                    <p:set>
                                      <p:cBhvr>
                                        <p:cTn id="226" dur="1" fill="hold">
                                          <p:stCondLst>
                                            <p:cond delay="0"/>
                                          </p:stCondLst>
                                        </p:cTn>
                                        <p:tgtEl>
                                          <p:spTgt spid="330"/>
                                        </p:tgtEl>
                                        <p:attrNameLst>
                                          <p:attrName>style.visibility</p:attrName>
                                        </p:attrNameLst>
                                      </p:cBhvr>
                                      <p:to>
                                        <p:strVal val="hidden"/>
                                      </p:to>
                                    </p:set>
                                  </p:childTnLst>
                                </p:cTn>
                              </p:par>
                              <p:par>
                                <p:cTn id="227" presetID="1" presetClass="exit" presetSubtype="0" fill="hold" grpId="8" nodeType="with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311"/>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1" nodeType="click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5" nodeType="clickEffect">
                                  <p:stCondLst>
                                    <p:cond delay="0"/>
                                  </p:stCondLst>
                                  <p:childTnLst>
                                    <p:set>
                                      <p:cBhvr>
                                        <p:cTn id="240" dur="1" fill="hold">
                                          <p:stCondLst>
                                            <p:cond delay="0"/>
                                          </p:stCondLst>
                                        </p:cTn>
                                        <p:tgtEl>
                                          <p:spTgt spid="37"/>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nodeType="clickEffect">
                                  <p:stCondLst>
                                    <p:cond delay="0"/>
                                  </p:stCondLst>
                                  <p:childTnLst>
                                    <p:set>
                                      <p:cBhvr>
                                        <p:cTn id="244" dur="1" fill="hold">
                                          <p:stCondLst>
                                            <p:cond delay="0"/>
                                          </p:stCondLst>
                                        </p:cTn>
                                        <p:tgtEl>
                                          <p:spTgt spid="354"/>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25"/>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38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0" nodeType="clickEffect">
                                  <p:stCondLst>
                                    <p:cond delay="0"/>
                                  </p:stCondLst>
                                  <p:childTnLst>
                                    <p:set>
                                      <p:cBhvr>
                                        <p:cTn id="254" dur="1" fill="hold">
                                          <p:stCondLst>
                                            <p:cond delay="0"/>
                                          </p:stCondLst>
                                        </p:cTn>
                                        <p:tgtEl>
                                          <p:spTgt spid="328"/>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14"/>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childTnLst>
                                    <p:set>
                                      <p:cBhvr>
                                        <p:cTn id="262" dur="1" fill="hold">
                                          <p:stCondLst>
                                            <p:cond delay="0"/>
                                          </p:stCondLst>
                                        </p:cTn>
                                        <p:tgtEl>
                                          <p:spTgt spid="1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grpId="2" nodeType="clickEffect">
                                  <p:stCondLst>
                                    <p:cond delay="0"/>
                                  </p:stCondLst>
                                  <p:childTnLst>
                                    <p:set>
                                      <p:cBhvr>
                                        <p:cTn id="266" dur="1" fill="hold">
                                          <p:stCondLst>
                                            <p:cond delay="0"/>
                                          </p:stCondLst>
                                        </p:cTn>
                                        <p:tgtEl>
                                          <p:spTgt spid="329"/>
                                        </p:tgtEl>
                                        <p:attrNameLst>
                                          <p:attrName>style.visibility</p:attrName>
                                        </p:attrNameLst>
                                      </p:cBhvr>
                                      <p:to>
                                        <p:strVal val="hidden"/>
                                      </p:to>
                                    </p:set>
                                  </p:childTnLst>
                                </p:cTn>
                              </p:par>
                              <p:par>
                                <p:cTn id="267" presetID="1" presetClass="exit" presetSubtype="0" fill="hold" grpId="6" nodeType="withEffect">
                                  <p:stCondLst>
                                    <p:cond delay="0"/>
                                  </p:stCondLst>
                                  <p:childTnLst>
                                    <p:set>
                                      <p:cBhvr>
                                        <p:cTn id="268" dur="1" fill="hold">
                                          <p:stCondLst>
                                            <p:cond delay="0"/>
                                          </p:stCondLst>
                                        </p:cTn>
                                        <p:tgtEl>
                                          <p:spTgt spid="37"/>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xit" presetSubtype="0" fill="hold" grpId="0" nodeType="clickEffect">
                                  <p:stCondLst>
                                    <p:cond delay="0"/>
                                  </p:stCondLst>
                                  <p:childTnLst>
                                    <p:set>
                                      <p:cBhvr>
                                        <p:cTn id="272" dur="1" fill="hold">
                                          <p:stCondLst>
                                            <p:cond delay="0"/>
                                          </p:stCondLst>
                                        </p:cTn>
                                        <p:tgtEl>
                                          <p:spTgt spid="310"/>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349"/>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9" nodeType="clickEffect">
                                  <p:stCondLst>
                                    <p:cond delay="0"/>
                                  </p:stCondLst>
                                  <p:childTnLst>
                                    <p:set>
                                      <p:cBhvr>
                                        <p:cTn id="280" dur="1" fill="hold">
                                          <p:stCondLst>
                                            <p:cond delay="0"/>
                                          </p:stCondLst>
                                        </p:cTn>
                                        <p:tgtEl>
                                          <p:spTgt spid="37"/>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344"/>
                                        </p:tgtEl>
                                        <p:attrNameLst>
                                          <p:attrName>style.visibility</p:attrName>
                                        </p:attrNameLst>
                                      </p:cBhvr>
                                      <p:to>
                                        <p:strVal val="hidden"/>
                                      </p:to>
                                    </p:set>
                                  </p:childTnLst>
                                </p:cTn>
                              </p:par>
                              <p:par>
                                <p:cTn id="285" presetID="1" presetClass="exit" presetSubtype="0" fill="hold" grpId="0" nodeType="withEffect">
                                  <p:stCondLst>
                                    <p:cond delay="0"/>
                                  </p:stCondLst>
                                  <p:childTnLst>
                                    <p:set>
                                      <p:cBhvr>
                                        <p:cTn id="286" dur="1" fill="hold">
                                          <p:stCondLst>
                                            <p:cond delay="0"/>
                                          </p:stCondLst>
                                        </p:cTn>
                                        <p:tgtEl>
                                          <p:spTgt spid="345"/>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326"/>
                                        </p:tgtEl>
                                        <p:attrNameLst>
                                          <p:attrName>style.visibility</p:attrName>
                                        </p:attrNameLst>
                                      </p:cBhvr>
                                      <p:to>
                                        <p:strVal val="visible"/>
                                      </p:to>
                                    </p:set>
                                  </p:childTnLst>
                                </p:cTn>
                              </p:par>
                              <p:par>
                                <p:cTn id="291" presetID="1" presetClass="exit" presetSubtype="0" fill="hold" nodeType="withEffect">
                                  <p:stCondLst>
                                    <p:cond delay="0"/>
                                  </p:stCondLst>
                                  <p:childTnLst>
                                    <p:set>
                                      <p:cBhvr>
                                        <p:cTn id="292" dur="1" fill="hold">
                                          <p:stCondLst>
                                            <p:cond delay="0"/>
                                          </p:stCondLst>
                                        </p:cTn>
                                        <p:tgtEl>
                                          <p:spTgt spid="25"/>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0" nodeType="clickEffect">
                                  <p:stCondLst>
                                    <p:cond delay="0"/>
                                  </p:stCondLst>
                                  <p:childTnLst>
                                    <p:set>
                                      <p:cBhvr>
                                        <p:cTn id="296" dur="1" fill="hold">
                                          <p:stCondLst>
                                            <p:cond delay="0"/>
                                          </p:stCondLst>
                                        </p:cTn>
                                        <p:tgtEl>
                                          <p:spTgt spid="327"/>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285"/>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294"/>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284"/>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p:bldP spid="9" grpId="0" animBg="1"/>
      <p:bldP spid="9" grpId="1" animBg="1"/>
      <p:bldP spid="9" grpId="2" animBg="1"/>
      <p:bldP spid="9" grpId="3" animBg="1"/>
      <p:bldP spid="9" grpId="4" animBg="1"/>
      <p:bldP spid="9" grpId="5" animBg="1"/>
      <p:bldP spid="34" grpId="0" animBg="1"/>
      <p:bldP spid="34" grpId="1" animBg="1"/>
      <p:bldP spid="34" grpId="2" animBg="1"/>
      <p:bldP spid="34" grpId="3" animBg="1"/>
      <p:bldP spid="34" grpId="4" animBg="1"/>
      <p:bldP spid="34" grpId="5" animBg="1"/>
      <p:bldP spid="35" grpId="0" animBg="1"/>
      <p:bldP spid="35" grpId="1" animBg="1"/>
      <p:bldP spid="35" grpId="2" animBg="1"/>
      <p:bldP spid="35" grpId="3" animBg="1"/>
      <p:bldP spid="37" grpId="0" animBg="1"/>
      <p:bldP spid="37" grpId="1" animBg="1"/>
      <p:bldP spid="37" grpId="2" animBg="1"/>
      <p:bldP spid="37" grpId="3" animBg="1"/>
      <p:bldP spid="37" grpId="4" animBg="1"/>
      <p:bldP spid="37" grpId="5" animBg="1"/>
      <p:bldP spid="37" grpId="6" animBg="1"/>
      <p:bldP spid="37" grpId="7" animBg="1"/>
      <p:bldP spid="37" grpId="8" animBg="1"/>
      <p:bldP spid="37" grpId="9" animBg="1"/>
      <p:bldP spid="344" grpId="0" animBg="1"/>
      <p:bldP spid="345" grpId="0" animBg="1"/>
      <p:bldP spid="357" grpId="0" animBg="1"/>
      <p:bldP spid="366" grpId="0" animBg="1"/>
      <p:bldP spid="378" grpId="0" animBg="1"/>
      <p:bldP spid="379" grpId="0"/>
      <p:bldP spid="380" grpId="0" animBg="1"/>
      <p:bldP spid="285" grpId="0" animBg="1"/>
      <p:bldP spid="310" grpId="0" animBg="1"/>
      <p:bldP spid="311" grpId="0" animBg="1"/>
      <p:bldP spid="311" grpId="1" animBg="1"/>
      <p:bldP spid="312" grpId="0" animBg="1"/>
      <p:bldP spid="312" grpId="1" animBg="1"/>
      <p:bldP spid="312" grpId="2" animBg="1"/>
      <p:bldP spid="312" grpId="3" animBg="1"/>
      <p:bldP spid="315" grpId="0" animBg="1"/>
      <p:bldP spid="324" grpId="0" animBg="1"/>
      <p:bldP spid="325" grpId="0" animBg="1"/>
      <p:bldP spid="326" grpId="0" animBg="1"/>
      <p:bldP spid="327" grpId="0" animBg="1"/>
      <p:bldP spid="328" grpId="0" animBg="1"/>
      <p:bldP spid="329" grpId="0" animBg="1"/>
      <p:bldP spid="329" grpId="1" animBg="1"/>
      <p:bldP spid="329" grpId="2" animBg="1"/>
      <p:bldP spid="330" grpId="0" animBg="1"/>
      <p:bldP spid="330" grpId="1" animBg="1"/>
      <p:bldP spid="330" grpId="2" animBg="1"/>
      <p:bldP spid="330" grpId="3" animBg="1"/>
      <p:bldP spid="330" grpId="4" animBg="1"/>
      <p:bldP spid="330" grpId="5" animBg="1"/>
      <p:bldP spid="332" grpId="0" animBg="1"/>
      <p:bldP spid="332" grpId="1" animBg="1"/>
      <p:bldP spid="333" grpId="0" animBg="1"/>
      <p:bldP spid="333" grpId="1" animBg="1"/>
      <p:bldP spid="334" grpId="0" animBg="1"/>
      <p:bldP spid="334" grpId="1" animBg="1"/>
      <p:bldP spid="346" grpId="0" animBg="1"/>
      <p:bldP spid="346" grpId="1" animBg="1"/>
      <p:bldP spid="349" grpId="0" animBg="1"/>
      <p:bldP spid="3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22</a:t>
            </a:fld>
            <a:endParaRPr lang="en-US"/>
          </a:p>
        </p:txBody>
      </p:sp>
      <p:sp>
        <p:nvSpPr>
          <p:cNvPr id="8" name="CuadroTexto 7"/>
          <p:cNvSpPr txBox="1"/>
          <p:nvPr/>
        </p:nvSpPr>
        <p:spPr>
          <a:xfrm>
            <a:off x="417420" y="246623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9" name="Flecha derecha 8"/>
          <p:cNvSpPr/>
          <p:nvPr/>
        </p:nvSpPr>
        <p:spPr>
          <a:xfrm>
            <a:off x="1342914" y="1022027"/>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4" name="Flecha derecha 33"/>
          <p:cNvSpPr/>
          <p:nvPr/>
        </p:nvSpPr>
        <p:spPr>
          <a:xfrm>
            <a:off x="1702250" y="12147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 name="Flecha derecha 34"/>
          <p:cNvSpPr/>
          <p:nvPr/>
        </p:nvSpPr>
        <p:spPr>
          <a:xfrm>
            <a:off x="2177004" y="1367168"/>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7" name="Flecha derecha 36"/>
          <p:cNvSpPr/>
          <p:nvPr/>
        </p:nvSpPr>
        <p:spPr>
          <a:xfrm>
            <a:off x="2168415" y="1922929"/>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9" name="CuadroTexto 38"/>
          <p:cNvSpPr txBox="1"/>
          <p:nvPr/>
        </p:nvSpPr>
        <p:spPr>
          <a:xfrm>
            <a:off x="354457" y="4203915"/>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11" name="Flecha doblada hacia arriba 10"/>
          <p:cNvSpPr>
            <a:spLocks noChangeAspect="1"/>
          </p:cNvSpPr>
          <p:nvPr/>
        </p:nvSpPr>
        <p:spPr>
          <a:xfrm rot="5400000">
            <a:off x="165878" y="4199963"/>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428" name="Grupo 427"/>
          <p:cNvGrpSpPr/>
          <p:nvPr/>
        </p:nvGrpSpPr>
        <p:grpSpPr>
          <a:xfrm>
            <a:off x="487505" y="2481565"/>
            <a:ext cx="1704263" cy="1634503"/>
            <a:chOff x="487505" y="2481565"/>
            <a:chExt cx="1704263" cy="1634503"/>
          </a:xfrm>
        </p:grpSpPr>
        <p:grpSp>
          <p:nvGrpSpPr>
            <p:cNvPr id="95" name="Group 120"/>
            <p:cNvGrpSpPr>
              <a:grpSpLocks noChangeAspect="1"/>
            </p:cNvGrpSpPr>
            <p:nvPr/>
          </p:nvGrpSpPr>
          <p:grpSpPr>
            <a:xfrm>
              <a:off x="545301" y="2865542"/>
              <a:ext cx="1551404" cy="1116988"/>
              <a:chOff x="479280" y="3716643"/>
              <a:chExt cx="2031703" cy="1462796"/>
            </a:xfrm>
          </p:grpSpPr>
          <p:grpSp>
            <p:nvGrpSpPr>
              <p:cNvPr id="96" name="Group 138"/>
              <p:cNvGrpSpPr/>
              <p:nvPr/>
            </p:nvGrpSpPr>
            <p:grpSpPr>
              <a:xfrm>
                <a:off x="1497590" y="3716643"/>
                <a:ext cx="327593" cy="378193"/>
                <a:chOff x="2491807" y="3530800"/>
                <a:chExt cx="327593" cy="378193"/>
              </a:xfrm>
            </p:grpSpPr>
            <p:sp>
              <p:nvSpPr>
                <p:cNvPr id="113" name="TextBox 50"/>
                <p:cNvSpPr txBox="1"/>
                <p:nvPr/>
              </p:nvSpPr>
              <p:spPr>
                <a:xfrm>
                  <a:off x="2517817" y="3530800"/>
                  <a:ext cx="271228" cy="307776"/>
                </a:xfrm>
                <a:prstGeom prst="rect">
                  <a:avLst/>
                </a:prstGeom>
                <a:noFill/>
              </p:spPr>
              <p:txBody>
                <a:bodyPr wrap="none" rtlCol="0">
                  <a:spAutoFit/>
                </a:bodyPr>
                <a:lstStyle/>
                <a:p>
                  <a:pPr algn="ctr"/>
                  <a:r>
                    <a:rPr lang="es-CL" sz="1400" dirty="0"/>
                    <a:t>a</a:t>
                  </a:r>
                  <a:endParaRPr lang="es-CL" sz="1400" baseline="-25000" dirty="0"/>
                </a:p>
              </p:txBody>
            </p:sp>
            <p:sp>
              <p:nvSpPr>
                <p:cNvPr id="114" name="Oval 51"/>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7" name="Straight Connector 23"/>
              <p:cNvCxnSpPr>
                <a:stCxn id="114" idx="3"/>
              </p:cNvCxnSpPr>
              <p:nvPr/>
            </p:nvCxnSpPr>
            <p:spPr>
              <a:xfrm flipH="1">
                <a:off x="1083802"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24"/>
              <p:cNvCxnSpPr>
                <a:stCxn id="114" idx="5"/>
              </p:cNvCxnSpPr>
              <p:nvPr/>
            </p:nvCxnSpPr>
            <p:spPr>
              <a:xfrm>
                <a:off x="1777208" y="4046861"/>
                <a:ext cx="461763" cy="306089"/>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Connector 25"/>
              <p:cNvCxnSpPr/>
              <p:nvPr/>
            </p:nvCxnSpPr>
            <p:spPr>
              <a:xfrm flipH="1">
                <a:off x="659390"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26"/>
              <p:cNvCxnSpPr/>
              <p:nvPr/>
            </p:nvCxnSpPr>
            <p:spPr>
              <a:xfrm>
                <a:off x="1097657" y="4598448"/>
                <a:ext cx="167844" cy="253324"/>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1" name="Group 137"/>
              <p:cNvGrpSpPr/>
              <p:nvPr/>
            </p:nvGrpSpPr>
            <p:grpSpPr>
              <a:xfrm>
                <a:off x="804860" y="4283235"/>
                <a:ext cx="327593" cy="360048"/>
                <a:chOff x="1799077" y="4097392"/>
                <a:chExt cx="327593" cy="360048"/>
              </a:xfrm>
            </p:grpSpPr>
            <p:sp>
              <p:nvSpPr>
                <p:cNvPr id="111" name="TextBox 48"/>
                <p:cNvSpPr txBox="1"/>
                <p:nvPr/>
              </p:nvSpPr>
              <p:spPr>
                <a:xfrm>
                  <a:off x="1821079" y="4097392"/>
                  <a:ext cx="279244" cy="307776"/>
                </a:xfrm>
                <a:prstGeom prst="rect">
                  <a:avLst/>
                </a:prstGeom>
                <a:noFill/>
              </p:spPr>
              <p:txBody>
                <a:bodyPr wrap="none" rtlCol="0">
                  <a:spAutoFit/>
                </a:bodyPr>
                <a:lstStyle/>
                <a:p>
                  <a:pPr algn="ctr"/>
                  <a:r>
                    <a:rPr lang="es-CL" sz="1400" dirty="0"/>
                    <a:t>b</a:t>
                  </a:r>
                  <a:endParaRPr lang="es-CL" sz="1400" baseline="-25000" dirty="0"/>
                </a:p>
              </p:txBody>
            </p:sp>
            <p:sp>
              <p:nvSpPr>
                <p:cNvPr id="112"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2" name="Group 139"/>
              <p:cNvGrpSpPr/>
              <p:nvPr/>
            </p:nvGrpSpPr>
            <p:grpSpPr>
              <a:xfrm>
                <a:off x="2183390" y="4283235"/>
                <a:ext cx="327593" cy="360048"/>
                <a:chOff x="3177607" y="4097392"/>
                <a:chExt cx="327593" cy="360048"/>
              </a:xfrm>
            </p:grpSpPr>
            <p:sp>
              <p:nvSpPr>
                <p:cNvPr id="109"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110"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3" name="Group 144"/>
              <p:cNvGrpSpPr/>
              <p:nvPr/>
            </p:nvGrpSpPr>
            <p:grpSpPr>
              <a:xfrm>
                <a:off x="1116327" y="4819391"/>
                <a:ext cx="327593" cy="360048"/>
                <a:chOff x="2110544" y="4633548"/>
                <a:chExt cx="327593" cy="360048"/>
              </a:xfrm>
            </p:grpSpPr>
            <p:sp>
              <p:nvSpPr>
                <p:cNvPr id="107" name="TextBox 17"/>
                <p:cNvSpPr txBox="1"/>
                <p:nvPr/>
              </p:nvSpPr>
              <p:spPr>
                <a:xfrm>
                  <a:off x="2134951" y="4633548"/>
                  <a:ext cx="274434" cy="307776"/>
                </a:xfrm>
                <a:prstGeom prst="rect">
                  <a:avLst/>
                </a:prstGeom>
                <a:noFill/>
              </p:spPr>
              <p:txBody>
                <a:bodyPr wrap="none" rtlCol="0">
                  <a:spAutoFit/>
                </a:bodyPr>
                <a:lstStyle/>
                <a:p>
                  <a:pPr algn="ctr"/>
                  <a:r>
                    <a:rPr lang="es-CL" sz="1400" dirty="0"/>
                    <a:t>e</a:t>
                  </a:r>
                  <a:endParaRPr lang="es-CL" sz="1400" baseline="-25000" dirty="0"/>
                </a:p>
              </p:txBody>
            </p:sp>
            <p:sp>
              <p:nvSpPr>
                <p:cNvPr id="108"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4" name="Group 143"/>
              <p:cNvGrpSpPr/>
              <p:nvPr/>
            </p:nvGrpSpPr>
            <p:grpSpPr>
              <a:xfrm>
                <a:off x="479280" y="4819391"/>
                <a:ext cx="327593" cy="360048"/>
                <a:chOff x="1473497" y="4633548"/>
                <a:chExt cx="327593" cy="360048"/>
              </a:xfrm>
            </p:grpSpPr>
            <p:sp>
              <p:nvSpPr>
                <p:cNvPr id="105" name="TextBox 15"/>
                <p:cNvSpPr txBox="1"/>
                <p:nvPr/>
              </p:nvSpPr>
              <p:spPr>
                <a:xfrm>
                  <a:off x="1495499" y="4633548"/>
                  <a:ext cx="279244" cy="307776"/>
                </a:xfrm>
                <a:prstGeom prst="rect">
                  <a:avLst/>
                </a:prstGeom>
                <a:noFill/>
              </p:spPr>
              <p:txBody>
                <a:bodyPr wrap="none" rtlCol="0">
                  <a:spAutoFit/>
                </a:bodyPr>
                <a:lstStyle/>
                <a:p>
                  <a:pPr algn="ctr"/>
                  <a:r>
                    <a:rPr lang="es-CL" sz="1400" dirty="0"/>
                    <a:t>d</a:t>
                  </a:r>
                  <a:endParaRPr lang="es-CL" sz="1400" baseline="-25000" dirty="0"/>
                </a:p>
              </p:txBody>
            </p:sp>
            <p:sp>
              <p:nvSpPr>
                <p:cNvPr id="106"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3" name="CuadroTexto 2"/>
            <p:cNvSpPr txBox="1"/>
            <p:nvPr/>
          </p:nvSpPr>
          <p:spPr>
            <a:xfrm>
              <a:off x="900130" y="2481565"/>
              <a:ext cx="293670" cy="307777"/>
            </a:xfrm>
            <a:prstGeom prst="rect">
              <a:avLst/>
            </a:prstGeom>
            <a:noFill/>
          </p:spPr>
          <p:txBody>
            <a:bodyPr wrap="none" rtlCol="0">
              <a:spAutoFit/>
            </a:bodyPr>
            <a:lstStyle/>
            <a:p>
              <a:r>
                <a:rPr lang="es-CL" sz="1400" b="1" dirty="0">
                  <a:solidFill>
                    <a:srgbClr val="0070C0"/>
                  </a:solidFill>
                </a:rPr>
                <a:t>A</a:t>
              </a:r>
            </a:p>
          </p:txBody>
        </p:sp>
        <p:cxnSp>
          <p:nvCxnSpPr>
            <p:cNvPr id="5" name="Conector recto de flecha 4"/>
            <p:cNvCxnSpPr>
              <a:cxnSpLocks noChangeAspect="1"/>
            </p:cNvCxnSpPr>
            <p:nvPr/>
          </p:nvCxnSpPr>
          <p:spPr>
            <a:xfrm>
              <a:off x="1066800" y="2721835"/>
              <a:ext cx="252000" cy="201600"/>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3" name="Grupo 22"/>
            <p:cNvGrpSpPr/>
            <p:nvPr/>
          </p:nvGrpSpPr>
          <p:grpSpPr>
            <a:xfrm>
              <a:off x="487505" y="3969030"/>
              <a:ext cx="132368" cy="146050"/>
              <a:chOff x="4194743" y="5257800"/>
              <a:chExt cx="132368" cy="146050"/>
            </a:xfrm>
          </p:grpSpPr>
          <p:cxnSp>
            <p:nvCxnSpPr>
              <p:cNvPr id="138"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2" name="Grupo 21"/>
            <p:cNvGrpSpPr/>
            <p:nvPr/>
          </p:nvGrpSpPr>
          <p:grpSpPr>
            <a:xfrm>
              <a:off x="727694" y="3974624"/>
              <a:ext cx="132368" cy="140456"/>
              <a:chOff x="4482557" y="5263394"/>
              <a:chExt cx="132368" cy="140456"/>
            </a:xfrm>
          </p:grpSpPr>
          <p:cxnSp>
            <p:nvCxnSpPr>
              <p:cNvPr id="136"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Conector recto 13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1" name="Conector recto 14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950254" y="3970018"/>
              <a:ext cx="132368" cy="146050"/>
              <a:chOff x="4194743" y="5257800"/>
              <a:chExt cx="132368" cy="146050"/>
            </a:xfrm>
          </p:grpSpPr>
          <p:cxnSp>
            <p:nvCxnSpPr>
              <p:cNvPr id="14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1238068" y="3975612"/>
              <a:ext cx="132368" cy="140456"/>
              <a:chOff x="4482557" y="5263394"/>
              <a:chExt cx="132368" cy="140456"/>
            </a:xfrm>
          </p:grpSpPr>
          <p:cxnSp>
            <p:nvCxnSpPr>
              <p:cNvPr id="14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8" name="Conector recto 14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1771586" y="3540967"/>
              <a:ext cx="132368" cy="146050"/>
              <a:chOff x="4194743" y="5257800"/>
              <a:chExt cx="132368" cy="146050"/>
            </a:xfrm>
          </p:grpSpPr>
          <p:cxnSp>
            <p:nvCxnSpPr>
              <p:cNvPr id="151"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Conector recto 151"/>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3" name="Conector recto 152"/>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54" name="Grupo 153"/>
            <p:cNvGrpSpPr/>
            <p:nvPr/>
          </p:nvGrpSpPr>
          <p:grpSpPr>
            <a:xfrm>
              <a:off x="2059400" y="3546561"/>
              <a:ext cx="132368" cy="140456"/>
              <a:chOff x="4482557" y="5263394"/>
              <a:chExt cx="132368" cy="140456"/>
            </a:xfrm>
          </p:grpSpPr>
          <p:cxnSp>
            <p:nvCxnSpPr>
              <p:cNvPr id="155"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6" name="Conector recto 155"/>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7" name="Conector recto 156"/>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4" name="Grupo 23"/>
          <p:cNvGrpSpPr/>
          <p:nvPr/>
        </p:nvGrpSpPr>
        <p:grpSpPr>
          <a:xfrm>
            <a:off x="2016596" y="4417327"/>
            <a:ext cx="407968" cy="546400"/>
            <a:chOff x="2520105" y="5212616"/>
            <a:chExt cx="407968" cy="546400"/>
          </a:xfrm>
        </p:grpSpPr>
        <p:cxnSp>
          <p:nvCxnSpPr>
            <p:cNvPr id="65" name="Straight Connector 24"/>
            <p:cNvCxnSpPr/>
            <p:nvPr/>
          </p:nvCxnSpPr>
          <p:spPr>
            <a:xfrm>
              <a:off x="2520105" y="5212616"/>
              <a:ext cx="144036" cy="182491"/>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 name="Group 139"/>
            <p:cNvGrpSpPr/>
            <p:nvPr/>
          </p:nvGrpSpPr>
          <p:grpSpPr>
            <a:xfrm>
              <a:off x="2621700" y="5341872"/>
              <a:ext cx="250149" cy="274932"/>
              <a:chOff x="3177607" y="4097392"/>
              <a:chExt cx="327593" cy="360048"/>
            </a:xfrm>
          </p:grpSpPr>
          <p:sp>
            <p:nvSpPr>
              <p:cNvPr id="76" name="TextBox 46"/>
              <p:cNvSpPr txBox="1"/>
              <p:nvPr/>
            </p:nvSpPr>
            <p:spPr>
              <a:xfrm>
                <a:off x="3209227" y="4097392"/>
                <a:ext cx="260008" cy="307776"/>
              </a:xfrm>
              <a:prstGeom prst="rect">
                <a:avLst/>
              </a:prstGeom>
              <a:noFill/>
            </p:spPr>
            <p:txBody>
              <a:bodyPr wrap="none" rtlCol="0">
                <a:spAutoFit/>
              </a:bodyPr>
              <a:lstStyle/>
              <a:p>
                <a:pPr algn="ctr"/>
                <a:r>
                  <a:rPr lang="es-CL" sz="1400" dirty="0"/>
                  <a:t>c</a:t>
                </a:r>
                <a:endParaRPr lang="es-CL" sz="1400" baseline="-25000" dirty="0"/>
              </a:p>
            </p:txBody>
          </p:sp>
          <p:sp>
            <p:nvSpPr>
              <p:cNvPr id="77"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82" name="Grupo 181"/>
            <p:cNvGrpSpPr/>
            <p:nvPr/>
          </p:nvGrpSpPr>
          <p:grpSpPr>
            <a:xfrm>
              <a:off x="2555516" y="5612966"/>
              <a:ext cx="132368" cy="146050"/>
              <a:chOff x="4194743" y="5257800"/>
              <a:chExt cx="132368" cy="146050"/>
            </a:xfrm>
          </p:grpSpPr>
          <p:cxnSp>
            <p:nvCxnSpPr>
              <p:cNvPr id="183"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4" name="Conector recto 183"/>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5" name="Conector recto 184"/>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86" name="Grupo 185"/>
            <p:cNvGrpSpPr/>
            <p:nvPr/>
          </p:nvGrpSpPr>
          <p:grpSpPr>
            <a:xfrm>
              <a:off x="2795705" y="5618560"/>
              <a:ext cx="132368" cy="140456"/>
              <a:chOff x="4482557" y="5263394"/>
              <a:chExt cx="132368" cy="140456"/>
            </a:xfrm>
          </p:grpSpPr>
          <p:cxnSp>
            <p:nvCxnSpPr>
              <p:cNvPr id="187"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2" name="Grupo 1"/>
          <p:cNvGrpSpPr/>
          <p:nvPr/>
        </p:nvGrpSpPr>
        <p:grpSpPr>
          <a:xfrm>
            <a:off x="3054251" y="2463795"/>
            <a:ext cx="981075" cy="829529"/>
            <a:chOff x="3054251" y="2463795"/>
            <a:chExt cx="981075" cy="829529"/>
          </a:xfrm>
        </p:grpSpPr>
        <p:sp>
          <p:nvSpPr>
            <p:cNvPr id="250" name="CuadroTexto 249"/>
            <p:cNvSpPr txBox="1"/>
            <p:nvPr/>
          </p:nvSpPr>
          <p:spPr>
            <a:xfrm>
              <a:off x="3054251" y="2463795"/>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29" name="Grupo 428"/>
            <p:cNvGrpSpPr/>
            <p:nvPr/>
          </p:nvGrpSpPr>
          <p:grpSpPr>
            <a:xfrm>
              <a:off x="3559501" y="2479204"/>
              <a:ext cx="475825" cy="814120"/>
              <a:chOff x="6163100" y="2479204"/>
              <a:chExt cx="475825" cy="814120"/>
            </a:xfrm>
          </p:grpSpPr>
          <p:sp>
            <p:nvSpPr>
              <p:cNvPr id="251" name="CuadroTexto 250"/>
              <p:cNvSpPr txBox="1"/>
              <p:nvPr/>
            </p:nvSpPr>
            <p:spPr>
              <a:xfrm>
                <a:off x="6163100" y="2479204"/>
                <a:ext cx="293670" cy="307777"/>
              </a:xfrm>
              <a:prstGeom prst="rect">
                <a:avLst/>
              </a:prstGeom>
              <a:noFill/>
            </p:spPr>
            <p:txBody>
              <a:bodyPr wrap="none" rtlCol="0">
                <a:spAutoFit/>
              </a:bodyPr>
              <a:lstStyle/>
              <a:p>
                <a:r>
                  <a:rPr lang="es-CL" sz="1400" b="1" dirty="0">
                    <a:solidFill>
                      <a:srgbClr val="0070C0"/>
                    </a:solidFill>
                  </a:rPr>
                  <a:t>A</a:t>
                </a:r>
              </a:p>
            </p:txBody>
          </p:sp>
          <p:grpSp>
            <p:nvGrpSpPr>
              <p:cNvPr id="254" name="Group 137"/>
              <p:cNvGrpSpPr/>
              <p:nvPr/>
            </p:nvGrpSpPr>
            <p:grpSpPr>
              <a:xfrm>
                <a:off x="6320004" y="2881529"/>
                <a:ext cx="260008" cy="307777"/>
                <a:chOff x="1790450" y="4097392"/>
                <a:chExt cx="340505" cy="403061"/>
              </a:xfrm>
            </p:grpSpPr>
            <p:sp>
              <p:nvSpPr>
                <p:cNvPr id="255" name="TextBox 48"/>
                <p:cNvSpPr txBox="1"/>
                <p:nvPr/>
              </p:nvSpPr>
              <p:spPr>
                <a:xfrm>
                  <a:off x="1790450" y="4097392"/>
                  <a:ext cx="340505" cy="403061"/>
                </a:xfrm>
                <a:prstGeom prst="rect">
                  <a:avLst/>
                </a:prstGeom>
                <a:noFill/>
              </p:spPr>
              <p:txBody>
                <a:bodyPr wrap="none" rtlCol="0">
                  <a:spAutoFit/>
                </a:bodyPr>
                <a:lstStyle/>
                <a:p>
                  <a:pPr algn="ctr"/>
                  <a:r>
                    <a:rPr lang="es-CL" sz="1400" dirty="0"/>
                    <a:t>c</a:t>
                  </a:r>
                  <a:endParaRPr lang="es-CL" sz="1400" baseline="-25000" dirty="0"/>
                </a:p>
              </p:txBody>
            </p:sp>
            <p:sp>
              <p:nvSpPr>
                <p:cNvPr id="256"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63" name="Grupo 262"/>
              <p:cNvGrpSpPr/>
              <p:nvPr/>
            </p:nvGrpSpPr>
            <p:grpSpPr>
              <a:xfrm>
                <a:off x="6266368" y="3147274"/>
                <a:ext cx="132368" cy="146050"/>
                <a:chOff x="4194743" y="5257800"/>
                <a:chExt cx="132368" cy="146050"/>
              </a:xfrm>
            </p:grpSpPr>
            <p:cxnSp>
              <p:nvCxnSpPr>
                <p:cNvPr id="264"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5" name="Conector recto 264"/>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6" name="Conector recto 265"/>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67" name="Grupo 266"/>
              <p:cNvGrpSpPr/>
              <p:nvPr/>
            </p:nvGrpSpPr>
            <p:grpSpPr>
              <a:xfrm>
                <a:off x="6506557" y="3147274"/>
                <a:ext cx="132368" cy="140456"/>
                <a:chOff x="4482557" y="5263394"/>
                <a:chExt cx="132368" cy="140456"/>
              </a:xfrm>
            </p:grpSpPr>
            <p:cxnSp>
              <p:nvCxnSpPr>
                <p:cNvPr id="268"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9" name="Conector recto 268"/>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0" name="Conector recto 269"/>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279" name="Conector recto de flecha 278"/>
              <p:cNvCxnSpPr>
                <a:cxnSpLocks noChangeAspect="1"/>
                <a:endCxn id="255" idx="0"/>
              </p:cNvCxnSpPr>
              <p:nvPr/>
            </p:nvCxnSpPr>
            <p:spPr>
              <a:xfrm>
                <a:off x="6309522" y="2701043"/>
                <a:ext cx="140486"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358" name="Grupo 357"/>
          <p:cNvGrpSpPr/>
          <p:nvPr/>
        </p:nvGrpSpPr>
        <p:grpSpPr>
          <a:xfrm>
            <a:off x="2819400" y="3549211"/>
            <a:ext cx="2126951" cy="341013"/>
            <a:chOff x="5009537" y="3985054"/>
            <a:chExt cx="2126951" cy="341013"/>
          </a:xfrm>
        </p:grpSpPr>
        <p:sp>
          <p:nvSpPr>
            <p:cNvPr id="280" name="CuadroTexto 279"/>
            <p:cNvSpPr txBox="1"/>
            <p:nvPr/>
          </p:nvSpPr>
          <p:spPr>
            <a:xfrm>
              <a:off x="5175054" y="3985054"/>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u="sng" dirty="0">
                  <a:solidFill>
                    <a:srgbClr val="C00000"/>
                  </a:solidFill>
                </a:rPr>
                <a:t>Peso</a:t>
              </a:r>
              <a:r>
                <a:rPr lang="es-CL" sz="1400" b="1" dirty="0">
                  <a:solidFill>
                    <a:srgbClr val="C00000"/>
                  </a:solidFill>
                </a:rPr>
                <a:t>(     )</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81" name="Flecha doblada hacia arriba 280"/>
            <p:cNvSpPr>
              <a:spLocks noChangeAspect="1"/>
            </p:cNvSpPr>
            <p:nvPr/>
          </p:nvSpPr>
          <p:spPr>
            <a:xfrm rot="5400000">
              <a:off x="4994440" y="400799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86" name="Grupo 285"/>
            <p:cNvGrpSpPr/>
            <p:nvPr/>
          </p:nvGrpSpPr>
          <p:grpSpPr>
            <a:xfrm>
              <a:off x="5898937" y="4170566"/>
              <a:ext cx="132368" cy="146050"/>
              <a:chOff x="4194743" y="5257800"/>
              <a:chExt cx="132368" cy="146050"/>
            </a:xfrm>
          </p:grpSpPr>
          <p:cxnSp>
            <p:nvCxnSpPr>
              <p:cNvPr id="287"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Conector recto 287"/>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9" name="Conector recto 288"/>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90" name="Grupo 289"/>
            <p:cNvGrpSpPr/>
            <p:nvPr/>
          </p:nvGrpSpPr>
          <p:grpSpPr>
            <a:xfrm>
              <a:off x="6830120" y="4185611"/>
              <a:ext cx="132368" cy="140456"/>
              <a:chOff x="4482557" y="5263394"/>
              <a:chExt cx="132368" cy="140456"/>
            </a:xfrm>
          </p:grpSpPr>
          <p:cxnSp>
            <p:nvCxnSpPr>
              <p:cNvPr id="291"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2" name="Conector recto 291"/>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3" name="Conector recto 292"/>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431" name="Grupo 430"/>
          <p:cNvGrpSpPr/>
          <p:nvPr/>
        </p:nvGrpSpPr>
        <p:grpSpPr>
          <a:xfrm>
            <a:off x="5477150" y="2427086"/>
            <a:ext cx="928780" cy="469463"/>
            <a:chOff x="7986620" y="2480874"/>
            <a:chExt cx="928780" cy="469463"/>
          </a:xfrm>
        </p:grpSpPr>
        <p:sp>
          <p:nvSpPr>
            <p:cNvPr id="307" name="CuadroTexto 306"/>
            <p:cNvSpPr txBox="1"/>
            <p:nvPr/>
          </p:nvSpPr>
          <p:spPr>
            <a:xfrm>
              <a:off x="7986620" y="2480874"/>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grpSp>
          <p:nvGrpSpPr>
            <p:cNvPr id="430" name="Grupo 429"/>
            <p:cNvGrpSpPr/>
            <p:nvPr/>
          </p:nvGrpSpPr>
          <p:grpSpPr>
            <a:xfrm>
              <a:off x="8491870" y="2496283"/>
              <a:ext cx="358208" cy="454054"/>
              <a:chOff x="8491870" y="2496283"/>
              <a:chExt cx="358208" cy="454054"/>
            </a:xfrm>
          </p:grpSpPr>
          <p:sp>
            <p:nvSpPr>
              <p:cNvPr id="308" name="CuadroTexto 307"/>
              <p:cNvSpPr txBox="1"/>
              <p:nvPr/>
            </p:nvSpPr>
            <p:spPr>
              <a:xfrm>
                <a:off x="8491870" y="2496283"/>
                <a:ext cx="293670" cy="307777"/>
              </a:xfrm>
              <a:prstGeom prst="rect">
                <a:avLst/>
              </a:prstGeom>
              <a:noFill/>
            </p:spPr>
            <p:txBody>
              <a:bodyPr wrap="none" rtlCol="0">
                <a:spAutoFit/>
              </a:bodyPr>
              <a:lstStyle/>
              <a:p>
                <a:r>
                  <a:rPr lang="es-CL" sz="1400" b="1" dirty="0">
                    <a:solidFill>
                      <a:srgbClr val="0070C0"/>
                    </a:solidFill>
                  </a:rPr>
                  <a:t>A</a:t>
                </a:r>
              </a:p>
            </p:txBody>
          </p:sp>
          <p:grpSp>
            <p:nvGrpSpPr>
              <p:cNvPr id="331" name="Grupo 330"/>
              <p:cNvGrpSpPr/>
              <p:nvPr/>
            </p:nvGrpSpPr>
            <p:grpSpPr>
              <a:xfrm>
                <a:off x="8717710" y="2925958"/>
                <a:ext cx="132368" cy="24379"/>
                <a:chOff x="7886700" y="3571875"/>
                <a:chExt cx="132368" cy="24379"/>
              </a:xfrm>
            </p:grpSpPr>
            <p:cxnSp>
              <p:nvCxnSpPr>
                <p:cNvPr id="318" name="Conector recto 31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9" name="Conector recto 31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20" name="Conector recto de flecha 319"/>
              <p:cNvCxnSpPr>
                <a:cxnSpLocks noChangeAspect="1"/>
              </p:cNvCxnSpPr>
              <p:nvPr/>
            </p:nvCxnSpPr>
            <p:spPr>
              <a:xfrm>
                <a:off x="8638292" y="2718122"/>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6" name="Grupo 5"/>
          <p:cNvGrpSpPr/>
          <p:nvPr/>
        </p:nvGrpSpPr>
        <p:grpSpPr>
          <a:xfrm>
            <a:off x="5581312" y="3005521"/>
            <a:ext cx="458238" cy="326826"/>
            <a:chOff x="5581312" y="3005521"/>
            <a:chExt cx="458238" cy="326826"/>
          </a:xfrm>
        </p:grpSpPr>
        <p:sp>
          <p:nvSpPr>
            <p:cNvPr id="321" name="CuadroTexto 320"/>
            <p:cNvSpPr txBox="1"/>
            <p:nvPr/>
          </p:nvSpPr>
          <p:spPr>
            <a:xfrm>
              <a:off x="5746829" y="3024570"/>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22" name="Flecha doblada hacia arriba 321"/>
            <p:cNvSpPr>
              <a:spLocks noChangeAspect="1"/>
            </p:cNvSpPr>
            <p:nvPr/>
          </p:nvSpPr>
          <p:spPr>
            <a:xfrm rot="5400000">
              <a:off x="5566215" y="302061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0" name="Grupo 9"/>
          <p:cNvGrpSpPr/>
          <p:nvPr/>
        </p:nvGrpSpPr>
        <p:grpSpPr>
          <a:xfrm>
            <a:off x="5465815" y="4066692"/>
            <a:ext cx="928780" cy="469463"/>
            <a:chOff x="5465815" y="4066692"/>
            <a:chExt cx="928780" cy="469463"/>
          </a:xfrm>
        </p:grpSpPr>
        <p:sp>
          <p:nvSpPr>
            <p:cNvPr id="335" name="CuadroTexto 334"/>
            <p:cNvSpPr txBox="1"/>
            <p:nvPr/>
          </p:nvSpPr>
          <p:spPr>
            <a:xfrm>
              <a:off x="5465815" y="4066692"/>
              <a:ext cx="928780" cy="307777"/>
            </a:xfrm>
            <a:prstGeom prst="rect">
              <a:avLst/>
            </a:prstGeom>
            <a:noFill/>
          </p:spPr>
          <p:txBody>
            <a:bodyPr wrap="none" rtlCol="0">
              <a:spAutoFit/>
            </a:bodyPr>
            <a:lstStyle/>
            <a:p>
              <a:r>
                <a:rPr lang="es-CL" sz="1400" b="1" u="sng" dirty="0">
                  <a:solidFill>
                    <a:srgbClr val="C00000"/>
                  </a:solidFill>
                </a:rPr>
                <a:t>Peso</a:t>
              </a:r>
              <a:r>
                <a:rPr lang="es-CL" sz="1400" b="1" dirty="0">
                  <a:solidFill>
                    <a:srgbClr val="C00000"/>
                  </a:solidFill>
                </a:rPr>
                <a:t>(       )</a:t>
              </a:r>
              <a:endParaRPr lang="es-CL" b="1" dirty="0">
                <a:solidFill>
                  <a:srgbClr val="C00000"/>
                </a:solidFill>
              </a:endParaRPr>
            </a:p>
          </p:txBody>
        </p:sp>
        <p:sp>
          <p:nvSpPr>
            <p:cNvPr id="336" name="CuadroTexto 335"/>
            <p:cNvSpPr txBox="1"/>
            <p:nvPr/>
          </p:nvSpPr>
          <p:spPr>
            <a:xfrm>
              <a:off x="5971065" y="4082101"/>
              <a:ext cx="293670" cy="307777"/>
            </a:xfrm>
            <a:prstGeom prst="rect">
              <a:avLst/>
            </a:prstGeom>
            <a:noFill/>
          </p:spPr>
          <p:txBody>
            <a:bodyPr wrap="none" rtlCol="0">
              <a:spAutoFit/>
            </a:bodyPr>
            <a:lstStyle/>
            <a:p>
              <a:r>
                <a:rPr lang="es-CL" sz="1400" b="1" dirty="0">
                  <a:solidFill>
                    <a:srgbClr val="0070C0"/>
                  </a:solidFill>
                </a:rPr>
                <a:t>A</a:t>
              </a:r>
            </a:p>
          </p:txBody>
        </p:sp>
        <p:grpSp>
          <p:nvGrpSpPr>
            <p:cNvPr id="337" name="Grupo 336"/>
            <p:cNvGrpSpPr/>
            <p:nvPr/>
          </p:nvGrpSpPr>
          <p:grpSpPr>
            <a:xfrm>
              <a:off x="6196905" y="4511776"/>
              <a:ext cx="132368" cy="24379"/>
              <a:chOff x="7886700" y="3571875"/>
              <a:chExt cx="132368" cy="24379"/>
            </a:xfrm>
          </p:grpSpPr>
          <p:cxnSp>
            <p:nvCxnSpPr>
              <p:cNvPr id="338" name="Conector recto 337"/>
              <p:cNvCxnSpPr/>
              <p:nvPr/>
            </p:nvCxnSpPr>
            <p:spPr>
              <a:xfrm>
                <a:off x="7886700" y="3571875"/>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9" name="Conector recto 338"/>
              <p:cNvCxnSpPr/>
              <p:nvPr/>
            </p:nvCxnSpPr>
            <p:spPr>
              <a:xfrm>
                <a:off x="7886700" y="3596254"/>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cxnSp>
          <p:nvCxnSpPr>
            <p:cNvPr id="340" name="Conector recto de flecha 339"/>
            <p:cNvCxnSpPr>
              <a:cxnSpLocks noChangeAspect="1"/>
            </p:cNvCxnSpPr>
            <p:nvPr/>
          </p:nvCxnSpPr>
          <p:spPr>
            <a:xfrm>
              <a:off x="6117487" y="4303940"/>
              <a:ext cx="140487" cy="180486"/>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 name="Grupo 3"/>
          <p:cNvGrpSpPr/>
          <p:nvPr/>
        </p:nvGrpSpPr>
        <p:grpSpPr>
          <a:xfrm>
            <a:off x="5569977" y="4645127"/>
            <a:ext cx="458238" cy="326826"/>
            <a:chOff x="5569977" y="4645127"/>
            <a:chExt cx="458238" cy="326826"/>
          </a:xfrm>
        </p:grpSpPr>
        <p:sp>
          <p:nvSpPr>
            <p:cNvPr id="341" name="CuadroTexto 340"/>
            <p:cNvSpPr txBox="1"/>
            <p:nvPr/>
          </p:nvSpPr>
          <p:spPr>
            <a:xfrm>
              <a:off x="5735494" y="4664176"/>
              <a:ext cx="292721"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0</a:t>
              </a:r>
              <a:endParaRPr lang="es-CL" b="1" dirty="0">
                <a:solidFill>
                  <a:srgbClr val="FF0000"/>
                </a:solidFill>
              </a:endParaRPr>
            </a:p>
          </p:txBody>
        </p:sp>
        <p:sp>
          <p:nvSpPr>
            <p:cNvPr id="342" name="Flecha doblada hacia arriba 341"/>
            <p:cNvSpPr>
              <a:spLocks noChangeAspect="1"/>
            </p:cNvSpPr>
            <p:nvPr/>
          </p:nvSpPr>
          <p:spPr>
            <a:xfrm rot="5400000">
              <a:off x="5554880" y="4660224"/>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343" name="CuadroTexto 342"/>
          <p:cNvSpPr txBox="1"/>
          <p:nvPr/>
        </p:nvSpPr>
        <p:spPr>
          <a:xfrm>
            <a:off x="200024"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1</a:t>
            </a:r>
          </a:p>
        </p:txBody>
      </p:sp>
      <p:sp>
        <p:nvSpPr>
          <p:cNvPr id="357" name="CuadroTexto 356"/>
          <p:cNvSpPr txBox="1"/>
          <p:nvPr/>
        </p:nvSpPr>
        <p:spPr>
          <a:xfrm>
            <a:off x="2821992" y="2393337"/>
            <a:ext cx="276038" cy="307777"/>
          </a:xfrm>
          <a:prstGeom prst="rect">
            <a:avLst/>
          </a:prstGeom>
          <a:noFill/>
          <a:ln>
            <a:solidFill>
              <a:srgbClr val="00B050"/>
            </a:solidFill>
          </a:ln>
        </p:spPr>
        <p:txBody>
          <a:bodyPr wrap="none" rtlCol="0">
            <a:spAutoFit/>
          </a:bodyPr>
          <a:lstStyle/>
          <a:p>
            <a:r>
              <a:rPr lang="es-CL" sz="1400" b="1" dirty="0">
                <a:solidFill>
                  <a:srgbClr val="00B050"/>
                </a:solidFill>
              </a:rPr>
              <a:t>9</a:t>
            </a:r>
          </a:p>
        </p:txBody>
      </p:sp>
      <p:sp>
        <p:nvSpPr>
          <p:cNvPr id="366" name="CuadroTexto 365"/>
          <p:cNvSpPr txBox="1"/>
          <p:nvPr/>
        </p:nvSpPr>
        <p:spPr>
          <a:xfrm>
            <a:off x="5141689" y="2393337"/>
            <a:ext cx="367408" cy="307777"/>
          </a:xfrm>
          <a:prstGeom prst="rect">
            <a:avLst/>
          </a:prstGeom>
          <a:noFill/>
          <a:ln>
            <a:solidFill>
              <a:srgbClr val="00B050"/>
            </a:solidFill>
          </a:ln>
        </p:spPr>
        <p:txBody>
          <a:bodyPr wrap="none" rtlCol="0">
            <a:spAutoFit/>
          </a:bodyPr>
          <a:lstStyle/>
          <a:p>
            <a:r>
              <a:rPr lang="es-CL" sz="1400" b="1" dirty="0">
                <a:solidFill>
                  <a:srgbClr val="00B050"/>
                </a:solidFill>
              </a:rPr>
              <a:t>10</a:t>
            </a:r>
          </a:p>
        </p:txBody>
      </p:sp>
      <p:grpSp>
        <p:nvGrpSpPr>
          <p:cNvPr id="16" name="Grupo 15"/>
          <p:cNvGrpSpPr/>
          <p:nvPr/>
        </p:nvGrpSpPr>
        <p:grpSpPr>
          <a:xfrm>
            <a:off x="2837784" y="4020620"/>
            <a:ext cx="2126951" cy="341013"/>
            <a:chOff x="2837784" y="4020620"/>
            <a:chExt cx="2126951" cy="341013"/>
          </a:xfrm>
        </p:grpSpPr>
        <p:grpSp>
          <p:nvGrpSpPr>
            <p:cNvPr id="7" name="Grupo 6"/>
            <p:cNvGrpSpPr/>
            <p:nvPr/>
          </p:nvGrpSpPr>
          <p:grpSpPr>
            <a:xfrm>
              <a:off x="2837784" y="4020620"/>
              <a:ext cx="2126951" cy="307777"/>
              <a:chOff x="2837784" y="4020620"/>
              <a:chExt cx="2126951" cy="307777"/>
            </a:xfrm>
          </p:grpSpPr>
          <p:sp>
            <p:nvSpPr>
              <p:cNvPr id="368" name="CuadroTexto 367"/>
              <p:cNvSpPr txBox="1"/>
              <p:nvPr/>
            </p:nvSpPr>
            <p:spPr>
              <a:xfrm>
                <a:off x="3003301" y="4020620"/>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369" name="Flecha doblada hacia arriba 368"/>
              <p:cNvSpPr>
                <a:spLocks noChangeAspect="1"/>
              </p:cNvSpPr>
              <p:nvPr/>
            </p:nvSpPr>
            <p:spPr>
              <a:xfrm rot="5400000">
                <a:off x="2822687" y="40435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371" name="Grupo 370"/>
            <p:cNvGrpSpPr/>
            <p:nvPr/>
          </p:nvGrpSpPr>
          <p:grpSpPr>
            <a:xfrm>
              <a:off x="4095699" y="4221177"/>
              <a:ext cx="132368" cy="140456"/>
              <a:chOff x="4482557" y="5263394"/>
              <a:chExt cx="132368" cy="140456"/>
            </a:xfrm>
          </p:grpSpPr>
          <p:cxnSp>
            <p:nvCxnSpPr>
              <p:cNvPr id="372"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3" name="Conector recto 372"/>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4" name="Conector recto 373"/>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sp>
        <p:nvSpPr>
          <p:cNvPr id="378" name="CuadroTexto 377"/>
          <p:cNvSpPr txBox="1"/>
          <p:nvPr/>
        </p:nvSpPr>
        <p:spPr>
          <a:xfrm>
            <a:off x="5137788" y="4038636"/>
            <a:ext cx="367408" cy="307777"/>
          </a:xfrm>
          <a:prstGeom prst="rect">
            <a:avLst/>
          </a:prstGeom>
          <a:noFill/>
          <a:ln>
            <a:solidFill>
              <a:srgbClr val="00B050"/>
            </a:solidFill>
          </a:ln>
        </p:spPr>
        <p:txBody>
          <a:bodyPr wrap="none" rtlCol="0">
            <a:spAutoFit/>
          </a:bodyPr>
          <a:lstStyle/>
          <a:p>
            <a:r>
              <a:rPr lang="es-CL" sz="1400" b="1" dirty="0">
                <a:solidFill>
                  <a:srgbClr val="00B050"/>
                </a:solidFill>
              </a:rPr>
              <a:t>11</a:t>
            </a:r>
          </a:p>
        </p:txBody>
      </p:sp>
      <p:grpSp>
        <p:nvGrpSpPr>
          <p:cNvPr id="12" name="Grupo 11"/>
          <p:cNvGrpSpPr/>
          <p:nvPr/>
        </p:nvGrpSpPr>
        <p:grpSpPr>
          <a:xfrm>
            <a:off x="2837784" y="4477820"/>
            <a:ext cx="957517" cy="307777"/>
            <a:chOff x="2837784" y="4477820"/>
            <a:chExt cx="957517" cy="307777"/>
          </a:xfrm>
        </p:grpSpPr>
        <p:sp>
          <p:nvSpPr>
            <p:cNvPr id="379" name="CuadroTexto 378"/>
            <p:cNvSpPr txBox="1"/>
            <p:nvPr/>
          </p:nvSpPr>
          <p:spPr>
            <a:xfrm>
              <a:off x="3003301" y="4477820"/>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0</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dirty="0">
                  <a:solidFill>
                    <a:srgbClr val="FF0000"/>
                  </a:solidFill>
                </a:rPr>
                <a:t>0</a:t>
              </a:r>
              <a:endParaRPr lang="es-CL" b="1" dirty="0">
                <a:solidFill>
                  <a:srgbClr val="FF0000"/>
                </a:solidFill>
              </a:endParaRPr>
            </a:p>
          </p:txBody>
        </p:sp>
        <p:sp>
          <p:nvSpPr>
            <p:cNvPr id="380" name="Flecha doblada hacia arriba 379"/>
            <p:cNvSpPr>
              <a:spLocks noChangeAspect="1"/>
            </p:cNvSpPr>
            <p:nvPr/>
          </p:nvSpPr>
          <p:spPr>
            <a:xfrm rot="5400000">
              <a:off x="2822687" y="450076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3" name="Grupo 12"/>
          <p:cNvGrpSpPr/>
          <p:nvPr/>
        </p:nvGrpSpPr>
        <p:grpSpPr>
          <a:xfrm>
            <a:off x="2837784" y="4922863"/>
            <a:ext cx="957517" cy="307777"/>
            <a:chOff x="2837784" y="4922863"/>
            <a:chExt cx="957517" cy="307777"/>
          </a:xfrm>
        </p:grpSpPr>
        <p:sp>
          <p:nvSpPr>
            <p:cNvPr id="385" name="CuadroTexto 384"/>
            <p:cNvSpPr txBox="1"/>
            <p:nvPr/>
          </p:nvSpPr>
          <p:spPr>
            <a:xfrm>
              <a:off x="3003301" y="4922863"/>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endParaRPr lang="es-CL" b="1" dirty="0">
                <a:solidFill>
                  <a:srgbClr val="FF0000"/>
                </a:solidFill>
              </a:endParaRPr>
            </a:p>
          </p:txBody>
        </p:sp>
        <p:sp>
          <p:nvSpPr>
            <p:cNvPr id="386" name="Flecha doblada hacia arriba 385"/>
            <p:cNvSpPr>
              <a:spLocks noChangeAspect="1"/>
            </p:cNvSpPr>
            <p:nvPr/>
          </p:nvSpPr>
          <p:spPr>
            <a:xfrm rot="5400000">
              <a:off x="2822687" y="4945805"/>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cxnSp>
        <p:nvCxnSpPr>
          <p:cNvPr id="402" name="Conector recto 401"/>
          <p:cNvCxnSpPr/>
          <p:nvPr/>
        </p:nvCxnSpPr>
        <p:spPr>
          <a:xfrm>
            <a:off x="2655140" y="2276985"/>
            <a:ext cx="0" cy="40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4" name="Conector recto 403"/>
          <p:cNvCxnSpPr/>
          <p:nvPr/>
        </p:nvCxnSpPr>
        <p:spPr>
          <a:xfrm>
            <a:off x="4967095" y="2276985"/>
            <a:ext cx="0" cy="302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7" name="Conector recto 406"/>
          <p:cNvCxnSpPr/>
          <p:nvPr/>
        </p:nvCxnSpPr>
        <p:spPr>
          <a:xfrm flipV="1">
            <a:off x="4973245" y="3710716"/>
            <a:ext cx="15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78" name="Grupo 277"/>
          <p:cNvGrpSpPr/>
          <p:nvPr/>
        </p:nvGrpSpPr>
        <p:grpSpPr>
          <a:xfrm>
            <a:off x="943904" y="5907921"/>
            <a:ext cx="877218" cy="423582"/>
            <a:chOff x="4175437" y="5312394"/>
            <a:chExt cx="468000" cy="423582"/>
          </a:xfrm>
        </p:grpSpPr>
        <p:sp>
          <p:nvSpPr>
            <p:cNvPr id="282" name="CuadroTexto 281"/>
            <p:cNvSpPr txBox="1"/>
            <p:nvPr/>
          </p:nvSpPr>
          <p:spPr>
            <a:xfrm>
              <a:off x="4345828" y="5428199"/>
              <a:ext cx="147268" cy="307777"/>
            </a:xfrm>
            <a:prstGeom prst="rect">
              <a:avLst/>
            </a:prstGeom>
            <a:noFill/>
            <a:ln>
              <a:solidFill>
                <a:srgbClr val="00B050"/>
              </a:solidFill>
            </a:ln>
          </p:spPr>
          <p:txBody>
            <a:bodyPr wrap="none" rtlCol="0">
              <a:spAutoFit/>
            </a:bodyPr>
            <a:lstStyle/>
            <a:p>
              <a:pPr algn="ctr"/>
              <a:r>
                <a:rPr lang="es-CL" sz="1400" b="1" dirty="0">
                  <a:solidFill>
                    <a:srgbClr val="00B050"/>
                  </a:solidFill>
                </a:rPr>
                <a:t>9</a:t>
              </a:r>
            </a:p>
          </p:txBody>
        </p:sp>
        <p:sp>
          <p:nvSpPr>
            <p:cNvPr id="283" name="Cerrar llave 282"/>
            <p:cNvSpPr/>
            <p:nvPr/>
          </p:nvSpPr>
          <p:spPr>
            <a:xfrm rot="5400000">
              <a:off x="4355437" y="5132394"/>
              <a:ext cx="108000" cy="46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284" name="CuadroTexto 283"/>
          <p:cNvSpPr txBox="1"/>
          <p:nvPr/>
        </p:nvSpPr>
        <p:spPr>
          <a:xfrm>
            <a:off x="360200" y="5132014"/>
            <a:ext cx="1961434"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3</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u="sng" dirty="0">
                <a:solidFill>
                  <a:srgbClr val="C00000"/>
                </a:solidFill>
              </a:rPr>
              <a:t>Peso</a:t>
            </a:r>
            <a:r>
              <a:rPr lang="es-CL" sz="1400" b="1" dirty="0">
                <a:solidFill>
                  <a:srgbClr val="C00000"/>
                </a:solidFill>
              </a:rPr>
              <a:t>(     ) </a:t>
            </a:r>
            <a:endParaRPr lang="es-CL" b="1" dirty="0">
              <a:solidFill>
                <a:srgbClr val="C00000"/>
              </a:solidFill>
            </a:endParaRPr>
          </a:p>
        </p:txBody>
      </p:sp>
      <p:sp>
        <p:nvSpPr>
          <p:cNvPr id="285" name="Flecha doblada hacia arriba 284"/>
          <p:cNvSpPr>
            <a:spLocks noChangeAspect="1"/>
          </p:cNvSpPr>
          <p:nvPr/>
        </p:nvSpPr>
        <p:spPr>
          <a:xfrm rot="5400000">
            <a:off x="179586" y="5154956"/>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94" name="Grupo 293"/>
          <p:cNvGrpSpPr/>
          <p:nvPr/>
        </p:nvGrpSpPr>
        <p:grpSpPr>
          <a:xfrm>
            <a:off x="1401517" y="5347095"/>
            <a:ext cx="372557" cy="573908"/>
            <a:chOff x="4217765" y="4730999"/>
            <a:chExt cx="372557" cy="573908"/>
          </a:xfrm>
        </p:grpSpPr>
        <p:cxnSp>
          <p:nvCxnSpPr>
            <p:cNvPr id="295" name="Straight Connector 26"/>
            <p:cNvCxnSpPr/>
            <p:nvPr/>
          </p:nvCxnSpPr>
          <p:spPr>
            <a:xfrm>
              <a:off x="4260167" y="4730999"/>
              <a:ext cx="128165" cy="193438"/>
            </a:xfrm>
            <a:prstGeom prst="line">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96" name="Group 144"/>
            <p:cNvGrpSpPr/>
            <p:nvPr/>
          </p:nvGrpSpPr>
          <p:grpSpPr>
            <a:xfrm>
              <a:off x="4267837" y="4899715"/>
              <a:ext cx="260008" cy="307777"/>
              <a:chOff x="2101916" y="4633548"/>
              <a:chExt cx="340504" cy="403061"/>
            </a:xfrm>
          </p:grpSpPr>
          <p:sp>
            <p:nvSpPr>
              <p:cNvPr id="305" name="TextBox 17"/>
              <p:cNvSpPr txBox="1"/>
              <p:nvPr/>
            </p:nvSpPr>
            <p:spPr>
              <a:xfrm>
                <a:off x="2101916" y="4633548"/>
                <a:ext cx="340504" cy="403061"/>
              </a:xfrm>
              <a:prstGeom prst="rect">
                <a:avLst/>
              </a:prstGeom>
              <a:noFill/>
            </p:spPr>
            <p:txBody>
              <a:bodyPr wrap="none" rtlCol="0">
                <a:spAutoFit/>
              </a:bodyPr>
              <a:lstStyle/>
              <a:p>
                <a:pPr algn="ctr"/>
                <a:r>
                  <a:rPr lang="es-CL" sz="1400" dirty="0"/>
                  <a:t>c</a:t>
                </a:r>
                <a:endParaRPr lang="es-CL" sz="1400" baseline="-25000" dirty="0"/>
              </a:p>
            </p:txBody>
          </p:sp>
          <p:sp>
            <p:nvSpPr>
              <p:cNvPr id="306"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97" name="Grupo 296"/>
            <p:cNvGrpSpPr/>
            <p:nvPr/>
          </p:nvGrpSpPr>
          <p:grpSpPr>
            <a:xfrm>
              <a:off x="4217765" y="5158857"/>
              <a:ext cx="132368" cy="146050"/>
              <a:chOff x="4194743" y="5257800"/>
              <a:chExt cx="132368" cy="146050"/>
            </a:xfrm>
          </p:grpSpPr>
          <p:cxnSp>
            <p:nvCxnSpPr>
              <p:cNvPr id="302" name="Straight Connector 24"/>
              <p:cNvCxnSpPr/>
              <p:nvPr/>
            </p:nvCxnSpPr>
            <p:spPr>
              <a:xfrm flipH="1">
                <a:off x="4260850" y="5257800"/>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Conector recto 302"/>
              <p:cNvCxnSpPr/>
              <p:nvPr/>
            </p:nvCxnSpPr>
            <p:spPr>
              <a:xfrm>
                <a:off x="4194743"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4" name="Conector recto 303"/>
              <p:cNvCxnSpPr/>
              <p:nvPr/>
            </p:nvCxnSpPr>
            <p:spPr>
              <a:xfrm>
                <a:off x="4194743"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298" name="Grupo 297"/>
            <p:cNvGrpSpPr/>
            <p:nvPr/>
          </p:nvGrpSpPr>
          <p:grpSpPr>
            <a:xfrm>
              <a:off x="4457954" y="5164451"/>
              <a:ext cx="132368" cy="140456"/>
              <a:chOff x="4482557" y="5263394"/>
              <a:chExt cx="132368" cy="140456"/>
            </a:xfrm>
          </p:grpSpPr>
          <p:cxnSp>
            <p:nvCxnSpPr>
              <p:cNvPr id="299" name="Straight Connector 24"/>
              <p:cNvCxnSpPr/>
              <p:nvPr/>
            </p:nvCxnSpPr>
            <p:spPr>
              <a:xfrm>
                <a:off x="4494741" y="5263394"/>
                <a:ext cx="54000" cy="115961"/>
              </a:xfrm>
              <a:prstGeom prst="line">
                <a:avLst/>
              </a:prstGeom>
              <a:ln w="3175">
                <a:solidFill>
                  <a:srgbClr val="0070C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0" name="Conector recto 299"/>
              <p:cNvCxnSpPr/>
              <p:nvPr/>
            </p:nvCxnSpPr>
            <p:spPr>
              <a:xfrm>
                <a:off x="4482557" y="5379471"/>
                <a:ext cx="13236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1" name="Conector recto 300"/>
              <p:cNvCxnSpPr/>
              <p:nvPr/>
            </p:nvCxnSpPr>
            <p:spPr>
              <a:xfrm>
                <a:off x="4482557" y="5403850"/>
                <a:ext cx="132368" cy="0"/>
              </a:xfrm>
              <a:prstGeom prst="line">
                <a:avLst/>
              </a:prstGeom>
              <a:ln w="3175"/>
            </p:spPr>
            <p:style>
              <a:lnRef idx="1">
                <a:schemeClr val="accent1"/>
              </a:lnRef>
              <a:fillRef idx="0">
                <a:schemeClr val="accent1"/>
              </a:fillRef>
              <a:effectRef idx="0">
                <a:schemeClr val="accent1"/>
              </a:effectRef>
              <a:fontRef idx="minor">
                <a:schemeClr val="tx1"/>
              </a:fontRef>
            </p:style>
          </p:cxnSp>
        </p:grpSp>
      </p:grpSp>
      <p:grpSp>
        <p:nvGrpSpPr>
          <p:cNvPr id="14" name="Grupo 13"/>
          <p:cNvGrpSpPr/>
          <p:nvPr/>
        </p:nvGrpSpPr>
        <p:grpSpPr>
          <a:xfrm>
            <a:off x="210210" y="5567975"/>
            <a:ext cx="957517" cy="307777"/>
            <a:chOff x="210210" y="5567975"/>
            <a:chExt cx="957517" cy="307777"/>
          </a:xfrm>
        </p:grpSpPr>
        <p:sp>
          <p:nvSpPr>
            <p:cNvPr id="309" name="CuadroTexto 308"/>
            <p:cNvSpPr txBox="1"/>
            <p:nvPr/>
          </p:nvSpPr>
          <p:spPr>
            <a:xfrm>
              <a:off x="375727" y="5567975"/>
              <a:ext cx="792000" cy="307777"/>
            </a:xfrm>
            <a:prstGeom prst="rect">
              <a:avLst/>
            </a:prstGeom>
            <a:noFill/>
          </p:spPr>
          <p:txBody>
            <a:bodyPr wrap="square" rtlCol="0">
              <a:spAutoFit/>
            </a:bodyPr>
            <a:lstStyle/>
            <a:p>
              <a:r>
                <a:rPr lang="es-CL" sz="1400" b="1" dirty="0">
                  <a:solidFill>
                    <a:srgbClr val="FF0000"/>
                  </a:solidFill>
                  <a:sym typeface="Symbol" panose="05050102010706020507" pitchFamily="18" charset="2"/>
                </a:rPr>
                <a:t>1</a:t>
              </a:r>
              <a:r>
                <a:rPr lang="es-CL" sz="1400" b="1" dirty="0">
                  <a:solidFill>
                    <a:srgbClr val="0070C0"/>
                  </a:solidFill>
                  <a:sym typeface="Symbol" panose="05050102010706020507" pitchFamily="18" charset="2"/>
                </a:rPr>
                <a:t> + </a:t>
              </a:r>
              <a:r>
                <a:rPr lang="es-CL" sz="1400" b="1" dirty="0">
                  <a:solidFill>
                    <a:srgbClr val="FF0000"/>
                  </a:solidFill>
                </a:rPr>
                <a:t>3</a:t>
              </a:r>
              <a:r>
                <a:rPr lang="es-CL" sz="1400" b="1" dirty="0">
                  <a:solidFill>
                    <a:srgbClr val="C00000"/>
                  </a:solidFill>
                  <a:sym typeface="Symbol" panose="05050102010706020507" pitchFamily="18" charset="2"/>
                </a:rPr>
                <a:t> </a:t>
              </a:r>
              <a:r>
                <a:rPr lang="es-CL" sz="1400" b="1" dirty="0">
                  <a:solidFill>
                    <a:srgbClr val="0070C0"/>
                  </a:solidFill>
                  <a:sym typeface="Symbol" panose="05050102010706020507" pitchFamily="18" charset="2"/>
                </a:rPr>
                <a:t>+</a:t>
              </a:r>
              <a:r>
                <a:rPr lang="es-CL" sz="1400" b="1" dirty="0">
                  <a:solidFill>
                    <a:srgbClr val="C00000"/>
                  </a:solidFill>
                  <a:sym typeface="Symbol" panose="05050102010706020507" pitchFamily="18" charset="2"/>
                </a:rPr>
                <a:t> </a:t>
              </a:r>
              <a:r>
                <a:rPr lang="es-CL" sz="1400" b="1" dirty="0">
                  <a:solidFill>
                    <a:srgbClr val="FF0000"/>
                  </a:solidFill>
                </a:rPr>
                <a:t>1</a:t>
              </a:r>
              <a:endParaRPr lang="es-CL" b="1" dirty="0">
                <a:solidFill>
                  <a:srgbClr val="FF0000"/>
                </a:solidFill>
              </a:endParaRPr>
            </a:p>
          </p:txBody>
        </p:sp>
        <p:sp>
          <p:nvSpPr>
            <p:cNvPr id="310" name="Flecha doblada hacia arriba 309"/>
            <p:cNvSpPr>
              <a:spLocks noChangeAspect="1"/>
            </p:cNvSpPr>
            <p:nvPr/>
          </p:nvSpPr>
          <p:spPr>
            <a:xfrm rot="5400000">
              <a:off x="195113" y="559091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5" name="Grupo 14"/>
          <p:cNvGrpSpPr/>
          <p:nvPr/>
        </p:nvGrpSpPr>
        <p:grpSpPr>
          <a:xfrm>
            <a:off x="209616" y="5992602"/>
            <a:ext cx="601098" cy="523220"/>
            <a:chOff x="209616" y="5992602"/>
            <a:chExt cx="601098" cy="523220"/>
          </a:xfrm>
        </p:grpSpPr>
        <p:sp>
          <p:nvSpPr>
            <p:cNvPr id="311" name="CuadroTexto 310"/>
            <p:cNvSpPr txBox="1"/>
            <p:nvPr/>
          </p:nvSpPr>
          <p:spPr>
            <a:xfrm>
              <a:off x="477327" y="5992602"/>
              <a:ext cx="333387" cy="523220"/>
            </a:xfrm>
            <a:prstGeom prst="rect">
              <a:avLst/>
            </a:prstGeom>
            <a:noFill/>
          </p:spPr>
          <p:txBody>
            <a:bodyPr wrap="square" rtlCol="0">
              <a:spAutoFit/>
            </a:bodyPr>
            <a:lstStyle/>
            <a:p>
              <a:r>
                <a:rPr lang="es-CL" sz="2800" b="1" dirty="0">
                  <a:solidFill>
                    <a:srgbClr val="FF0000"/>
                  </a:solidFill>
                  <a:sym typeface="Symbol" panose="05050102010706020507" pitchFamily="18" charset="2"/>
                </a:rPr>
                <a:t>5</a:t>
              </a:r>
              <a:endParaRPr lang="es-CL" sz="3600" b="1" dirty="0">
                <a:solidFill>
                  <a:srgbClr val="FF0000"/>
                </a:solidFill>
              </a:endParaRPr>
            </a:p>
          </p:txBody>
        </p:sp>
        <p:sp>
          <p:nvSpPr>
            <p:cNvPr id="312" name="Flecha doblada hacia arriba 311"/>
            <p:cNvSpPr>
              <a:spLocks noChangeAspect="1"/>
            </p:cNvSpPr>
            <p:nvPr/>
          </p:nvSpPr>
          <p:spPr>
            <a:xfrm rot="5400000">
              <a:off x="186215" y="6030589"/>
              <a:ext cx="334802" cy="288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212" name="CuadroTexto 211"/>
          <p:cNvSpPr txBox="1"/>
          <p:nvPr/>
        </p:nvSpPr>
        <p:spPr>
          <a:xfrm>
            <a:off x="150278" y="1825576"/>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1</a:t>
            </a:r>
          </a:p>
        </p:txBody>
      </p:sp>
      <p:sp>
        <p:nvSpPr>
          <p:cNvPr id="214" name="CuadroTexto 213"/>
          <p:cNvSpPr txBox="1"/>
          <p:nvPr/>
        </p:nvSpPr>
        <p:spPr>
          <a:xfrm>
            <a:off x="150278" y="1655449"/>
            <a:ext cx="942887" cy="307777"/>
          </a:xfrm>
          <a:prstGeom prst="rect">
            <a:avLst/>
          </a:prstGeom>
          <a:solidFill>
            <a:schemeClr val="bg1"/>
          </a:solidFill>
          <a:ln>
            <a:solidFill>
              <a:srgbClr val="00B050"/>
            </a:solidFill>
          </a:ln>
        </p:spPr>
        <p:txBody>
          <a:bodyPr wrap="none" rtlCol="0">
            <a:spAutoFit/>
          </a:bodyPr>
          <a:lstStyle/>
          <a:p>
            <a:r>
              <a:rPr lang="es-CL" sz="1400" b="1" dirty="0">
                <a:solidFill>
                  <a:srgbClr val="00B050"/>
                </a:solidFill>
              </a:rPr>
              <a:t>Llamada 9</a:t>
            </a:r>
          </a:p>
        </p:txBody>
      </p:sp>
      <p:sp>
        <p:nvSpPr>
          <p:cNvPr id="217" name="CuadroTexto 216"/>
          <p:cNvSpPr txBox="1"/>
          <p:nvPr/>
        </p:nvSpPr>
        <p:spPr>
          <a:xfrm>
            <a:off x="3284572" y="3453644"/>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sp>
        <p:nvSpPr>
          <p:cNvPr id="220" name="CuadroTexto 219"/>
          <p:cNvSpPr txBox="1"/>
          <p:nvPr/>
        </p:nvSpPr>
        <p:spPr>
          <a:xfrm>
            <a:off x="666543" y="4139459"/>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3</a:t>
            </a:r>
          </a:p>
        </p:txBody>
      </p:sp>
      <p:sp>
        <p:nvSpPr>
          <p:cNvPr id="221" name="CuadroTexto 220"/>
          <p:cNvSpPr txBox="1"/>
          <p:nvPr/>
        </p:nvSpPr>
        <p:spPr>
          <a:xfrm>
            <a:off x="3578043" y="3904863"/>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0</a:t>
            </a:r>
          </a:p>
        </p:txBody>
      </p:sp>
      <p:grpSp>
        <p:nvGrpSpPr>
          <p:cNvPr id="362" name="Grupo 361"/>
          <p:cNvGrpSpPr/>
          <p:nvPr/>
        </p:nvGrpSpPr>
        <p:grpSpPr>
          <a:xfrm>
            <a:off x="3282498" y="3889810"/>
            <a:ext cx="743538" cy="423582"/>
            <a:chOff x="5486400" y="4504675"/>
            <a:chExt cx="360000" cy="423582"/>
          </a:xfrm>
          <a:solidFill>
            <a:schemeClr val="bg1"/>
          </a:solidFill>
        </p:grpSpPr>
        <p:sp>
          <p:nvSpPr>
            <p:cNvPr id="360" name="CuadroTexto 359"/>
            <p:cNvSpPr txBox="1"/>
            <p:nvPr/>
          </p:nvSpPr>
          <p:spPr>
            <a:xfrm>
              <a:off x="5616729" y="4620480"/>
              <a:ext cx="177889" cy="307777"/>
            </a:xfrm>
            <a:prstGeom prst="rect">
              <a:avLst/>
            </a:prstGeom>
            <a:grpFill/>
            <a:ln>
              <a:solidFill>
                <a:srgbClr val="00B050"/>
              </a:solidFill>
            </a:ln>
          </p:spPr>
          <p:txBody>
            <a:bodyPr wrap="none" rtlCol="0">
              <a:spAutoFit/>
            </a:bodyPr>
            <a:lstStyle/>
            <a:p>
              <a:pPr algn="ctr"/>
              <a:r>
                <a:rPr lang="es-CL" sz="1400" b="1" dirty="0">
                  <a:solidFill>
                    <a:srgbClr val="00B050"/>
                  </a:solidFill>
                </a:rPr>
                <a:t>10</a:t>
              </a:r>
            </a:p>
          </p:txBody>
        </p:sp>
        <p:sp>
          <p:nvSpPr>
            <p:cNvPr id="361" name="Cerrar llave 360"/>
            <p:cNvSpPr/>
            <p:nvPr/>
          </p:nvSpPr>
          <p:spPr>
            <a:xfrm rot="5400000">
              <a:off x="5612400" y="4378675"/>
              <a:ext cx="108000" cy="360000"/>
            </a:xfrm>
            <a:prstGeom prst="rightBrace">
              <a:avLst/>
            </a:prstGeom>
            <a:grpFill/>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grpSp>
        <p:nvGrpSpPr>
          <p:cNvPr id="363" name="Grupo 362"/>
          <p:cNvGrpSpPr/>
          <p:nvPr/>
        </p:nvGrpSpPr>
        <p:grpSpPr>
          <a:xfrm>
            <a:off x="3559495" y="4334148"/>
            <a:ext cx="725014" cy="423582"/>
            <a:chOff x="5486400" y="4504675"/>
            <a:chExt cx="360000" cy="423582"/>
          </a:xfrm>
        </p:grpSpPr>
        <p:sp>
          <p:nvSpPr>
            <p:cNvPr id="364" name="CuadroTexto 363"/>
            <p:cNvSpPr txBox="1"/>
            <p:nvPr/>
          </p:nvSpPr>
          <p:spPr>
            <a:xfrm>
              <a:off x="5614456" y="4620480"/>
              <a:ext cx="182433" cy="307777"/>
            </a:xfrm>
            <a:prstGeom prst="rect">
              <a:avLst/>
            </a:prstGeom>
            <a:noFill/>
            <a:ln>
              <a:solidFill>
                <a:srgbClr val="00B050"/>
              </a:solidFill>
            </a:ln>
          </p:spPr>
          <p:txBody>
            <a:bodyPr wrap="none" rtlCol="0">
              <a:spAutoFit/>
            </a:bodyPr>
            <a:lstStyle/>
            <a:p>
              <a:pPr algn="ctr"/>
              <a:r>
                <a:rPr lang="es-CL" sz="1400" b="1" dirty="0">
                  <a:solidFill>
                    <a:srgbClr val="00B050"/>
                  </a:solidFill>
                </a:rPr>
                <a:t>11</a:t>
              </a:r>
            </a:p>
          </p:txBody>
        </p:sp>
        <p:sp>
          <p:nvSpPr>
            <p:cNvPr id="365" name="Cerrar llave 364"/>
            <p:cNvSpPr/>
            <p:nvPr/>
          </p:nvSpPr>
          <p:spPr>
            <a:xfrm rot="5400000">
              <a:off x="5612400" y="4378675"/>
              <a:ext cx="108000" cy="360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sp>
        <p:nvSpPr>
          <p:cNvPr id="222" name="CuadroTexto 221"/>
          <p:cNvSpPr txBox="1"/>
          <p:nvPr/>
        </p:nvSpPr>
        <p:spPr>
          <a:xfrm>
            <a:off x="950254" y="5043525"/>
            <a:ext cx="720000" cy="461665"/>
          </a:xfrm>
          <a:prstGeom prst="rect">
            <a:avLst/>
          </a:prstGeom>
          <a:solidFill>
            <a:schemeClr val="bg1"/>
          </a:solidFill>
        </p:spPr>
        <p:txBody>
          <a:bodyPr wrap="square" rtlCol="0">
            <a:spAutoFit/>
          </a:bodyPr>
          <a:lstStyle/>
          <a:p>
            <a:pPr algn="ctr">
              <a:lnSpc>
                <a:spcPts val="2800"/>
              </a:lnSpc>
            </a:pPr>
            <a:r>
              <a:rPr lang="es-CL" sz="2400" b="1" dirty="0">
                <a:solidFill>
                  <a:srgbClr val="FF0000"/>
                </a:solidFill>
              </a:rPr>
              <a:t>1</a:t>
            </a:r>
          </a:p>
        </p:txBody>
      </p:sp>
      <p:sp>
        <p:nvSpPr>
          <p:cNvPr id="19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190" name="CuadroTexto 189"/>
          <p:cNvSpPr txBox="1"/>
          <p:nvPr/>
        </p:nvSpPr>
        <p:spPr>
          <a:xfrm>
            <a:off x="200025" y="2401456"/>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1</a:t>
            </a:r>
          </a:p>
        </p:txBody>
      </p:sp>
      <p:sp>
        <p:nvSpPr>
          <p:cNvPr id="192" name="Rectángulo 191"/>
          <p:cNvSpPr/>
          <p:nvPr/>
        </p:nvSpPr>
        <p:spPr>
          <a:xfrm>
            <a:off x="936901" y="5140349"/>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3" name="CuadroTexto 192"/>
          <p:cNvSpPr txBox="1"/>
          <p:nvPr/>
        </p:nvSpPr>
        <p:spPr>
          <a:xfrm>
            <a:off x="2821992" y="2393337"/>
            <a:ext cx="27603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9</a:t>
            </a:r>
          </a:p>
        </p:txBody>
      </p:sp>
      <p:sp>
        <p:nvSpPr>
          <p:cNvPr id="194" name="Rectángulo 193"/>
          <p:cNvSpPr/>
          <p:nvPr/>
        </p:nvSpPr>
        <p:spPr>
          <a:xfrm>
            <a:off x="3294197" y="3550918"/>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5" name="CuadroTexto 194"/>
          <p:cNvSpPr txBox="1"/>
          <p:nvPr/>
        </p:nvSpPr>
        <p:spPr>
          <a:xfrm>
            <a:off x="5141689" y="2393337"/>
            <a:ext cx="36740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10</a:t>
            </a:r>
          </a:p>
        </p:txBody>
      </p:sp>
      <p:sp>
        <p:nvSpPr>
          <p:cNvPr id="199" name="Rectángulo 198"/>
          <p:cNvSpPr/>
          <p:nvPr/>
        </p:nvSpPr>
        <p:spPr>
          <a:xfrm>
            <a:off x="3596591" y="4002599"/>
            <a:ext cx="720000" cy="276558"/>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1" name="CuadroTexto 200"/>
          <p:cNvSpPr txBox="1"/>
          <p:nvPr/>
        </p:nvSpPr>
        <p:spPr>
          <a:xfrm>
            <a:off x="5137788" y="4038636"/>
            <a:ext cx="367408" cy="307777"/>
          </a:xfrm>
          <a:prstGeom prst="rect">
            <a:avLst/>
          </a:prstGeom>
          <a:solidFill>
            <a:srgbClr val="FFFF00"/>
          </a:solidFill>
          <a:ln>
            <a:solidFill>
              <a:srgbClr val="00B050"/>
            </a:solidFill>
          </a:ln>
        </p:spPr>
        <p:txBody>
          <a:bodyPr wrap="none" rtlCol="0">
            <a:spAutoFit/>
          </a:bodyPr>
          <a:lstStyle/>
          <a:p>
            <a:r>
              <a:rPr lang="es-CL" sz="1400" b="1" dirty="0">
                <a:solidFill>
                  <a:srgbClr val="00B050"/>
                </a:solidFill>
              </a:rPr>
              <a:t>11</a:t>
            </a:r>
          </a:p>
        </p:txBody>
      </p:sp>
      <p:sp>
        <p:nvSpPr>
          <p:cNvPr id="20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Peso de un AB</a:t>
            </a:r>
            <a:endParaRPr lang="es-CL" sz="1600" b="1" dirty="0">
              <a:solidFill>
                <a:srgbClr val="0070C0"/>
              </a:solidFill>
              <a:latin typeface="Courier New" pitchFamily="49" charset="0"/>
              <a:cs typeface="Courier New" pitchFamily="49" charset="0"/>
            </a:endParaRPr>
          </a:p>
        </p:txBody>
      </p:sp>
      <p:sp>
        <p:nvSpPr>
          <p:cNvPr id="17" name="TextBox 46">
            <a:extLst>
              <a:ext uri="{FF2B5EF4-FFF2-40B4-BE49-F238E27FC236}">
                <a16:creationId xmlns:a16="http://schemas.microsoft.com/office/drawing/2014/main" id="{B0EC6F15-23D0-AEC6-C4EE-8C3D50B7D893}"/>
              </a:ext>
            </a:extLst>
          </p:cNvPr>
          <p:cNvSpPr txBox="1"/>
          <p:nvPr/>
        </p:nvSpPr>
        <p:spPr>
          <a:xfrm>
            <a:off x="1549850" y="948723"/>
            <a:ext cx="5064255" cy="1569660"/>
          </a:xfrm>
          <a:prstGeom prst="rect">
            <a:avLst/>
          </a:prstGeom>
          <a:noFill/>
        </p:spPr>
        <p:txBody>
          <a:bodyPr wrap="square" rtlCol="0">
            <a:spAutoFit/>
          </a:bodyPr>
          <a:lstStyle/>
          <a:p>
            <a:pPr algn="just"/>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u="sng" dirty="0">
                <a:solidFill>
                  <a:srgbClr val="C00000"/>
                </a:solidFill>
                <a:latin typeface="Courier New" pitchFamily="49" charset="0"/>
                <a:cs typeface="Courier New" pitchFamily="49" charset="0"/>
              </a:rPr>
              <a:t>Peso</a:t>
            </a:r>
            <a:r>
              <a:rPr lang="es-ES_tradnl" sz="1200" b="1" dirty="0">
                <a:solidFill>
                  <a:srgbClr val="002060"/>
                </a:solidFill>
                <a:latin typeface="Courier New" pitchFamily="49" charset="0"/>
                <a:cs typeface="Courier New" pitchFamily="49" charset="0"/>
              </a:rPr>
              <a:t>(AB A)</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77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0;</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else</a:t>
            </a:r>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1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izq</a:t>
            </a:r>
            <a:r>
              <a:rPr lang="es-CL" sz="1200" b="1" dirty="0">
                <a:solidFill>
                  <a:srgbClr val="002060"/>
                </a:solidFill>
                <a:latin typeface="Courier New" pitchFamily="49" charset="0"/>
                <a:cs typeface="Courier New" pitchFamily="49" charset="0"/>
              </a:rPr>
              <a:t>) + </a:t>
            </a:r>
            <a:r>
              <a:rPr lang="es-CL" sz="1200" b="1" u="sng" dirty="0">
                <a:solidFill>
                  <a:srgbClr val="C00000"/>
                </a:solidFill>
                <a:latin typeface="Courier New" pitchFamily="49" charset="0"/>
                <a:cs typeface="Courier New" pitchFamily="49" charset="0"/>
              </a:rPr>
              <a:t>Peso</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-&gt;der</a:t>
            </a:r>
            <a:r>
              <a:rPr lang="es-CL" sz="1200" b="1" dirty="0">
                <a:solidFill>
                  <a:srgbClr val="002060"/>
                </a:solidFill>
                <a:latin typeface="Courier New" pitchFamily="49" charset="0"/>
                <a:cs typeface="Courier New" pitchFamily="49" charset="0"/>
              </a:rPr>
              <a:t>);</a:t>
            </a:r>
          </a:p>
          <a:p>
            <a:pPr algn="just"/>
            <a:r>
              <a:rPr lang="es-CL" sz="1200" b="1" dirty="0">
                <a:solidFill>
                  <a:srgbClr val="002060"/>
                </a:solidFill>
                <a:latin typeface="Courier New" pitchFamily="49" charset="0"/>
                <a:cs typeface="Courier New" pitchFamily="49" charset="0"/>
              </a:rPr>
              <a:t>    }</a:t>
            </a:r>
          </a:p>
          <a:p>
            <a:pPr algn="just"/>
            <a:r>
              <a:rPr lang="es-CL" sz="1200" b="1" dirty="0">
                <a:solidFill>
                  <a:srgbClr val="002060"/>
                </a:solidFill>
                <a:latin typeface="Courier New" pitchFamily="49" charset="0"/>
                <a:cs typeface="Courier New" pitchFamily="49" charset="0"/>
              </a:rPr>
              <a:t>}</a:t>
            </a:r>
          </a:p>
        </p:txBody>
      </p:sp>
      <p:grpSp>
        <p:nvGrpSpPr>
          <p:cNvPr id="18" name="Grupo 17">
            <a:extLst>
              <a:ext uri="{FF2B5EF4-FFF2-40B4-BE49-F238E27FC236}">
                <a16:creationId xmlns:a16="http://schemas.microsoft.com/office/drawing/2014/main" id="{2966F3DF-609F-5D53-A584-7B94E362E5D9}"/>
              </a:ext>
            </a:extLst>
          </p:cNvPr>
          <p:cNvGrpSpPr/>
          <p:nvPr/>
        </p:nvGrpSpPr>
        <p:grpSpPr>
          <a:xfrm>
            <a:off x="7236764" y="215639"/>
            <a:ext cx="1450036" cy="1841761"/>
            <a:chOff x="788708" y="3188990"/>
            <a:chExt cx="1450036" cy="1841761"/>
          </a:xfrm>
        </p:grpSpPr>
        <p:grpSp>
          <p:nvGrpSpPr>
            <p:cNvPr id="19" name="Grupo 18">
              <a:extLst>
                <a:ext uri="{FF2B5EF4-FFF2-40B4-BE49-F238E27FC236}">
                  <a16:creationId xmlns:a16="http://schemas.microsoft.com/office/drawing/2014/main" id="{D2B5FBE7-E6BD-4C72-4E9B-530EC16D6385}"/>
                </a:ext>
              </a:extLst>
            </p:cNvPr>
            <p:cNvGrpSpPr/>
            <p:nvPr/>
          </p:nvGrpSpPr>
          <p:grpSpPr>
            <a:xfrm>
              <a:off x="788708" y="3188990"/>
              <a:ext cx="1450036" cy="1839398"/>
              <a:chOff x="3063944" y="3290301"/>
              <a:chExt cx="1450036" cy="1839398"/>
            </a:xfrm>
          </p:grpSpPr>
          <p:grpSp>
            <p:nvGrpSpPr>
              <p:cNvPr id="26" name="Grupo 25">
                <a:extLst>
                  <a:ext uri="{FF2B5EF4-FFF2-40B4-BE49-F238E27FC236}">
                    <a16:creationId xmlns:a16="http://schemas.microsoft.com/office/drawing/2014/main" id="{A61C139E-AFAD-2808-B20E-908909E529F7}"/>
                  </a:ext>
                </a:extLst>
              </p:cNvPr>
              <p:cNvGrpSpPr/>
              <p:nvPr/>
            </p:nvGrpSpPr>
            <p:grpSpPr>
              <a:xfrm>
                <a:off x="3807126" y="3784156"/>
                <a:ext cx="285120" cy="291880"/>
                <a:chOff x="3807126" y="3784156"/>
                <a:chExt cx="285120" cy="291880"/>
              </a:xfrm>
            </p:grpSpPr>
            <p:sp>
              <p:nvSpPr>
                <p:cNvPr id="89" name="TextBox 84">
                  <a:extLst>
                    <a:ext uri="{FF2B5EF4-FFF2-40B4-BE49-F238E27FC236}">
                      <a16:creationId xmlns:a16="http://schemas.microsoft.com/office/drawing/2014/main" id="{5FEC0D85-C0CD-E8CC-3D16-8ED0338CA102}"/>
                    </a:ext>
                  </a:extLst>
                </p:cNvPr>
                <p:cNvSpPr txBox="1"/>
                <p:nvPr/>
              </p:nvSpPr>
              <p:spPr>
                <a:xfrm>
                  <a:off x="3821141" y="3784156"/>
                  <a:ext cx="258404" cy="276999"/>
                </a:xfrm>
                <a:prstGeom prst="rect">
                  <a:avLst/>
                </a:prstGeom>
                <a:noFill/>
              </p:spPr>
              <p:txBody>
                <a:bodyPr wrap="none" rtlCol="0">
                  <a:spAutoFit/>
                </a:bodyPr>
                <a:lstStyle/>
                <a:p>
                  <a:pPr algn="ctr"/>
                  <a:r>
                    <a:rPr lang="es-CL" sz="1200" dirty="0"/>
                    <a:t>a</a:t>
                  </a:r>
                  <a:endParaRPr lang="es-CL" sz="1200" baseline="-25000" dirty="0"/>
                </a:p>
              </p:txBody>
            </p:sp>
            <p:sp>
              <p:nvSpPr>
                <p:cNvPr id="90" name="Oval 85">
                  <a:extLst>
                    <a:ext uri="{FF2B5EF4-FFF2-40B4-BE49-F238E27FC236}">
                      <a16:creationId xmlns:a16="http://schemas.microsoft.com/office/drawing/2014/main" id="{8FA6BC66-53ED-6211-F8F6-7F2FF70C07BB}"/>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27" name="Group 56">
                <a:extLst>
                  <a:ext uri="{FF2B5EF4-FFF2-40B4-BE49-F238E27FC236}">
                    <a16:creationId xmlns:a16="http://schemas.microsoft.com/office/drawing/2014/main" id="{66157390-7DCA-2CC7-0CDE-77A8DFD1123E}"/>
                  </a:ext>
                </a:extLst>
              </p:cNvPr>
              <p:cNvGrpSpPr/>
              <p:nvPr/>
            </p:nvGrpSpPr>
            <p:grpSpPr>
              <a:xfrm>
                <a:off x="3990122" y="3290301"/>
                <a:ext cx="379103" cy="491893"/>
                <a:chOff x="6819917" y="1089979"/>
                <a:chExt cx="379103" cy="480501"/>
              </a:xfrm>
            </p:grpSpPr>
            <p:sp>
              <p:nvSpPr>
                <p:cNvPr id="87" name="Rectangle 82">
                  <a:extLst>
                    <a:ext uri="{FF2B5EF4-FFF2-40B4-BE49-F238E27FC236}">
                      <a16:creationId xmlns:a16="http://schemas.microsoft.com/office/drawing/2014/main" id="{BBB7DDBC-9582-5200-A04C-01FEDF2B1B98}"/>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88" name="Straight Arrow Connector 83">
                  <a:extLst>
                    <a:ext uri="{FF2B5EF4-FFF2-40B4-BE49-F238E27FC236}">
                      <a16:creationId xmlns:a16="http://schemas.microsoft.com/office/drawing/2014/main" id="{5227F0F9-E6FE-2617-9FC1-572C08CE0A40}"/>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upo 27">
                <a:extLst>
                  <a:ext uri="{FF2B5EF4-FFF2-40B4-BE49-F238E27FC236}">
                    <a16:creationId xmlns:a16="http://schemas.microsoft.com/office/drawing/2014/main" id="{F22A8829-60F6-44DB-FF2B-C7259CCD3468}"/>
                  </a:ext>
                </a:extLst>
              </p:cNvPr>
              <p:cNvGrpSpPr/>
              <p:nvPr/>
            </p:nvGrpSpPr>
            <p:grpSpPr>
              <a:xfrm>
                <a:off x="4048123" y="4033291"/>
                <a:ext cx="465857" cy="629057"/>
                <a:chOff x="4048123" y="4033291"/>
                <a:chExt cx="465857" cy="629057"/>
              </a:xfrm>
            </p:grpSpPr>
            <p:grpSp>
              <p:nvGrpSpPr>
                <p:cNvPr id="68" name="Grupo 67">
                  <a:extLst>
                    <a:ext uri="{FF2B5EF4-FFF2-40B4-BE49-F238E27FC236}">
                      <a16:creationId xmlns:a16="http://schemas.microsoft.com/office/drawing/2014/main" id="{46AF8A7C-85B2-5753-9880-B294FBFFB82D}"/>
                    </a:ext>
                  </a:extLst>
                </p:cNvPr>
                <p:cNvGrpSpPr/>
                <p:nvPr/>
              </p:nvGrpSpPr>
              <p:grpSpPr>
                <a:xfrm>
                  <a:off x="4094880" y="4186258"/>
                  <a:ext cx="419100" cy="476090"/>
                  <a:chOff x="4323480" y="4253106"/>
                  <a:chExt cx="419100" cy="476090"/>
                </a:xfrm>
              </p:grpSpPr>
              <p:grpSp>
                <p:nvGrpSpPr>
                  <p:cNvPr id="71" name="Grupo 70">
                    <a:extLst>
                      <a:ext uri="{FF2B5EF4-FFF2-40B4-BE49-F238E27FC236}">
                        <a16:creationId xmlns:a16="http://schemas.microsoft.com/office/drawing/2014/main" id="{3669862F-AF83-CD4C-BFC0-EE9261C2DEA4}"/>
                      </a:ext>
                    </a:extLst>
                  </p:cNvPr>
                  <p:cNvGrpSpPr/>
                  <p:nvPr/>
                </p:nvGrpSpPr>
                <p:grpSpPr>
                  <a:xfrm>
                    <a:off x="4385325" y="4253106"/>
                    <a:ext cx="285120" cy="291880"/>
                    <a:chOff x="4400565" y="4263266"/>
                    <a:chExt cx="285120" cy="291880"/>
                  </a:xfrm>
                </p:grpSpPr>
                <p:sp>
                  <p:nvSpPr>
                    <p:cNvPr id="85" name="TextBox 35">
                      <a:extLst>
                        <a:ext uri="{FF2B5EF4-FFF2-40B4-BE49-F238E27FC236}">
                          <a16:creationId xmlns:a16="http://schemas.microsoft.com/office/drawing/2014/main" id="{42BCF660-12D6-D1C1-2984-C4BBD85F2FFC}"/>
                        </a:ext>
                      </a:extLst>
                    </p:cNvPr>
                    <p:cNvSpPr txBox="1"/>
                    <p:nvPr/>
                  </p:nvSpPr>
                  <p:spPr>
                    <a:xfrm>
                      <a:off x="4417930" y="4270706"/>
                      <a:ext cx="250389" cy="276999"/>
                    </a:xfrm>
                    <a:prstGeom prst="rect">
                      <a:avLst/>
                    </a:prstGeom>
                    <a:noFill/>
                  </p:spPr>
                  <p:txBody>
                    <a:bodyPr wrap="none" rtlCol="0" anchor="ctr">
                      <a:spAutoFit/>
                    </a:bodyPr>
                    <a:lstStyle/>
                    <a:p>
                      <a:pPr algn="ctr"/>
                      <a:r>
                        <a:rPr lang="es-CL" sz="1200" dirty="0"/>
                        <a:t>c</a:t>
                      </a:r>
                      <a:endParaRPr lang="es-CL" sz="1200" baseline="-25000" dirty="0"/>
                    </a:p>
                  </p:txBody>
                </p:sp>
                <p:sp>
                  <p:nvSpPr>
                    <p:cNvPr id="86" name="Oval 87">
                      <a:extLst>
                        <a:ext uri="{FF2B5EF4-FFF2-40B4-BE49-F238E27FC236}">
                          <a16:creationId xmlns:a16="http://schemas.microsoft.com/office/drawing/2014/main" id="{82955275-0FDE-0917-6E81-B47ED172BAB4}"/>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2" name="Group 121">
                    <a:extLst>
                      <a:ext uri="{FF2B5EF4-FFF2-40B4-BE49-F238E27FC236}">
                        <a16:creationId xmlns:a16="http://schemas.microsoft.com/office/drawing/2014/main" id="{08F98645-EDF2-8E38-B72D-B893E143A1E3}"/>
                      </a:ext>
                    </a:extLst>
                  </p:cNvPr>
                  <p:cNvGrpSpPr/>
                  <p:nvPr/>
                </p:nvGrpSpPr>
                <p:grpSpPr>
                  <a:xfrm>
                    <a:off x="4323480" y="4543930"/>
                    <a:ext cx="419100" cy="185266"/>
                    <a:chOff x="5772150" y="2628900"/>
                    <a:chExt cx="419100" cy="180975"/>
                  </a:xfrm>
                </p:grpSpPr>
                <p:grpSp>
                  <p:nvGrpSpPr>
                    <p:cNvPr id="73" name="Group 92">
                      <a:extLst>
                        <a:ext uri="{FF2B5EF4-FFF2-40B4-BE49-F238E27FC236}">
                          <a16:creationId xmlns:a16="http://schemas.microsoft.com/office/drawing/2014/main" id="{1157212C-FDE2-182E-24AD-647D79263D26}"/>
                        </a:ext>
                      </a:extLst>
                    </p:cNvPr>
                    <p:cNvGrpSpPr/>
                    <p:nvPr/>
                  </p:nvGrpSpPr>
                  <p:grpSpPr>
                    <a:xfrm>
                      <a:off x="5772150" y="2628900"/>
                      <a:ext cx="161925" cy="180975"/>
                      <a:chOff x="5772150" y="2628900"/>
                      <a:chExt cx="161925" cy="180975"/>
                    </a:xfrm>
                  </p:grpSpPr>
                  <p:cxnSp>
                    <p:nvCxnSpPr>
                      <p:cNvPr id="81" name="Straight Connector 48">
                        <a:extLst>
                          <a:ext uri="{FF2B5EF4-FFF2-40B4-BE49-F238E27FC236}">
                            <a16:creationId xmlns:a16="http://schemas.microsoft.com/office/drawing/2014/main" id="{208075D8-FB71-6770-E036-4A37807CDFD8}"/>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2" name="Group 91">
                        <a:extLst>
                          <a:ext uri="{FF2B5EF4-FFF2-40B4-BE49-F238E27FC236}">
                            <a16:creationId xmlns:a16="http://schemas.microsoft.com/office/drawing/2014/main" id="{3CD6D568-8999-A47F-F63D-EBE434B71126}"/>
                          </a:ext>
                        </a:extLst>
                      </p:cNvPr>
                      <p:cNvGrpSpPr/>
                      <p:nvPr/>
                    </p:nvGrpSpPr>
                    <p:grpSpPr>
                      <a:xfrm>
                        <a:off x="5772150" y="2790825"/>
                        <a:ext cx="152400" cy="19050"/>
                        <a:chOff x="5105400" y="3200400"/>
                        <a:chExt cx="152400" cy="19050"/>
                      </a:xfrm>
                    </p:grpSpPr>
                    <p:cxnSp>
                      <p:nvCxnSpPr>
                        <p:cNvPr id="83" name="Straight Connector 50">
                          <a:extLst>
                            <a:ext uri="{FF2B5EF4-FFF2-40B4-BE49-F238E27FC236}">
                              <a16:creationId xmlns:a16="http://schemas.microsoft.com/office/drawing/2014/main" id="{3880E767-A4A5-95BE-A314-50C6B4581DC3}"/>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51">
                          <a:extLst>
                            <a:ext uri="{FF2B5EF4-FFF2-40B4-BE49-F238E27FC236}">
                              <a16:creationId xmlns:a16="http://schemas.microsoft.com/office/drawing/2014/main" id="{4C3B912C-82DC-358E-980C-BCB3C002EE9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4" name="Group 93">
                      <a:extLst>
                        <a:ext uri="{FF2B5EF4-FFF2-40B4-BE49-F238E27FC236}">
                          <a16:creationId xmlns:a16="http://schemas.microsoft.com/office/drawing/2014/main" id="{BB8365C4-DA6C-F61E-4A76-A2C4C45E19AE}"/>
                        </a:ext>
                      </a:extLst>
                    </p:cNvPr>
                    <p:cNvGrpSpPr/>
                    <p:nvPr/>
                  </p:nvGrpSpPr>
                  <p:grpSpPr>
                    <a:xfrm flipH="1">
                      <a:off x="6029325" y="2628900"/>
                      <a:ext cx="161925" cy="180975"/>
                      <a:chOff x="5772150" y="2628900"/>
                      <a:chExt cx="161925" cy="180975"/>
                    </a:xfrm>
                  </p:grpSpPr>
                  <p:cxnSp>
                    <p:nvCxnSpPr>
                      <p:cNvPr id="75" name="Straight Connector 44">
                        <a:extLst>
                          <a:ext uri="{FF2B5EF4-FFF2-40B4-BE49-F238E27FC236}">
                            <a16:creationId xmlns:a16="http://schemas.microsoft.com/office/drawing/2014/main" id="{EFBEBD59-9206-3282-C560-40B1FDDCED33}"/>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8" name="Group 91">
                        <a:extLst>
                          <a:ext uri="{FF2B5EF4-FFF2-40B4-BE49-F238E27FC236}">
                            <a16:creationId xmlns:a16="http://schemas.microsoft.com/office/drawing/2014/main" id="{0EC39BC3-1928-CF17-4FA2-171F3B19AD78}"/>
                          </a:ext>
                        </a:extLst>
                      </p:cNvPr>
                      <p:cNvGrpSpPr/>
                      <p:nvPr/>
                    </p:nvGrpSpPr>
                    <p:grpSpPr>
                      <a:xfrm>
                        <a:off x="5772150" y="2790825"/>
                        <a:ext cx="152400" cy="19050"/>
                        <a:chOff x="5105400" y="3200400"/>
                        <a:chExt cx="152400" cy="19050"/>
                      </a:xfrm>
                    </p:grpSpPr>
                    <p:cxnSp>
                      <p:nvCxnSpPr>
                        <p:cNvPr id="79" name="Straight Connector 46">
                          <a:extLst>
                            <a:ext uri="{FF2B5EF4-FFF2-40B4-BE49-F238E27FC236}">
                              <a16:creationId xmlns:a16="http://schemas.microsoft.com/office/drawing/2014/main" id="{24A09EFA-949E-E4C7-72D2-783190B8A2E8}"/>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47">
                          <a:extLst>
                            <a:ext uri="{FF2B5EF4-FFF2-40B4-BE49-F238E27FC236}">
                              <a16:creationId xmlns:a16="http://schemas.microsoft.com/office/drawing/2014/main" id="{DD08E058-2654-1D77-4925-DF9D2D836170}"/>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70" name="Straight Connector 94">
                  <a:extLst>
                    <a:ext uri="{FF2B5EF4-FFF2-40B4-BE49-F238E27FC236}">
                      <a16:creationId xmlns:a16="http://schemas.microsoft.com/office/drawing/2014/main" id="{A8487104-FFFE-4D8D-EC6C-5317166F1FDB}"/>
                    </a:ext>
                  </a:extLst>
                </p:cNvPr>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9" name="Grupo 28">
                <a:extLst>
                  <a:ext uri="{FF2B5EF4-FFF2-40B4-BE49-F238E27FC236}">
                    <a16:creationId xmlns:a16="http://schemas.microsoft.com/office/drawing/2014/main" id="{E13461CC-33CB-4B27-151A-EC5F1A1A5F06}"/>
                  </a:ext>
                </a:extLst>
              </p:cNvPr>
              <p:cNvGrpSpPr/>
              <p:nvPr/>
            </p:nvGrpSpPr>
            <p:grpSpPr>
              <a:xfrm>
                <a:off x="3437150" y="4033291"/>
                <a:ext cx="411731" cy="444847"/>
                <a:chOff x="3437150" y="4033291"/>
                <a:chExt cx="411731" cy="444847"/>
              </a:xfrm>
            </p:grpSpPr>
            <p:cxnSp>
              <p:nvCxnSpPr>
                <p:cNvPr id="63" name="Straight Connector 94">
                  <a:extLst>
                    <a:ext uri="{FF2B5EF4-FFF2-40B4-BE49-F238E27FC236}">
                      <a16:creationId xmlns:a16="http://schemas.microsoft.com/office/drawing/2014/main" id="{733D8F17-6EB2-0A36-9432-73AC0F16C7AB}"/>
                    </a:ext>
                  </a:extLst>
                </p:cNvPr>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 name="Grupo 63">
                  <a:extLst>
                    <a:ext uri="{FF2B5EF4-FFF2-40B4-BE49-F238E27FC236}">
                      <a16:creationId xmlns:a16="http://schemas.microsoft.com/office/drawing/2014/main" id="{1BC8C957-C9DD-2F04-79F1-83BDF6AE17FC}"/>
                    </a:ext>
                  </a:extLst>
                </p:cNvPr>
                <p:cNvGrpSpPr/>
                <p:nvPr/>
              </p:nvGrpSpPr>
              <p:grpSpPr>
                <a:xfrm>
                  <a:off x="3437150" y="4186258"/>
                  <a:ext cx="285120" cy="291880"/>
                  <a:chOff x="3807126" y="3784156"/>
                  <a:chExt cx="285120" cy="291880"/>
                </a:xfrm>
              </p:grpSpPr>
              <p:sp>
                <p:nvSpPr>
                  <p:cNvPr id="66" name="TextBox 84">
                    <a:extLst>
                      <a:ext uri="{FF2B5EF4-FFF2-40B4-BE49-F238E27FC236}">
                        <a16:creationId xmlns:a16="http://schemas.microsoft.com/office/drawing/2014/main" id="{A715AFF1-5016-3F12-B866-09AE192CB4CD}"/>
                      </a:ext>
                    </a:extLst>
                  </p:cNvPr>
                  <p:cNvSpPr txBox="1"/>
                  <p:nvPr/>
                </p:nvSpPr>
                <p:spPr>
                  <a:xfrm>
                    <a:off x="3821141" y="3784156"/>
                    <a:ext cx="264816" cy="276999"/>
                  </a:xfrm>
                  <a:prstGeom prst="rect">
                    <a:avLst/>
                  </a:prstGeom>
                  <a:noFill/>
                </p:spPr>
                <p:txBody>
                  <a:bodyPr wrap="none" rtlCol="0">
                    <a:spAutoFit/>
                  </a:bodyPr>
                  <a:lstStyle/>
                  <a:p>
                    <a:r>
                      <a:rPr lang="es-CL" sz="1200" dirty="0"/>
                      <a:t>b</a:t>
                    </a:r>
                    <a:endParaRPr lang="es-CL" sz="1200" baseline="-25000" dirty="0"/>
                  </a:p>
                </p:txBody>
              </p:sp>
              <p:sp>
                <p:nvSpPr>
                  <p:cNvPr id="67" name="Oval 85">
                    <a:extLst>
                      <a:ext uri="{FF2B5EF4-FFF2-40B4-BE49-F238E27FC236}">
                        <a16:creationId xmlns:a16="http://schemas.microsoft.com/office/drawing/2014/main" id="{E6F6F79A-735C-B79F-265A-78E79FE356E9}"/>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30" name="Grupo 29">
                <a:extLst>
                  <a:ext uri="{FF2B5EF4-FFF2-40B4-BE49-F238E27FC236}">
                    <a16:creationId xmlns:a16="http://schemas.microsoft.com/office/drawing/2014/main" id="{3662F5A7-EEDE-8A23-7C4D-6E0910604799}"/>
                  </a:ext>
                </a:extLst>
              </p:cNvPr>
              <p:cNvGrpSpPr/>
              <p:nvPr/>
            </p:nvGrpSpPr>
            <p:grpSpPr>
              <a:xfrm>
                <a:off x="3063944" y="4447914"/>
                <a:ext cx="433923" cy="669113"/>
                <a:chOff x="3063944" y="4447914"/>
                <a:chExt cx="433923" cy="669113"/>
              </a:xfrm>
            </p:grpSpPr>
            <p:cxnSp>
              <p:nvCxnSpPr>
                <p:cNvPr id="47" name="Straight Connector 96">
                  <a:extLst>
                    <a:ext uri="{FF2B5EF4-FFF2-40B4-BE49-F238E27FC236}">
                      <a16:creationId xmlns:a16="http://schemas.microsoft.com/office/drawing/2014/main" id="{356726FD-CAD3-5BF5-7737-3798390E5FE4}"/>
                    </a:ext>
                  </a:extLst>
                </p:cNvPr>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upo 47">
                  <a:extLst>
                    <a:ext uri="{FF2B5EF4-FFF2-40B4-BE49-F238E27FC236}">
                      <a16:creationId xmlns:a16="http://schemas.microsoft.com/office/drawing/2014/main" id="{E1A73C48-BBD2-E9F9-B754-416CB8AB1346}"/>
                    </a:ext>
                  </a:extLst>
                </p:cNvPr>
                <p:cNvGrpSpPr/>
                <p:nvPr/>
              </p:nvGrpSpPr>
              <p:grpSpPr>
                <a:xfrm>
                  <a:off x="3063944" y="4640937"/>
                  <a:ext cx="419100" cy="476090"/>
                  <a:chOff x="4323480" y="4253106"/>
                  <a:chExt cx="419100" cy="476090"/>
                </a:xfrm>
              </p:grpSpPr>
              <p:grpSp>
                <p:nvGrpSpPr>
                  <p:cNvPr id="49" name="Grupo 48">
                    <a:extLst>
                      <a:ext uri="{FF2B5EF4-FFF2-40B4-BE49-F238E27FC236}">
                        <a16:creationId xmlns:a16="http://schemas.microsoft.com/office/drawing/2014/main" id="{6846C220-C80A-49E8-64BA-59D54CDEAB03}"/>
                      </a:ext>
                    </a:extLst>
                  </p:cNvPr>
                  <p:cNvGrpSpPr/>
                  <p:nvPr/>
                </p:nvGrpSpPr>
                <p:grpSpPr>
                  <a:xfrm>
                    <a:off x="4385325" y="4253106"/>
                    <a:ext cx="285120" cy="291880"/>
                    <a:chOff x="4400565" y="4263266"/>
                    <a:chExt cx="285120" cy="291880"/>
                  </a:xfrm>
                </p:grpSpPr>
                <p:sp>
                  <p:nvSpPr>
                    <p:cNvPr id="61" name="TextBox 35">
                      <a:extLst>
                        <a:ext uri="{FF2B5EF4-FFF2-40B4-BE49-F238E27FC236}">
                          <a16:creationId xmlns:a16="http://schemas.microsoft.com/office/drawing/2014/main" id="{44CD411D-1776-D1A3-DEAD-E293550F4883}"/>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d</a:t>
                      </a:r>
                      <a:endParaRPr lang="es-CL" sz="1200" baseline="-25000" dirty="0"/>
                    </a:p>
                  </p:txBody>
                </p:sp>
                <p:sp>
                  <p:nvSpPr>
                    <p:cNvPr id="62" name="Oval 87">
                      <a:extLst>
                        <a:ext uri="{FF2B5EF4-FFF2-40B4-BE49-F238E27FC236}">
                          <a16:creationId xmlns:a16="http://schemas.microsoft.com/office/drawing/2014/main" id="{C8500043-4BB8-6283-5812-5F0335ABCCCE}"/>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0" name="Group 121">
                    <a:extLst>
                      <a:ext uri="{FF2B5EF4-FFF2-40B4-BE49-F238E27FC236}">
                        <a16:creationId xmlns:a16="http://schemas.microsoft.com/office/drawing/2014/main" id="{9F7BF4FE-D0AD-C961-DD63-FED39008501A}"/>
                      </a:ext>
                    </a:extLst>
                  </p:cNvPr>
                  <p:cNvGrpSpPr/>
                  <p:nvPr/>
                </p:nvGrpSpPr>
                <p:grpSpPr>
                  <a:xfrm>
                    <a:off x="4323480" y="4543930"/>
                    <a:ext cx="419100" cy="185266"/>
                    <a:chOff x="5772150" y="2628900"/>
                    <a:chExt cx="419100" cy="180975"/>
                  </a:xfrm>
                </p:grpSpPr>
                <p:grpSp>
                  <p:nvGrpSpPr>
                    <p:cNvPr id="51" name="Group 92">
                      <a:extLst>
                        <a:ext uri="{FF2B5EF4-FFF2-40B4-BE49-F238E27FC236}">
                          <a16:creationId xmlns:a16="http://schemas.microsoft.com/office/drawing/2014/main" id="{A5820800-4549-69C6-ACA2-13B265EFC1B8}"/>
                        </a:ext>
                      </a:extLst>
                    </p:cNvPr>
                    <p:cNvGrpSpPr/>
                    <p:nvPr/>
                  </p:nvGrpSpPr>
                  <p:grpSpPr>
                    <a:xfrm>
                      <a:off x="5772150" y="2628900"/>
                      <a:ext cx="161925" cy="180975"/>
                      <a:chOff x="5772150" y="2628900"/>
                      <a:chExt cx="161925" cy="180975"/>
                    </a:xfrm>
                  </p:grpSpPr>
                  <p:cxnSp>
                    <p:nvCxnSpPr>
                      <p:cNvPr id="57" name="Straight Connector 48">
                        <a:extLst>
                          <a:ext uri="{FF2B5EF4-FFF2-40B4-BE49-F238E27FC236}">
                            <a16:creationId xmlns:a16="http://schemas.microsoft.com/office/drawing/2014/main" id="{DDC3C04C-155B-AEF1-B473-3AEB6C61177D}"/>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 name="Group 91">
                        <a:extLst>
                          <a:ext uri="{FF2B5EF4-FFF2-40B4-BE49-F238E27FC236}">
                            <a16:creationId xmlns:a16="http://schemas.microsoft.com/office/drawing/2014/main" id="{9466C321-1BA8-4FD8-5D2F-C9727749B6D0}"/>
                          </a:ext>
                        </a:extLst>
                      </p:cNvPr>
                      <p:cNvGrpSpPr/>
                      <p:nvPr/>
                    </p:nvGrpSpPr>
                    <p:grpSpPr>
                      <a:xfrm>
                        <a:off x="5772150" y="2790825"/>
                        <a:ext cx="152400" cy="19050"/>
                        <a:chOff x="5105400" y="3200400"/>
                        <a:chExt cx="152400" cy="19050"/>
                      </a:xfrm>
                    </p:grpSpPr>
                    <p:cxnSp>
                      <p:nvCxnSpPr>
                        <p:cNvPr id="59" name="Straight Connector 50">
                          <a:extLst>
                            <a:ext uri="{FF2B5EF4-FFF2-40B4-BE49-F238E27FC236}">
                              <a16:creationId xmlns:a16="http://schemas.microsoft.com/office/drawing/2014/main" id="{845751E3-18D8-84B4-2700-5325CDAFC175}"/>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1">
                          <a:extLst>
                            <a:ext uri="{FF2B5EF4-FFF2-40B4-BE49-F238E27FC236}">
                              <a16:creationId xmlns:a16="http://schemas.microsoft.com/office/drawing/2014/main" id="{03F6EE7D-202B-B178-E199-3CBC17F59DB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 name="Group 93">
                      <a:extLst>
                        <a:ext uri="{FF2B5EF4-FFF2-40B4-BE49-F238E27FC236}">
                          <a16:creationId xmlns:a16="http://schemas.microsoft.com/office/drawing/2014/main" id="{829F4978-EB73-5C08-CD97-C9199381D4FC}"/>
                        </a:ext>
                      </a:extLst>
                    </p:cNvPr>
                    <p:cNvGrpSpPr/>
                    <p:nvPr/>
                  </p:nvGrpSpPr>
                  <p:grpSpPr>
                    <a:xfrm flipH="1">
                      <a:off x="6029325" y="2628900"/>
                      <a:ext cx="161925" cy="180975"/>
                      <a:chOff x="5772150" y="2628900"/>
                      <a:chExt cx="161925" cy="180975"/>
                    </a:xfrm>
                  </p:grpSpPr>
                  <p:cxnSp>
                    <p:nvCxnSpPr>
                      <p:cNvPr id="53" name="Straight Connector 44">
                        <a:extLst>
                          <a:ext uri="{FF2B5EF4-FFF2-40B4-BE49-F238E27FC236}">
                            <a16:creationId xmlns:a16="http://schemas.microsoft.com/office/drawing/2014/main" id="{47B0DA0B-A1E5-4ACF-38F9-C50CEE145F93}"/>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4" name="Group 91">
                        <a:extLst>
                          <a:ext uri="{FF2B5EF4-FFF2-40B4-BE49-F238E27FC236}">
                            <a16:creationId xmlns:a16="http://schemas.microsoft.com/office/drawing/2014/main" id="{C996828C-215D-F455-BE7C-96EEDD18E534}"/>
                          </a:ext>
                        </a:extLst>
                      </p:cNvPr>
                      <p:cNvGrpSpPr/>
                      <p:nvPr/>
                    </p:nvGrpSpPr>
                    <p:grpSpPr>
                      <a:xfrm>
                        <a:off x="5772150" y="2790825"/>
                        <a:ext cx="152400" cy="19050"/>
                        <a:chOff x="5105400" y="3200400"/>
                        <a:chExt cx="152400" cy="19050"/>
                      </a:xfrm>
                    </p:grpSpPr>
                    <p:cxnSp>
                      <p:nvCxnSpPr>
                        <p:cNvPr id="55" name="Straight Connector 46">
                          <a:extLst>
                            <a:ext uri="{FF2B5EF4-FFF2-40B4-BE49-F238E27FC236}">
                              <a16:creationId xmlns:a16="http://schemas.microsoft.com/office/drawing/2014/main" id="{59FAEEFC-30B3-2FD9-EB26-C2D2BE5FFAB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47">
                          <a:extLst>
                            <a:ext uri="{FF2B5EF4-FFF2-40B4-BE49-F238E27FC236}">
                              <a16:creationId xmlns:a16="http://schemas.microsoft.com/office/drawing/2014/main" id="{2DE28F5F-E613-2755-F974-4DB171E41BAB}"/>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31" name="Grupo 30">
                <a:extLst>
                  <a:ext uri="{FF2B5EF4-FFF2-40B4-BE49-F238E27FC236}">
                    <a16:creationId xmlns:a16="http://schemas.microsoft.com/office/drawing/2014/main" id="{BBC7C979-D33E-D2DF-5DA4-9654525CDCA4}"/>
                  </a:ext>
                </a:extLst>
              </p:cNvPr>
              <p:cNvGrpSpPr/>
              <p:nvPr/>
            </p:nvGrpSpPr>
            <p:grpSpPr>
              <a:xfrm>
                <a:off x="3663917" y="4447914"/>
                <a:ext cx="373886" cy="479685"/>
                <a:chOff x="3663917" y="4447914"/>
                <a:chExt cx="373886" cy="479685"/>
              </a:xfrm>
            </p:grpSpPr>
            <p:cxnSp>
              <p:nvCxnSpPr>
                <p:cNvPr id="43" name="Straight Connector 97">
                  <a:extLst>
                    <a:ext uri="{FF2B5EF4-FFF2-40B4-BE49-F238E27FC236}">
                      <a16:creationId xmlns:a16="http://schemas.microsoft.com/office/drawing/2014/main" id="{1B591F8E-FA72-AC4D-BB9E-9A86040673A7}"/>
                    </a:ext>
                  </a:extLst>
                </p:cNvPr>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89B842D2-871C-24F7-3682-79F8F35DE58D}"/>
                    </a:ext>
                  </a:extLst>
                </p:cNvPr>
                <p:cNvGrpSpPr/>
                <p:nvPr/>
              </p:nvGrpSpPr>
              <p:grpSpPr>
                <a:xfrm>
                  <a:off x="3752683" y="4635719"/>
                  <a:ext cx="285120" cy="291880"/>
                  <a:chOff x="3807126" y="3784156"/>
                  <a:chExt cx="285120" cy="291880"/>
                </a:xfrm>
              </p:grpSpPr>
              <p:sp>
                <p:nvSpPr>
                  <p:cNvPr id="45" name="TextBox 84">
                    <a:extLst>
                      <a:ext uri="{FF2B5EF4-FFF2-40B4-BE49-F238E27FC236}">
                        <a16:creationId xmlns:a16="http://schemas.microsoft.com/office/drawing/2014/main" id="{F77B7953-5937-50C2-C6D0-64E1EBF85059}"/>
                      </a:ext>
                    </a:extLst>
                  </p:cNvPr>
                  <p:cNvSpPr txBox="1"/>
                  <p:nvPr/>
                </p:nvSpPr>
                <p:spPr>
                  <a:xfrm>
                    <a:off x="3821141" y="3784156"/>
                    <a:ext cx="261610" cy="276999"/>
                  </a:xfrm>
                  <a:prstGeom prst="rect">
                    <a:avLst/>
                  </a:prstGeom>
                  <a:noFill/>
                </p:spPr>
                <p:txBody>
                  <a:bodyPr wrap="none" rtlCol="0">
                    <a:spAutoFit/>
                  </a:bodyPr>
                  <a:lstStyle/>
                  <a:p>
                    <a:r>
                      <a:rPr lang="es-CL" sz="1200" dirty="0"/>
                      <a:t>e</a:t>
                    </a:r>
                    <a:endParaRPr lang="es-CL" sz="1200" baseline="-25000" dirty="0"/>
                  </a:p>
                </p:txBody>
              </p:sp>
              <p:sp>
                <p:nvSpPr>
                  <p:cNvPr id="46" name="Oval 85">
                    <a:extLst>
                      <a:ext uri="{FF2B5EF4-FFF2-40B4-BE49-F238E27FC236}">
                        <a16:creationId xmlns:a16="http://schemas.microsoft.com/office/drawing/2014/main" id="{37EEDB2E-3181-C49D-DE66-16683B26F620}"/>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32" name="Straight Connector 102">
                <a:extLst>
                  <a:ext uri="{FF2B5EF4-FFF2-40B4-BE49-F238E27FC236}">
                    <a16:creationId xmlns:a16="http://schemas.microsoft.com/office/drawing/2014/main" id="{873F02E4-5613-DC31-6660-8F04FEF8AC00}"/>
                  </a:ext>
                </a:extLst>
              </p:cNvPr>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upo 32">
                <a:extLst>
                  <a:ext uri="{FF2B5EF4-FFF2-40B4-BE49-F238E27FC236}">
                    <a16:creationId xmlns:a16="http://schemas.microsoft.com/office/drawing/2014/main" id="{596B43F4-57A0-80E8-F620-1C09F21B410E}"/>
                  </a:ext>
                </a:extLst>
              </p:cNvPr>
              <p:cNvGrpSpPr/>
              <p:nvPr/>
            </p:nvGrpSpPr>
            <p:grpSpPr>
              <a:xfrm>
                <a:off x="3578231" y="4886328"/>
                <a:ext cx="563617" cy="243371"/>
                <a:chOff x="3578231" y="4886328"/>
                <a:chExt cx="563617" cy="243371"/>
              </a:xfrm>
            </p:grpSpPr>
            <p:cxnSp>
              <p:nvCxnSpPr>
                <p:cNvPr id="36" name="Straight Connector 103">
                  <a:extLst>
                    <a:ext uri="{FF2B5EF4-FFF2-40B4-BE49-F238E27FC236}">
                      <a16:creationId xmlns:a16="http://schemas.microsoft.com/office/drawing/2014/main" id="{4C28EB3C-9E0B-6630-B2F3-4CA763DF1B8B}"/>
                    </a:ext>
                  </a:extLst>
                </p:cNvPr>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 name="Group 91">
                  <a:extLst>
                    <a:ext uri="{FF2B5EF4-FFF2-40B4-BE49-F238E27FC236}">
                      <a16:creationId xmlns:a16="http://schemas.microsoft.com/office/drawing/2014/main" id="{F4A8BDB1-4229-4234-475E-199C118FA5DC}"/>
                    </a:ext>
                  </a:extLst>
                </p:cNvPr>
                <p:cNvGrpSpPr/>
                <p:nvPr/>
              </p:nvGrpSpPr>
              <p:grpSpPr>
                <a:xfrm>
                  <a:off x="3578231" y="5110197"/>
                  <a:ext cx="152400" cy="19502"/>
                  <a:chOff x="4731986" y="2756132"/>
                  <a:chExt cx="152400" cy="19050"/>
                </a:xfrm>
              </p:grpSpPr>
              <p:cxnSp>
                <p:nvCxnSpPr>
                  <p:cNvPr id="41" name="Straight Connector 50">
                    <a:extLst>
                      <a:ext uri="{FF2B5EF4-FFF2-40B4-BE49-F238E27FC236}">
                        <a16:creationId xmlns:a16="http://schemas.microsoft.com/office/drawing/2014/main" id="{7F488033-7E6B-58EA-D167-BBAD5D90A391}"/>
                      </a:ext>
                    </a:extLst>
                  </p:cNvPr>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51">
                    <a:extLst>
                      <a:ext uri="{FF2B5EF4-FFF2-40B4-BE49-F238E27FC236}">
                        <a16:creationId xmlns:a16="http://schemas.microsoft.com/office/drawing/2014/main" id="{5908A3E9-19E4-66ED-CFC4-A0E202DC7864}"/>
                      </a:ext>
                    </a:extLst>
                  </p:cNvPr>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1" name="Straight Connector 50">
              <a:extLst>
                <a:ext uri="{FF2B5EF4-FFF2-40B4-BE49-F238E27FC236}">
                  <a16:creationId xmlns:a16="http://schemas.microsoft.com/office/drawing/2014/main" id="{15D530EA-B136-38D9-B717-B25C6113D232}"/>
                </a:ext>
              </a:extLst>
            </p:cNvPr>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1">
              <a:extLst>
                <a:ext uri="{FF2B5EF4-FFF2-40B4-BE49-F238E27FC236}">
                  <a16:creationId xmlns:a16="http://schemas.microsoft.com/office/drawing/2014/main" id="{CDD15124-D6AD-8DCF-D082-D998812E3DB0}"/>
                </a:ext>
              </a:extLst>
            </p:cNvPr>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18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4"/>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9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xit" presetSubtype="0" fill="hold" grpId="3" nodeType="withEffect">
                                  <p:stCondLst>
                                    <p:cond delay="0"/>
                                  </p:stCondLst>
                                  <p:childTnLst>
                                    <p:set>
                                      <p:cBhvr>
                                        <p:cTn id="80" dur="1" fill="hold">
                                          <p:stCondLst>
                                            <p:cond delay="0"/>
                                          </p:stCondLst>
                                        </p:cTn>
                                        <p:tgtEl>
                                          <p:spTgt spid="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xit" presetSubtype="0" fill="hold" grpId="3"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9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 nodeType="clickEffect">
                                  <p:stCondLst>
                                    <p:cond delay="0"/>
                                  </p:stCondLst>
                                  <p:childTnLst>
                                    <p:set>
                                      <p:cBhvr>
                                        <p:cTn id="104" dur="1" fill="hold">
                                          <p:stCondLst>
                                            <p:cond delay="0"/>
                                          </p:stCondLst>
                                        </p:cTn>
                                        <p:tgtEl>
                                          <p:spTgt spid="1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2" nodeType="clickEffect">
                                  <p:stCondLst>
                                    <p:cond delay="0"/>
                                  </p:stCondLst>
                                  <p:childTnLst>
                                    <p:set>
                                      <p:cBhvr>
                                        <p:cTn id="108" dur="1" fill="hold">
                                          <p:stCondLst>
                                            <p:cond delay="0"/>
                                          </p:stCondLst>
                                        </p:cTn>
                                        <p:tgtEl>
                                          <p:spTgt spid="3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36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1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19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9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6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2" nodeType="clickEffect">
                                  <p:stCondLst>
                                    <p:cond delay="0"/>
                                  </p:stCondLst>
                                  <p:childTnLst>
                                    <p:set>
                                      <p:cBhvr>
                                        <p:cTn id="136" dur="1" fill="hold">
                                          <p:stCondLst>
                                            <p:cond delay="0"/>
                                          </p:stCondLst>
                                        </p:cTn>
                                        <p:tgtEl>
                                          <p:spTgt spid="214"/>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3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3" nodeType="clickEffect">
                                  <p:stCondLst>
                                    <p:cond delay="0"/>
                                  </p:stCondLst>
                                  <p:childTnLst>
                                    <p:set>
                                      <p:cBhvr>
                                        <p:cTn id="142" dur="1" fill="hold">
                                          <p:stCondLst>
                                            <p:cond delay="0"/>
                                          </p:stCondLst>
                                        </p:cTn>
                                        <p:tgtEl>
                                          <p:spTgt spid="193"/>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0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0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7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4" nodeType="clickEffect">
                                  <p:stCondLst>
                                    <p:cond delay="0"/>
                                  </p:stCondLst>
                                  <p:childTnLst>
                                    <p:set>
                                      <p:cBhvr>
                                        <p:cTn id="158" dur="1" fill="hold">
                                          <p:stCondLst>
                                            <p:cond delay="0"/>
                                          </p:stCondLst>
                                        </p:cTn>
                                        <p:tgtEl>
                                          <p:spTgt spid="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4"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grpId="5" nodeType="withEffect">
                                  <p:stCondLst>
                                    <p:cond delay="0"/>
                                  </p:stCondLst>
                                  <p:childTnLst>
                                    <p:set>
                                      <p:cBhvr>
                                        <p:cTn id="164" dur="1" fill="hold">
                                          <p:stCondLst>
                                            <p:cond delay="0"/>
                                          </p:stCondLst>
                                        </p:cTn>
                                        <p:tgtEl>
                                          <p:spTgt spid="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2" nodeType="clickEffect">
                                  <p:stCondLst>
                                    <p:cond delay="0"/>
                                  </p:stCondLst>
                                  <p:childTnLst>
                                    <p:set>
                                      <p:cBhvr>
                                        <p:cTn id="168" dur="1" fill="hold">
                                          <p:stCondLst>
                                            <p:cond delay="0"/>
                                          </p:stCondLst>
                                        </p:cTn>
                                        <p:tgtEl>
                                          <p:spTgt spid="35"/>
                                        </p:tgtEl>
                                        <p:attrNameLst>
                                          <p:attrName>style.visibility</p:attrName>
                                        </p:attrNameLst>
                                      </p:cBhvr>
                                      <p:to>
                                        <p:strVal val="visible"/>
                                      </p:to>
                                    </p:set>
                                  </p:childTnLst>
                                </p:cTn>
                              </p:par>
                              <p:par>
                                <p:cTn id="169" presetID="1" presetClass="exit" presetSubtype="0" fill="hold" grpId="5" nodeType="withEffect">
                                  <p:stCondLst>
                                    <p:cond delay="0"/>
                                  </p:stCondLst>
                                  <p:childTnLst>
                                    <p:set>
                                      <p:cBhvr>
                                        <p:cTn id="170" dur="1" fill="hold">
                                          <p:stCondLst>
                                            <p:cond delay="0"/>
                                          </p:stCondLst>
                                        </p:cTn>
                                        <p:tgtEl>
                                          <p:spTgt spid="3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201"/>
                                        </p:tgtEl>
                                        <p:attrNameLst>
                                          <p:attrName>style.visibility</p:attrName>
                                        </p:attrNameLst>
                                      </p:cBhvr>
                                      <p:to>
                                        <p:strVal val="hidden"/>
                                      </p:to>
                                    </p:set>
                                  </p:childTnLst>
                                </p:cTn>
                              </p:par>
                              <p:par>
                                <p:cTn id="179" presetID="1" presetClass="exit" presetSubtype="0" fill="hold" grpId="3" nodeType="withEffect">
                                  <p:stCondLst>
                                    <p:cond delay="0"/>
                                  </p:stCondLst>
                                  <p:childTnLst>
                                    <p:set>
                                      <p:cBhvr>
                                        <p:cTn id="180" dur="1" fill="hold">
                                          <p:stCondLst>
                                            <p:cond delay="0"/>
                                          </p:stCondLst>
                                        </p:cTn>
                                        <p:tgtEl>
                                          <p:spTgt spid="3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3" nodeType="clickEffect">
                                  <p:stCondLst>
                                    <p:cond delay="0"/>
                                  </p:stCondLst>
                                  <p:childTnLst>
                                    <p:set>
                                      <p:cBhvr>
                                        <p:cTn id="184" dur="1" fill="hold">
                                          <p:stCondLst>
                                            <p:cond delay="0"/>
                                          </p:stCondLst>
                                        </p:cTn>
                                        <p:tgtEl>
                                          <p:spTgt spid="214"/>
                                        </p:tgtEl>
                                        <p:attrNameLst>
                                          <p:attrName>style.visibility</p:attrName>
                                        </p:attrNameLst>
                                      </p:cBhvr>
                                      <p:to>
                                        <p:strVal val="hidden"/>
                                      </p:to>
                                    </p:set>
                                  </p:childTnLst>
                                </p:cTn>
                              </p:par>
                              <p:par>
                                <p:cTn id="185" presetID="1" presetClass="exit" presetSubtype="0" fill="hold" grpId="4" nodeType="withEffect">
                                  <p:stCondLst>
                                    <p:cond delay="0"/>
                                  </p:stCondLst>
                                  <p:childTnLst>
                                    <p:set>
                                      <p:cBhvr>
                                        <p:cTn id="186" dur="1" fill="hold">
                                          <p:stCondLst>
                                            <p:cond delay="0"/>
                                          </p:stCondLst>
                                        </p:cTn>
                                        <p:tgtEl>
                                          <p:spTgt spid="35"/>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4" nodeType="clickEffect">
                                  <p:stCondLst>
                                    <p:cond delay="0"/>
                                  </p:stCondLst>
                                  <p:childTnLst>
                                    <p:set>
                                      <p:cBhvr>
                                        <p:cTn id="190" dur="1" fill="hold">
                                          <p:stCondLst>
                                            <p:cond delay="0"/>
                                          </p:stCondLst>
                                        </p:cTn>
                                        <p:tgtEl>
                                          <p:spTgt spid="19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4" nodeType="clickEffect">
                                  <p:stCondLst>
                                    <p:cond delay="0"/>
                                  </p:stCondLst>
                                  <p:childTnLst>
                                    <p:set>
                                      <p:cBhvr>
                                        <p:cTn id="194" dur="1" fill="hold">
                                          <p:stCondLst>
                                            <p:cond delay="0"/>
                                          </p:stCondLst>
                                        </p:cTn>
                                        <p:tgtEl>
                                          <p:spTgt spid="37"/>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363"/>
                                        </p:tgtEl>
                                        <p:attrNameLst>
                                          <p:attrName>style.visibility</p:attrName>
                                        </p:attrNameLst>
                                      </p:cBhvr>
                                      <p:to>
                                        <p:strVal val="hidden"/>
                                      </p:to>
                                    </p:set>
                                  </p:childTnLst>
                                </p:cTn>
                              </p:par>
                              <p:par>
                                <p:cTn id="199" presetID="1" presetClass="exit" presetSubtype="0" fill="hold" grpId="5" nodeType="withEffect">
                                  <p:stCondLst>
                                    <p:cond delay="0"/>
                                  </p:stCondLst>
                                  <p:childTnLst>
                                    <p:set>
                                      <p:cBhvr>
                                        <p:cTn id="200" dur="1" fill="hold">
                                          <p:stCondLst>
                                            <p:cond delay="0"/>
                                          </p:stCondLst>
                                        </p:cTn>
                                        <p:tgtEl>
                                          <p:spTgt spid="3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21"/>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19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2"/>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5" nodeType="clickEffect">
                                  <p:stCondLst>
                                    <p:cond delay="0"/>
                                  </p:stCondLst>
                                  <p:childTnLst>
                                    <p:set>
                                      <p:cBhvr>
                                        <p:cTn id="220" dur="1" fill="hold">
                                          <p:stCondLst>
                                            <p:cond delay="0"/>
                                          </p:stCondLst>
                                        </p:cTn>
                                        <p:tgtEl>
                                          <p:spTgt spid="193"/>
                                        </p:tgtEl>
                                        <p:attrNameLst>
                                          <p:attrName>style.visibility</p:attrName>
                                        </p:attrNameLst>
                                      </p:cBhvr>
                                      <p:to>
                                        <p:strVal val="hidden"/>
                                      </p:to>
                                    </p:set>
                                  </p:childTnLst>
                                </p:cTn>
                              </p:par>
                              <p:par>
                                <p:cTn id="221" presetID="1" presetClass="exit" presetSubtype="0" fill="hold" grpId="5" nodeType="withEffect">
                                  <p:stCondLst>
                                    <p:cond delay="0"/>
                                  </p:stCondLst>
                                  <p:childTnLst>
                                    <p:set>
                                      <p:cBhvr>
                                        <p:cTn id="222" dur="1" fill="hold">
                                          <p:stCondLst>
                                            <p:cond delay="0"/>
                                          </p:stCondLst>
                                        </p:cTn>
                                        <p:tgtEl>
                                          <p:spTgt spid="37"/>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212"/>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1" nodeType="click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6" nodeType="clickEffect">
                                  <p:stCondLst>
                                    <p:cond delay="0"/>
                                  </p:stCondLst>
                                  <p:childTnLst>
                                    <p:set>
                                      <p:cBhvr>
                                        <p:cTn id="234" dur="1" fill="hold">
                                          <p:stCondLst>
                                            <p:cond delay="0"/>
                                          </p:stCondLst>
                                        </p:cTn>
                                        <p:tgtEl>
                                          <p:spTgt spid="3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278"/>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22"/>
                                        </p:tgtEl>
                                        <p:attrNameLst>
                                          <p:attrName>style.visibility</p:attrName>
                                        </p:attrNameLst>
                                      </p:cBhvr>
                                      <p:to>
                                        <p:strVal val="visible"/>
                                      </p:to>
                                    </p:set>
                                  </p:childTnLst>
                                </p:cTn>
                              </p:par>
                              <p:par>
                                <p:cTn id="243" presetID="1" presetClass="exit" presetSubtype="0" fill="hold" nodeType="withEffect">
                                  <p:stCondLst>
                                    <p:cond delay="0"/>
                                  </p:stCondLst>
                                  <p:childTnLst>
                                    <p:set>
                                      <p:cBhvr>
                                        <p:cTn id="244" dur="1" fill="hold">
                                          <p:stCondLst>
                                            <p:cond delay="0"/>
                                          </p:stCondLst>
                                        </p:cTn>
                                        <p:tgtEl>
                                          <p:spTgt spid="294"/>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grpId="0" nodeType="clickEffect">
                                  <p:stCondLst>
                                    <p:cond delay="0"/>
                                  </p:stCondLst>
                                  <p:childTnLst>
                                    <p:set>
                                      <p:cBhvr>
                                        <p:cTn id="248" dur="1" fill="hold">
                                          <p:stCondLst>
                                            <p:cond delay="0"/>
                                          </p:stCondLst>
                                        </p:cTn>
                                        <p:tgtEl>
                                          <p:spTgt spid="192"/>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nodeType="clickEffect">
                                  <p:stCondLst>
                                    <p:cond delay="0"/>
                                  </p:stCondLst>
                                  <p:childTnLst>
                                    <p:set>
                                      <p:cBhvr>
                                        <p:cTn id="252" dur="1" fill="hold">
                                          <p:stCondLst>
                                            <p:cond delay="0"/>
                                          </p:stCondLst>
                                        </p:cTn>
                                        <p:tgtEl>
                                          <p:spTgt spid="1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5"/>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7" nodeType="clickEffect">
                                  <p:stCondLst>
                                    <p:cond delay="0"/>
                                  </p:stCondLst>
                                  <p:childTnLst>
                                    <p:set>
                                      <p:cBhvr>
                                        <p:cTn id="26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34" grpId="0" animBg="1"/>
      <p:bldP spid="34" grpId="1" animBg="1"/>
      <p:bldP spid="34" grpId="2" animBg="1"/>
      <p:bldP spid="34" grpId="3" animBg="1"/>
      <p:bldP spid="34" grpId="4" animBg="1"/>
      <p:bldP spid="34" grpId="5" animBg="1"/>
      <p:bldP spid="35" grpId="0" animBg="1"/>
      <p:bldP spid="35" grpId="1" animBg="1"/>
      <p:bldP spid="35" grpId="2" animBg="1"/>
      <p:bldP spid="35" grpId="3" animBg="1"/>
      <p:bldP spid="35" grpId="4" animBg="1"/>
      <p:bldP spid="35" grpId="5" animBg="1"/>
      <p:bldP spid="37" grpId="0" animBg="1"/>
      <p:bldP spid="37" grpId="1" animBg="1"/>
      <p:bldP spid="37" grpId="2" animBg="1"/>
      <p:bldP spid="37" grpId="3" animBg="1"/>
      <p:bldP spid="37" grpId="4" animBg="1"/>
      <p:bldP spid="37" grpId="5" animBg="1"/>
      <p:bldP spid="37" grpId="6" animBg="1"/>
      <p:bldP spid="37" grpId="7" animBg="1"/>
      <p:bldP spid="357" grpId="0" animBg="1"/>
      <p:bldP spid="366" grpId="0" animBg="1"/>
      <p:bldP spid="378" grpId="0" animBg="1"/>
      <p:bldP spid="212" grpId="0" animBg="1"/>
      <p:bldP spid="212" grpId="1" animBg="1"/>
      <p:bldP spid="214" grpId="0" animBg="1"/>
      <p:bldP spid="214" grpId="1" animBg="1"/>
      <p:bldP spid="214" grpId="2" animBg="1"/>
      <p:bldP spid="214" grpId="3" animBg="1"/>
      <p:bldP spid="217" grpId="0" animBg="1"/>
      <p:bldP spid="221" grpId="0" animBg="1"/>
      <p:bldP spid="222" grpId="0" animBg="1"/>
      <p:bldP spid="190" grpId="0" animBg="1"/>
      <p:bldP spid="190" grpId="1" animBg="1"/>
      <p:bldP spid="192" grpId="0" animBg="1"/>
      <p:bldP spid="193" grpId="0" animBg="1"/>
      <p:bldP spid="193" grpId="1" animBg="1"/>
      <p:bldP spid="193" grpId="2" animBg="1"/>
      <p:bldP spid="193" grpId="3" animBg="1"/>
      <p:bldP spid="193" grpId="4" animBg="1"/>
      <p:bldP spid="193" grpId="5" animBg="1"/>
      <p:bldP spid="194" grpId="0" animBg="1"/>
      <p:bldP spid="194" grpId="1" animBg="1"/>
      <p:bldP spid="195" grpId="0" animBg="1"/>
      <p:bldP spid="195" grpId="1" animBg="1"/>
      <p:bldP spid="199" grpId="0" animBg="1"/>
      <p:bldP spid="199" grpId="1" animBg="1"/>
      <p:bldP spid="201" grpId="0" animBg="1"/>
      <p:bldP spid="20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23</a:t>
            </a:fld>
            <a:endParaRPr lang="en-US"/>
          </a:p>
        </p:txBody>
      </p:sp>
      <p:sp>
        <p:nvSpPr>
          <p:cNvPr id="18" name="TextBox 39"/>
          <p:cNvSpPr txBox="1"/>
          <p:nvPr/>
        </p:nvSpPr>
        <p:spPr>
          <a:xfrm>
            <a:off x="11118" y="1066800"/>
            <a:ext cx="9132882" cy="584775"/>
          </a:xfrm>
          <a:prstGeom prst="rect">
            <a:avLst/>
          </a:prstGeom>
          <a:noFill/>
        </p:spPr>
        <p:txBody>
          <a:bodyPr wrap="square" rtlCol="0">
            <a:spAutoFit/>
          </a:bodyPr>
          <a:lstStyle/>
          <a:p>
            <a:pPr marL="179388" indent="-179388" algn="just">
              <a:buFont typeface="Wingdings" pitchFamily="2" charset="2"/>
              <a:buChar char="§"/>
            </a:pPr>
            <a:r>
              <a:rPr lang="es-CL" sz="1600" b="1" dirty="0"/>
              <a:t>Árbol </a:t>
            </a:r>
            <a:r>
              <a:rPr lang="es-CL" sz="1600" b="1" dirty="0">
                <a:solidFill>
                  <a:srgbClr val="C00000"/>
                </a:solidFill>
              </a:rPr>
              <a:t>Lleno</a:t>
            </a:r>
            <a:r>
              <a:rPr lang="es-CL" sz="1600" dirty="0"/>
              <a:t>: Un AB está </a:t>
            </a:r>
            <a:r>
              <a:rPr lang="es-CL" sz="1600" b="1" dirty="0"/>
              <a:t>lleno</a:t>
            </a:r>
            <a:r>
              <a:rPr lang="es-CL" sz="1600" dirty="0"/>
              <a:t> si todos sus niveles tienen el máximo de nodos posibles.</a:t>
            </a:r>
            <a:endParaRPr lang="es-CL" sz="1600" dirty="0">
              <a:solidFill>
                <a:srgbClr val="FF0000"/>
              </a:solidFill>
            </a:endParaRPr>
          </a:p>
          <a:p>
            <a:pPr algn="just"/>
            <a:endParaRPr lang="es-CL" sz="1600" dirty="0"/>
          </a:p>
        </p:txBody>
      </p:sp>
      <p:sp>
        <p:nvSpPr>
          <p:cNvPr id="19" name="TextBox 4"/>
          <p:cNvSpPr txBox="1"/>
          <p:nvPr/>
        </p:nvSpPr>
        <p:spPr>
          <a:xfrm>
            <a:off x="11118" y="695960"/>
            <a:ext cx="3986022" cy="369332"/>
          </a:xfrm>
          <a:prstGeom prst="rect">
            <a:avLst/>
          </a:prstGeom>
          <a:noFill/>
        </p:spPr>
        <p:txBody>
          <a:bodyPr wrap="square" rtlCol="0">
            <a:spAutoFit/>
          </a:bodyPr>
          <a:lstStyle/>
          <a:p>
            <a:pPr marL="0" lvl="2" algn="just">
              <a:spcAft>
                <a:spcPts val="600"/>
              </a:spcAft>
            </a:pPr>
            <a:r>
              <a:rPr lang="es-CL" b="1" dirty="0">
                <a:solidFill>
                  <a:srgbClr val="0070C0"/>
                </a:solidFill>
              </a:rPr>
              <a:t>Clasificación de árboles binarios: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05" y="1600200"/>
            <a:ext cx="2470520" cy="1539599"/>
          </a:xfrm>
          <a:prstGeom prst="rect">
            <a:avLst/>
          </a:prstGeom>
        </p:spPr>
      </p:pic>
      <p:sp>
        <p:nvSpPr>
          <p:cNvPr id="22" name="TextBox 39"/>
          <p:cNvSpPr txBox="1"/>
          <p:nvPr/>
        </p:nvSpPr>
        <p:spPr>
          <a:xfrm>
            <a:off x="11118" y="3943319"/>
            <a:ext cx="9132882" cy="584775"/>
          </a:xfrm>
          <a:prstGeom prst="rect">
            <a:avLst/>
          </a:prstGeom>
          <a:noFill/>
        </p:spPr>
        <p:txBody>
          <a:bodyPr wrap="square" rtlCol="0">
            <a:spAutoFit/>
          </a:bodyPr>
          <a:lstStyle/>
          <a:p>
            <a:pPr marL="179388" indent="-179388" algn="just">
              <a:buFont typeface="Wingdings" pitchFamily="2" charset="2"/>
              <a:buChar char="§"/>
            </a:pPr>
            <a:r>
              <a:rPr lang="es-CL" sz="1600" b="1" dirty="0"/>
              <a:t>Árbol </a:t>
            </a:r>
            <a:r>
              <a:rPr lang="es-CL" sz="1600" b="1" dirty="0">
                <a:solidFill>
                  <a:srgbClr val="C00000"/>
                </a:solidFill>
              </a:rPr>
              <a:t>Completo</a:t>
            </a:r>
            <a:r>
              <a:rPr lang="es-CL" sz="1600" dirty="0"/>
              <a:t>: Un AB es </a:t>
            </a:r>
            <a:r>
              <a:rPr lang="es-CL" sz="1600" b="1" dirty="0"/>
              <a:t>completo</a:t>
            </a:r>
            <a:r>
              <a:rPr lang="es-CL" sz="1600" dirty="0"/>
              <a:t>, si está lleno hasta el penúltimo nivel, y todas las hojas del último nivel están tan a la izquierda como sea posible.</a:t>
            </a:r>
            <a:endParaRPr lang="es-CL" dirty="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40" y="4495800"/>
            <a:ext cx="2470520" cy="1539599"/>
          </a:xfrm>
          <a:prstGeom prst="rect">
            <a:avLst/>
          </a:prstGeom>
        </p:spPr>
      </p:pic>
      <p:sp>
        <p:nvSpPr>
          <p:cNvPr id="24"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cxnSp>
        <p:nvCxnSpPr>
          <p:cNvPr id="5" name="Conector recto 4"/>
          <p:cNvCxnSpPr/>
          <p:nvPr/>
        </p:nvCxnSpPr>
        <p:spPr>
          <a:xfrm>
            <a:off x="1752600" y="5690112"/>
            <a:ext cx="50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5834532" y="5407406"/>
            <a:ext cx="644728" cy="338554"/>
          </a:xfrm>
          <a:prstGeom prst="rect">
            <a:avLst/>
          </a:prstGeom>
        </p:spPr>
        <p:txBody>
          <a:bodyPr wrap="none">
            <a:spAutoFit/>
          </a:bodyPr>
          <a:lstStyle/>
          <a:p>
            <a:r>
              <a:rPr lang="es-CL" sz="1600" b="1" dirty="0">
                <a:solidFill>
                  <a:srgbClr val="C00000"/>
                </a:solidFill>
              </a:rPr>
              <a:t>Lleno</a:t>
            </a:r>
            <a:endParaRPr lang="es-CL" sz="1600" dirty="0"/>
          </a:p>
        </p:txBody>
      </p:sp>
      <p:cxnSp>
        <p:nvCxnSpPr>
          <p:cNvPr id="8" name="Conector recto de flecha 7"/>
          <p:cNvCxnSpPr/>
          <p:nvPr/>
        </p:nvCxnSpPr>
        <p:spPr>
          <a:xfrm flipH="1">
            <a:off x="3327115" y="6099187"/>
            <a:ext cx="154006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1943500" y="5350724"/>
            <a:ext cx="1343125" cy="307777"/>
          </a:xfrm>
          <a:prstGeom prst="rect">
            <a:avLst/>
          </a:prstGeom>
        </p:spPr>
        <p:txBody>
          <a:bodyPr wrap="none">
            <a:spAutoFit/>
          </a:bodyPr>
          <a:lstStyle/>
          <a:p>
            <a:r>
              <a:rPr lang="es-CL" sz="1400" dirty="0">
                <a:solidFill>
                  <a:srgbClr val="C00000"/>
                </a:solidFill>
              </a:rPr>
              <a:t>Penúltimo Nivel</a:t>
            </a:r>
            <a:endParaRPr lang="es-CL" sz="1400" dirty="0"/>
          </a:p>
        </p:txBody>
      </p:sp>
      <p:sp>
        <p:nvSpPr>
          <p:cNvPr id="15" name="Rectángulo 14"/>
          <p:cNvSpPr/>
          <p:nvPr/>
        </p:nvSpPr>
        <p:spPr>
          <a:xfrm>
            <a:off x="1943500" y="5718987"/>
            <a:ext cx="1090235" cy="307777"/>
          </a:xfrm>
          <a:prstGeom prst="rect">
            <a:avLst/>
          </a:prstGeom>
        </p:spPr>
        <p:txBody>
          <a:bodyPr wrap="none">
            <a:spAutoFit/>
          </a:bodyPr>
          <a:lstStyle/>
          <a:p>
            <a:r>
              <a:rPr lang="es-CL" sz="1400" dirty="0">
                <a:solidFill>
                  <a:srgbClr val="C00000"/>
                </a:solidFill>
              </a:rPr>
              <a:t>Último Nivel</a:t>
            </a:r>
            <a:endParaRPr lang="es-CL" sz="1400" dirty="0"/>
          </a:p>
        </p:txBody>
      </p:sp>
      <p:cxnSp>
        <p:nvCxnSpPr>
          <p:cNvPr id="10" name="Conector recto de flecha 9"/>
          <p:cNvCxnSpPr>
            <a:cxnSpLocks/>
          </p:cNvCxnSpPr>
          <p:nvPr/>
        </p:nvCxnSpPr>
        <p:spPr>
          <a:xfrm>
            <a:off x="2299665" y="1724525"/>
            <a:ext cx="143413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cxnSpLocks/>
          </p:cNvCxnSpPr>
          <p:nvPr/>
        </p:nvCxnSpPr>
        <p:spPr>
          <a:xfrm>
            <a:off x="2911665" y="2152850"/>
            <a:ext cx="82213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cxnSpLocks/>
          </p:cNvCxnSpPr>
          <p:nvPr/>
        </p:nvCxnSpPr>
        <p:spPr>
          <a:xfrm>
            <a:off x="3271665" y="2562725"/>
            <a:ext cx="46213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cxnSpLocks/>
          </p:cNvCxnSpPr>
          <p:nvPr/>
        </p:nvCxnSpPr>
        <p:spPr>
          <a:xfrm>
            <a:off x="3451665" y="3000675"/>
            <a:ext cx="28213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3676650" y="1542437"/>
            <a:ext cx="282450" cy="307777"/>
          </a:xfrm>
          <a:prstGeom prst="rect">
            <a:avLst/>
          </a:prstGeom>
        </p:spPr>
        <p:txBody>
          <a:bodyPr wrap="none">
            <a:spAutoFit/>
          </a:bodyPr>
          <a:lstStyle/>
          <a:p>
            <a:r>
              <a:rPr lang="es-ES" sz="1400" b="1" dirty="0">
                <a:solidFill>
                  <a:srgbClr val="0070C0"/>
                </a:solidFill>
                <a:latin typeface="Cambria Math" panose="02040503050406030204" pitchFamily="18" charset="0"/>
                <a:ea typeface="Cambria Math" panose="02040503050406030204" pitchFamily="18" charset="0"/>
              </a:rPr>
              <a:t>1</a:t>
            </a:r>
            <a:endParaRPr lang="es-CL" sz="1600" dirty="0">
              <a:solidFill>
                <a:srgbClr val="0070C0"/>
              </a:solidFill>
              <a:latin typeface="Cambria Math" panose="02040503050406030204" pitchFamily="18" charset="0"/>
              <a:ea typeface="Cambria Math" panose="02040503050406030204" pitchFamily="18" charset="0"/>
            </a:endParaRPr>
          </a:p>
        </p:txBody>
      </p:sp>
      <p:sp>
        <p:nvSpPr>
          <p:cNvPr id="26" name="Rectángulo 25"/>
          <p:cNvSpPr/>
          <p:nvPr/>
        </p:nvSpPr>
        <p:spPr>
          <a:xfrm>
            <a:off x="3676650" y="1998961"/>
            <a:ext cx="282450" cy="307777"/>
          </a:xfrm>
          <a:prstGeom prst="rect">
            <a:avLst/>
          </a:prstGeom>
        </p:spPr>
        <p:txBody>
          <a:bodyPr wrap="none">
            <a:spAutoFit/>
          </a:bodyPr>
          <a:lstStyle/>
          <a:p>
            <a:r>
              <a:rPr lang="es-ES" sz="1400" b="1" dirty="0">
                <a:solidFill>
                  <a:srgbClr val="0070C0"/>
                </a:solidFill>
                <a:latin typeface="Cambria Math" panose="02040503050406030204" pitchFamily="18" charset="0"/>
                <a:ea typeface="Cambria Math" panose="02040503050406030204" pitchFamily="18" charset="0"/>
              </a:rPr>
              <a:t>2</a:t>
            </a:r>
            <a:endParaRPr lang="es-CL" sz="1600" dirty="0">
              <a:solidFill>
                <a:srgbClr val="0070C0"/>
              </a:solidFill>
              <a:latin typeface="Cambria Math" panose="02040503050406030204" pitchFamily="18" charset="0"/>
              <a:ea typeface="Cambria Math" panose="02040503050406030204" pitchFamily="18" charset="0"/>
            </a:endParaRPr>
          </a:p>
        </p:txBody>
      </p:sp>
      <p:sp>
        <p:nvSpPr>
          <p:cNvPr id="27" name="Rectángulo 26"/>
          <p:cNvSpPr/>
          <p:nvPr/>
        </p:nvSpPr>
        <p:spPr>
          <a:xfrm>
            <a:off x="3676650" y="2408836"/>
            <a:ext cx="282450" cy="307777"/>
          </a:xfrm>
          <a:prstGeom prst="rect">
            <a:avLst/>
          </a:prstGeom>
        </p:spPr>
        <p:txBody>
          <a:bodyPr wrap="none">
            <a:spAutoFit/>
          </a:bodyPr>
          <a:lstStyle/>
          <a:p>
            <a:r>
              <a:rPr lang="es-ES" sz="1400" b="1" dirty="0">
                <a:solidFill>
                  <a:srgbClr val="0070C0"/>
                </a:solidFill>
                <a:latin typeface="Cambria Math" panose="02040503050406030204" pitchFamily="18" charset="0"/>
                <a:ea typeface="Cambria Math" panose="02040503050406030204" pitchFamily="18" charset="0"/>
              </a:rPr>
              <a:t>4</a:t>
            </a:r>
            <a:endParaRPr lang="es-CL" sz="1600" dirty="0">
              <a:solidFill>
                <a:srgbClr val="0070C0"/>
              </a:solidFill>
              <a:latin typeface="Cambria Math" panose="02040503050406030204" pitchFamily="18" charset="0"/>
              <a:ea typeface="Cambria Math" panose="02040503050406030204" pitchFamily="18" charset="0"/>
            </a:endParaRPr>
          </a:p>
        </p:txBody>
      </p:sp>
      <p:sp>
        <p:nvSpPr>
          <p:cNvPr id="28" name="Rectángulo 27"/>
          <p:cNvSpPr/>
          <p:nvPr/>
        </p:nvSpPr>
        <p:spPr>
          <a:xfrm>
            <a:off x="3676650" y="2846786"/>
            <a:ext cx="282450" cy="307777"/>
          </a:xfrm>
          <a:prstGeom prst="rect">
            <a:avLst/>
          </a:prstGeom>
        </p:spPr>
        <p:txBody>
          <a:bodyPr wrap="none">
            <a:spAutoFit/>
          </a:bodyPr>
          <a:lstStyle/>
          <a:p>
            <a:r>
              <a:rPr lang="es-ES" sz="1400" b="1" dirty="0">
                <a:solidFill>
                  <a:srgbClr val="0070C0"/>
                </a:solidFill>
                <a:latin typeface="Cambria Math" panose="02040503050406030204" pitchFamily="18" charset="0"/>
                <a:ea typeface="Cambria Math" panose="02040503050406030204" pitchFamily="18" charset="0"/>
              </a:rPr>
              <a:t>8</a:t>
            </a:r>
            <a:endParaRPr lang="es-CL" sz="1600" dirty="0">
              <a:solidFill>
                <a:srgbClr val="0070C0"/>
              </a:solidFill>
              <a:latin typeface="Cambria Math" panose="02040503050406030204" pitchFamily="18" charset="0"/>
              <a:ea typeface="Cambria Math" panose="02040503050406030204" pitchFamily="18" charset="0"/>
            </a:endParaRPr>
          </a:p>
        </p:txBody>
      </p:sp>
      <p:sp>
        <p:nvSpPr>
          <p:cNvPr id="29" name="Rectángulo 28"/>
          <p:cNvSpPr/>
          <p:nvPr/>
        </p:nvSpPr>
        <p:spPr>
          <a:xfrm>
            <a:off x="3829034" y="1542437"/>
            <a:ext cx="518091" cy="307777"/>
          </a:xfrm>
          <a:prstGeom prst="rect">
            <a:avLst/>
          </a:prstGeom>
        </p:spPr>
        <p:txBody>
          <a:bodyPr wrap="none">
            <a:spAutoFit/>
          </a:bodyPr>
          <a:lstStyle/>
          <a:p>
            <a:r>
              <a:rPr lang="es-ES" sz="1400" dirty="0">
                <a:latin typeface="Cambria Math" panose="02040503050406030204" pitchFamily="18" charset="0"/>
                <a:ea typeface="Cambria Math" panose="02040503050406030204" pitchFamily="18" charset="0"/>
              </a:rPr>
              <a:t>=</a:t>
            </a:r>
            <a:r>
              <a:rPr lang="es-ES" sz="1400" b="1" dirty="0">
                <a:latin typeface="Cambria Math" panose="02040503050406030204" pitchFamily="18" charset="0"/>
                <a:ea typeface="Cambria Math" panose="02040503050406030204" pitchFamily="18" charset="0"/>
              </a:rPr>
              <a:t> </a:t>
            </a:r>
            <a:r>
              <a:rPr lang="es-ES" sz="1400" dirty="0">
                <a:latin typeface="Cambria Math" panose="02040503050406030204" pitchFamily="18" charset="0"/>
                <a:ea typeface="Cambria Math" panose="02040503050406030204" pitchFamily="18" charset="0"/>
              </a:rPr>
              <a:t>2</a:t>
            </a:r>
            <a:r>
              <a:rPr lang="es-ES" sz="1400" b="1" baseline="30000" dirty="0">
                <a:solidFill>
                  <a:srgbClr val="C00000"/>
                </a:solidFill>
                <a:latin typeface="Cambria Math" panose="02040503050406030204" pitchFamily="18" charset="0"/>
                <a:ea typeface="Cambria Math" panose="02040503050406030204" pitchFamily="18" charset="0"/>
              </a:rPr>
              <a:t>0</a:t>
            </a:r>
            <a:endParaRPr lang="es-CL" sz="1600" baseline="30000" dirty="0">
              <a:latin typeface="Cambria Math" panose="02040503050406030204" pitchFamily="18" charset="0"/>
              <a:ea typeface="Cambria Math" panose="02040503050406030204" pitchFamily="18" charset="0"/>
            </a:endParaRPr>
          </a:p>
        </p:txBody>
      </p:sp>
      <p:sp>
        <p:nvSpPr>
          <p:cNvPr id="30" name="Rectángulo 29"/>
          <p:cNvSpPr/>
          <p:nvPr/>
        </p:nvSpPr>
        <p:spPr>
          <a:xfrm>
            <a:off x="3829034" y="1998961"/>
            <a:ext cx="518091" cy="307777"/>
          </a:xfrm>
          <a:prstGeom prst="rect">
            <a:avLst/>
          </a:prstGeom>
        </p:spPr>
        <p:txBody>
          <a:bodyPr wrap="none">
            <a:spAutoFit/>
          </a:bodyPr>
          <a:lstStyle/>
          <a:p>
            <a:r>
              <a:rPr lang="es-ES" sz="1400" dirty="0">
                <a:latin typeface="Cambria Math" panose="02040503050406030204" pitchFamily="18" charset="0"/>
                <a:ea typeface="Cambria Math" panose="02040503050406030204" pitchFamily="18" charset="0"/>
              </a:rPr>
              <a:t>=</a:t>
            </a:r>
            <a:r>
              <a:rPr lang="es-ES" sz="1400" b="1" dirty="0">
                <a:latin typeface="Cambria Math" panose="02040503050406030204" pitchFamily="18" charset="0"/>
                <a:ea typeface="Cambria Math" panose="02040503050406030204" pitchFamily="18" charset="0"/>
              </a:rPr>
              <a:t> </a:t>
            </a:r>
            <a:r>
              <a:rPr lang="es-ES" sz="1400" dirty="0">
                <a:latin typeface="Cambria Math" panose="02040503050406030204" pitchFamily="18" charset="0"/>
                <a:ea typeface="Cambria Math" panose="02040503050406030204" pitchFamily="18" charset="0"/>
              </a:rPr>
              <a:t>2</a:t>
            </a:r>
            <a:r>
              <a:rPr lang="es-ES" sz="1400" b="1" baseline="30000" dirty="0">
                <a:solidFill>
                  <a:srgbClr val="C00000"/>
                </a:solidFill>
                <a:latin typeface="Cambria Math" panose="02040503050406030204" pitchFamily="18" charset="0"/>
                <a:ea typeface="Cambria Math" panose="02040503050406030204" pitchFamily="18" charset="0"/>
              </a:rPr>
              <a:t>1</a:t>
            </a:r>
            <a:endParaRPr lang="es-CL" sz="1600" baseline="30000" dirty="0">
              <a:latin typeface="Cambria Math" panose="02040503050406030204" pitchFamily="18" charset="0"/>
              <a:ea typeface="Cambria Math" panose="02040503050406030204" pitchFamily="18" charset="0"/>
            </a:endParaRPr>
          </a:p>
        </p:txBody>
      </p:sp>
      <p:sp>
        <p:nvSpPr>
          <p:cNvPr id="31" name="Rectángulo 30"/>
          <p:cNvSpPr/>
          <p:nvPr/>
        </p:nvSpPr>
        <p:spPr>
          <a:xfrm>
            <a:off x="3829034" y="2408836"/>
            <a:ext cx="524503" cy="307777"/>
          </a:xfrm>
          <a:prstGeom prst="rect">
            <a:avLst/>
          </a:prstGeom>
        </p:spPr>
        <p:txBody>
          <a:bodyPr wrap="none">
            <a:spAutoFit/>
          </a:bodyPr>
          <a:lstStyle/>
          <a:p>
            <a:r>
              <a:rPr lang="es-ES" sz="1400" dirty="0">
                <a:latin typeface="Cambria Math" panose="02040503050406030204" pitchFamily="18" charset="0"/>
                <a:ea typeface="Cambria Math" panose="02040503050406030204" pitchFamily="18" charset="0"/>
              </a:rPr>
              <a:t>= 2</a:t>
            </a:r>
            <a:r>
              <a:rPr lang="es-ES" sz="1400" b="1" baseline="30000" dirty="0">
                <a:solidFill>
                  <a:srgbClr val="C00000"/>
                </a:solidFill>
                <a:latin typeface="Cambria Math" panose="02040503050406030204" pitchFamily="18" charset="0"/>
                <a:ea typeface="Cambria Math" panose="02040503050406030204" pitchFamily="18" charset="0"/>
              </a:rPr>
              <a:t>2</a:t>
            </a:r>
            <a:endParaRPr lang="es-CL" sz="1600" baseline="30000" dirty="0">
              <a:latin typeface="Cambria Math" panose="02040503050406030204" pitchFamily="18" charset="0"/>
              <a:ea typeface="Cambria Math" panose="02040503050406030204" pitchFamily="18" charset="0"/>
            </a:endParaRPr>
          </a:p>
        </p:txBody>
      </p:sp>
      <p:sp>
        <p:nvSpPr>
          <p:cNvPr id="32" name="Rectángulo 31"/>
          <p:cNvSpPr/>
          <p:nvPr/>
        </p:nvSpPr>
        <p:spPr>
          <a:xfrm>
            <a:off x="3829034" y="2837161"/>
            <a:ext cx="524503" cy="307777"/>
          </a:xfrm>
          <a:prstGeom prst="rect">
            <a:avLst/>
          </a:prstGeom>
        </p:spPr>
        <p:txBody>
          <a:bodyPr wrap="none">
            <a:spAutoFit/>
          </a:bodyPr>
          <a:lstStyle/>
          <a:p>
            <a:r>
              <a:rPr lang="es-ES" sz="1400" dirty="0">
                <a:latin typeface="Cambria Math" panose="02040503050406030204" pitchFamily="18" charset="0"/>
                <a:ea typeface="Cambria Math" panose="02040503050406030204" pitchFamily="18" charset="0"/>
              </a:rPr>
              <a:t>= 2</a:t>
            </a:r>
            <a:r>
              <a:rPr lang="es-ES" sz="1400" b="1" baseline="30000" dirty="0">
                <a:solidFill>
                  <a:srgbClr val="C00000"/>
                </a:solidFill>
                <a:latin typeface="Cambria Math" panose="02040503050406030204" pitchFamily="18" charset="0"/>
                <a:ea typeface="Cambria Math" panose="02040503050406030204" pitchFamily="18" charset="0"/>
              </a:rPr>
              <a:t>3</a:t>
            </a:r>
            <a:endParaRPr lang="es-CL" sz="1600" baseline="30000" dirty="0">
              <a:latin typeface="Cambria Math" panose="02040503050406030204" pitchFamily="18" charset="0"/>
              <a:ea typeface="Cambria Math" panose="02040503050406030204" pitchFamily="18" charset="0"/>
            </a:endParaRPr>
          </a:p>
        </p:txBody>
      </p:sp>
      <p:sp>
        <p:nvSpPr>
          <p:cNvPr id="33" name="Rectángulo 32"/>
          <p:cNvSpPr/>
          <p:nvPr/>
        </p:nvSpPr>
        <p:spPr>
          <a:xfrm>
            <a:off x="1411429" y="1566665"/>
            <a:ext cx="612796" cy="276999"/>
          </a:xfrm>
          <a:prstGeom prst="rect">
            <a:avLst/>
          </a:prstGeom>
        </p:spPr>
        <p:txBody>
          <a:bodyPr wrap="none">
            <a:spAutoFit/>
          </a:bodyPr>
          <a:lstStyle/>
          <a:p>
            <a:r>
              <a:rPr lang="es-CL" sz="1200" dirty="0"/>
              <a:t>Nivel</a:t>
            </a:r>
            <a:r>
              <a:rPr lang="es-CL" sz="1200" dirty="0">
                <a:solidFill>
                  <a:srgbClr val="C00000"/>
                </a:solidFill>
              </a:rPr>
              <a:t> </a:t>
            </a:r>
            <a:r>
              <a:rPr lang="es-CL" sz="1200" b="1" dirty="0">
                <a:solidFill>
                  <a:srgbClr val="C00000"/>
                </a:solidFill>
                <a:latin typeface="Cambria Math" panose="02040503050406030204" pitchFamily="18" charset="0"/>
                <a:ea typeface="Cambria Math" panose="02040503050406030204" pitchFamily="18" charset="0"/>
              </a:rPr>
              <a:t>0</a:t>
            </a:r>
            <a:endParaRPr lang="es-CL" sz="1200" b="1" dirty="0">
              <a:latin typeface="Cambria Math" panose="02040503050406030204" pitchFamily="18" charset="0"/>
              <a:ea typeface="Cambria Math" panose="02040503050406030204" pitchFamily="18" charset="0"/>
            </a:endParaRPr>
          </a:p>
        </p:txBody>
      </p:sp>
      <p:sp>
        <p:nvSpPr>
          <p:cNvPr id="34" name="Rectángulo 33"/>
          <p:cNvSpPr/>
          <p:nvPr/>
        </p:nvSpPr>
        <p:spPr>
          <a:xfrm>
            <a:off x="761207" y="2004724"/>
            <a:ext cx="619208" cy="276999"/>
          </a:xfrm>
          <a:prstGeom prst="rect">
            <a:avLst/>
          </a:prstGeom>
        </p:spPr>
        <p:txBody>
          <a:bodyPr wrap="none">
            <a:spAutoFit/>
          </a:bodyPr>
          <a:lstStyle/>
          <a:p>
            <a:r>
              <a:rPr lang="es-CL" sz="1200" dirty="0"/>
              <a:t>Nivel</a:t>
            </a:r>
            <a:r>
              <a:rPr lang="es-CL" sz="1200" dirty="0">
                <a:solidFill>
                  <a:srgbClr val="C00000"/>
                </a:solidFill>
              </a:rPr>
              <a:t> </a:t>
            </a:r>
            <a:r>
              <a:rPr lang="es-CL" sz="1200" b="1" dirty="0">
                <a:solidFill>
                  <a:srgbClr val="C00000"/>
                </a:solidFill>
                <a:latin typeface="Cambria Math" panose="02040503050406030204" pitchFamily="18" charset="0"/>
                <a:ea typeface="Cambria Math" panose="02040503050406030204" pitchFamily="18" charset="0"/>
              </a:rPr>
              <a:t>1</a:t>
            </a:r>
            <a:endParaRPr lang="es-CL" sz="1200" b="1" dirty="0">
              <a:latin typeface="Cambria Math" panose="02040503050406030204" pitchFamily="18" charset="0"/>
              <a:ea typeface="Cambria Math" panose="02040503050406030204" pitchFamily="18" charset="0"/>
            </a:endParaRPr>
          </a:p>
        </p:txBody>
      </p:sp>
      <p:sp>
        <p:nvSpPr>
          <p:cNvPr id="36" name="Rectángulo 35"/>
          <p:cNvSpPr/>
          <p:nvPr/>
        </p:nvSpPr>
        <p:spPr>
          <a:xfrm>
            <a:off x="474059" y="2436387"/>
            <a:ext cx="619208" cy="276999"/>
          </a:xfrm>
          <a:prstGeom prst="rect">
            <a:avLst/>
          </a:prstGeom>
        </p:spPr>
        <p:txBody>
          <a:bodyPr wrap="none">
            <a:spAutoFit/>
          </a:bodyPr>
          <a:lstStyle/>
          <a:p>
            <a:r>
              <a:rPr lang="es-CL" sz="1200" dirty="0"/>
              <a:t>Nivel</a:t>
            </a:r>
            <a:r>
              <a:rPr lang="es-CL" sz="1200" dirty="0">
                <a:solidFill>
                  <a:srgbClr val="C00000"/>
                </a:solidFill>
              </a:rPr>
              <a:t> </a:t>
            </a:r>
            <a:r>
              <a:rPr lang="es-CL" sz="1200" b="1" dirty="0">
                <a:solidFill>
                  <a:srgbClr val="C00000"/>
                </a:solidFill>
                <a:latin typeface="Cambria Math" panose="02040503050406030204" pitchFamily="18" charset="0"/>
                <a:ea typeface="Cambria Math" panose="02040503050406030204" pitchFamily="18" charset="0"/>
              </a:rPr>
              <a:t>2</a:t>
            </a:r>
            <a:endParaRPr lang="es-CL" sz="1200" b="1" dirty="0">
              <a:latin typeface="Cambria Math" panose="02040503050406030204" pitchFamily="18" charset="0"/>
              <a:ea typeface="Cambria Math" panose="02040503050406030204" pitchFamily="18" charset="0"/>
            </a:endParaRPr>
          </a:p>
        </p:txBody>
      </p:sp>
      <p:sp>
        <p:nvSpPr>
          <p:cNvPr id="37" name="Rectángulo 36"/>
          <p:cNvSpPr/>
          <p:nvPr/>
        </p:nvSpPr>
        <p:spPr>
          <a:xfrm>
            <a:off x="339309" y="2866036"/>
            <a:ext cx="612796" cy="276999"/>
          </a:xfrm>
          <a:prstGeom prst="rect">
            <a:avLst/>
          </a:prstGeom>
        </p:spPr>
        <p:txBody>
          <a:bodyPr wrap="none">
            <a:spAutoFit/>
          </a:bodyPr>
          <a:lstStyle/>
          <a:p>
            <a:r>
              <a:rPr lang="es-CL" sz="1200" dirty="0"/>
              <a:t>Nivel</a:t>
            </a:r>
            <a:r>
              <a:rPr lang="es-CL" sz="1200" dirty="0">
                <a:solidFill>
                  <a:srgbClr val="C00000"/>
                </a:solidFill>
              </a:rPr>
              <a:t> </a:t>
            </a:r>
            <a:r>
              <a:rPr lang="es-CL" sz="1200" b="1" dirty="0">
                <a:solidFill>
                  <a:srgbClr val="C00000"/>
                </a:solidFill>
                <a:latin typeface="Cambria Math" panose="02040503050406030204" pitchFamily="18" charset="0"/>
                <a:ea typeface="Cambria Math" panose="02040503050406030204" pitchFamily="18" charset="0"/>
              </a:rPr>
              <a:t>3</a:t>
            </a:r>
            <a:endParaRPr lang="es-CL" sz="12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1" name="CuadroTexto 10"/>
              <p:cNvSpPr txBox="1"/>
              <p:nvPr/>
            </p:nvSpPr>
            <p:spPr>
              <a:xfrm>
                <a:off x="4651925" y="1828800"/>
                <a:ext cx="3091039" cy="692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L" sz="1600" i="1" smtClean="0">
                              <a:latin typeface="Cambria Math" panose="02040503050406030204" pitchFamily="18" charset="0"/>
                            </a:rPr>
                          </m:ctrlPr>
                        </m:naryPr>
                        <m:sub>
                          <m:r>
                            <m:rPr>
                              <m:brk m:alnAt="23"/>
                            </m:rPr>
                            <a:rPr lang="es-ES" sz="1600" b="0" i="1" smtClean="0">
                              <a:latin typeface="Cambria Math" panose="02040503050406030204" pitchFamily="18" charset="0"/>
                            </a:rPr>
                            <m:t>𝑖</m:t>
                          </m:r>
                          <m:r>
                            <a:rPr lang="es-ES" sz="1600" b="0" i="1" smtClean="0">
                              <a:latin typeface="Cambria Math" panose="02040503050406030204" pitchFamily="18" charset="0"/>
                            </a:rPr>
                            <m:t>=0</m:t>
                          </m:r>
                        </m:sub>
                        <m:sup>
                          <m:r>
                            <a:rPr lang="es-ES" sz="1600" b="0" i="1" smtClean="0">
                              <a:latin typeface="Cambria Math" panose="02040503050406030204" pitchFamily="18" charset="0"/>
                            </a:rPr>
                            <m:t>3</m:t>
                          </m:r>
                        </m:sup>
                        <m:e>
                          <m:sSup>
                            <m:sSupPr>
                              <m:ctrlPr>
                                <a:rPr lang="es-CL" sz="160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𝑖</m:t>
                              </m:r>
                            </m:sup>
                          </m:sSup>
                        </m:e>
                      </m:nary>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3−0+1</m:t>
                              </m:r>
                            </m:sup>
                          </m:sSup>
                          <m:r>
                            <a:rPr lang="es-ES" sz="1600" b="0" i="1" smtClean="0">
                              <a:latin typeface="Cambria Math" panose="02040503050406030204" pitchFamily="18" charset="0"/>
                            </a:rPr>
                            <m:t>−1</m:t>
                          </m:r>
                        </m:num>
                        <m:den>
                          <m:r>
                            <a:rPr lang="es-ES" sz="1600" b="0" i="1" smtClean="0">
                              <a:latin typeface="Cambria Math" panose="02040503050406030204" pitchFamily="18" charset="0"/>
                            </a:rPr>
                            <m:t>2−1</m:t>
                          </m:r>
                        </m:den>
                      </m:f>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4</m:t>
                              </m:r>
                            </m:sup>
                          </m:sSup>
                          <m:r>
                            <a:rPr lang="es-ES" sz="1600" b="0" i="1" smtClean="0">
                              <a:latin typeface="Cambria Math" panose="02040503050406030204" pitchFamily="18" charset="0"/>
                            </a:rPr>
                            <m:t>−1</m:t>
                          </m:r>
                        </m:num>
                        <m:den>
                          <m:r>
                            <a:rPr lang="es-ES" sz="1600" b="0" i="1" smtClean="0">
                              <a:latin typeface="Cambria Math" panose="02040503050406030204" pitchFamily="18" charset="0"/>
                            </a:rPr>
                            <m:t>1</m:t>
                          </m:r>
                        </m:den>
                      </m:f>
                      <m:r>
                        <a:rPr lang="es-ES" sz="1600" b="0" i="1" smtClean="0">
                          <a:latin typeface="Cambria Math" panose="02040503050406030204" pitchFamily="18" charset="0"/>
                        </a:rPr>
                        <m:t>=</m:t>
                      </m:r>
                      <m:r>
                        <a:rPr lang="es-ES" sz="1600" b="0" i="1" smtClean="0">
                          <a:solidFill>
                            <a:srgbClr val="0070C0"/>
                          </a:solidFill>
                          <a:latin typeface="Cambria Math" panose="02040503050406030204" pitchFamily="18" charset="0"/>
                        </a:rPr>
                        <m:t>15</m:t>
                      </m:r>
                    </m:oMath>
                  </m:oMathPara>
                </a14:m>
                <a:endParaRPr lang="es-CL" sz="1600" dirty="0">
                  <a:solidFill>
                    <a:srgbClr val="0070C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4651925" y="1828800"/>
                <a:ext cx="3091039" cy="692434"/>
              </a:xfrm>
              <a:prstGeom prst="rect">
                <a:avLst/>
              </a:prstGeom>
              <a:blipFill>
                <a:blip r:embed="rId5"/>
                <a:stretch>
                  <a:fillRect/>
                </a:stretch>
              </a:blipFill>
            </p:spPr>
            <p:txBody>
              <a:bodyPr/>
              <a:lstStyle/>
              <a:p>
                <a:r>
                  <a:rPr lang="es-CL">
                    <a:noFill/>
                  </a:rPr>
                  <a:t> </a:t>
                </a:r>
              </a:p>
            </p:txBody>
          </p:sp>
        </mc:Fallback>
      </mc:AlternateContent>
      <p:sp>
        <p:nvSpPr>
          <p:cNvPr id="12" name="Rectángulo 11"/>
          <p:cNvSpPr/>
          <p:nvPr/>
        </p:nvSpPr>
        <p:spPr>
          <a:xfrm>
            <a:off x="4575725" y="1482343"/>
            <a:ext cx="3462743" cy="338554"/>
          </a:xfrm>
          <a:prstGeom prst="rect">
            <a:avLst/>
          </a:prstGeom>
        </p:spPr>
        <p:txBody>
          <a:bodyPr wrap="none">
            <a:spAutoFit/>
          </a:bodyPr>
          <a:lstStyle/>
          <a:p>
            <a:r>
              <a:rPr lang="es-CL" sz="1600" dirty="0"/>
              <a:t>Número de nodos AB lleno, de altura </a:t>
            </a:r>
            <a:r>
              <a:rPr lang="es-CL" sz="1600" b="1" dirty="0">
                <a:solidFill>
                  <a:srgbClr val="C00000"/>
                </a:solidFill>
              </a:rPr>
              <a:t>4</a:t>
            </a:r>
            <a:r>
              <a:rPr lang="es-CL" sz="1600" dirty="0"/>
              <a:t>:</a:t>
            </a:r>
          </a:p>
        </p:txBody>
      </p:sp>
      <mc:AlternateContent xmlns:mc="http://schemas.openxmlformats.org/markup-compatibility/2006" xmlns:a14="http://schemas.microsoft.com/office/drawing/2010/main">
        <mc:Choice Requires="a14">
          <p:sp>
            <p:nvSpPr>
              <p:cNvPr id="39" name="CuadroTexto 38"/>
              <p:cNvSpPr txBox="1"/>
              <p:nvPr/>
            </p:nvSpPr>
            <p:spPr>
              <a:xfrm>
                <a:off x="8038468" y="2713386"/>
                <a:ext cx="641522" cy="255519"/>
              </a:xfrm>
              <a:prstGeom prst="rect">
                <a:avLst/>
              </a:prstGeom>
              <a:noFill/>
              <a:ln>
                <a:solidFill>
                  <a:schemeClr val="bg1">
                    <a:lumMod val="7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1600" b="1" i="1" smtClean="0">
                              <a:solidFill>
                                <a:srgbClr val="0070C0"/>
                              </a:solidFill>
                              <a:latin typeface="Cambria Math" panose="02040503050406030204" pitchFamily="18" charset="0"/>
                            </a:rPr>
                          </m:ctrlPr>
                        </m:sSupPr>
                        <m:e>
                          <m:r>
                            <a:rPr lang="es-ES" sz="1600" b="1" i="1">
                              <a:solidFill>
                                <a:srgbClr val="0070C0"/>
                              </a:solidFill>
                              <a:latin typeface="Cambria Math" panose="02040503050406030204" pitchFamily="18" charset="0"/>
                            </a:rPr>
                            <m:t>𝟐</m:t>
                          </m:r>
                        </m:e>
                        <m:sup>
                          <m:r>
                            <a:rPr lang="es-ES" sz="1600" b="1" i="1">
                              <a:solidFill>
                                <a:srgbClr val="0070C0"/>
                              </a:solidFill>
                              <a:latin typeface="Cambria Math" panose="02040503050406030204" pitchFamily="18" charset="0"/>
                            </a:rPr>
                            <m:t>𝒉</m:t>
                          </m:r>
                        </m:sup>
                      </m:sSup>
                      <m:r>
                        <a:rPr lang="es-ES" sz="1600" b="1" i="1">
                          <a:solidFill>
                            <a:srgbClr val="0070C0"/>
                          </a:solidFill>
                          <a:latin typeface="Cambria Math" panose="02040503050406030204" pitchFamily="18" charset="0"/>
                        </a:rPr>
                        <m:t>−</m:t>
                      </m:r>
                      <m:r>
                        <a:rPr lang="es-ES" sz="1600" b="1" i="1">
                          <a:solidFill>
                            <a:srgbClr val="0070C0"/>
                          </a:solidFill>
                          <a:latin typeface="Cambria Math" panose="02040503050406030204" pitchFamily="18" charset="0"/>
                        </a:rPr>
                        <m:t>𝟏</m:t>
                      </m:r>
                    </m:oMath>
                  </m:oMathPara>
                </a14:m>
                <a:endParaRPr lang="es-CL" sz="1600" b="1"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8038468" y="2713386"/>
                <a:ext cx="641522" cy="255519"/>
              </a:xfrm>
              <a:prstGeom prst="rect">
                <a:avLst/>
              </a:prstGeom>
              <a:blipFill>
                <a:blip r:embed="rId6"/>
                <a:stretch>
                  <a:fillRect l="-6542" t="-2273" r="-5607" b="-4545"/>
                </a:stretch>
              </a:blipFill>
              <a:ln>
                <a:solidFill>
                  <a:schemeClr val="bg1">
                    <a:lumMod val="75000"/>
                  </a:schemeClr>
                </a:solidFill>
              </a:ln>
            </p:spPr>
            <p:txBody>
              <a:bodyPr/>
              <a:lstStyle/>
              <a:p>
                <a:r>
                  <a:rPr lang="es-CL">
                    <a:noFill/>
                  </a:rPr>
                  <a:t> </a:t>
                </a:r>
              </a:p>
            </p:txBody>
          </p:sp>
        </mc:Fallback>
      </mc:AlternateContent>
      <p:sp>
        <p:nvSpPr>
          <p:cNvPr id="40" name="Rectángulo 39"/>
          <p:cNvSpPr/>
          <p:nvPr/>
        </p:nvSpPr>
        <p:spPr>
          <a:xfrm>
            <a:off x="4610578" y="2667884"/>
            <a:ext cx="3462743" cy="338554"/>
          </a:xfrm>
          <a:prstGeom prst="rect">
            <a:avLst/>
          </a:prstGeom>
        </p:spPr>
        <p:txBody>
          <a:bodyPr wrap="none">
            <a:spAutoFit/>
          </a:bodyPr>
          <a:lstStyle/>
          <a:p>
            <a:r>
              <a:rPr lang="es-CL" sz="1600" dirty="0"/>
              <a:t>Número de nodos AB lleno, de altura </a:t>
            </a:r>
            <a:r>
              <a:rPr lang="es-CL" sz="1600" b="1" dirty="0">
                <a:solidFill>
                  <a:srgbClr val="C00000"/>
                </a:solidFill>
                <a:latin typeface="Cambria Math" panose="02040503050406030204" pitchFamily="18" charset="0"/>
                <a:ea typeface="Cambria Math" panose="02040503050406030204" pitchFamily="18" charset="0"/>
              </a:rPr>
              <a:t>h</a:t>
            </a:r>
            <a:r>
              <a:rPr lang="es-CL" sz="1600" dirty="0"/>
              <a:t>:</a:t>
            </a:r>
          </a:p>
        </p:txBody>
      </p:sp>
      <p:sp>
        <p:nvSpPr>
          <p:cNvPr id="4" name="Rectángulo 3"/>
          <p:cNvSpPr/>
          <p:nvPr/>
        </p:nvSpPr>
        <p:spPr>
          <a:xfrm>
            <a:off x="5219068" y="1829937"/>
            <a:ext cx="1188000" cy="700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 name="Rectángulo 34"/>
          <p:cNvSpPr/>
          <p:nvPr/>
        </p:nvSpPr>
        <p:spPr>
          <a:xfrm>
            <a:off x="6438268" y="1829936"/>
            <a:ext cx="816534" cy="700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Rectángulo 40"/>
          <p:cNvSpPr/>
          <p:nvPr/>
        </p:nvSpPr>
        <p:spPr>
          <a:xfrm>
            <a:off x="7277343" y="1829935"/>
            <a:ext cx="498655" cy="700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2E2F7E3-BC0B-E99F-F794-5A0E04772211}"/>
                  </a:ext>
                </a:extLst>
              </p:cNvPr>
              <p:cNvSpPr txBox="1"/>
              <p:nvPr/>
            </p:nvSpPr>
            <p:spPr>
              <a:xfrm>
                <a:off x="7170584" y="278311"/>
                <a:ext cx="1809213" cy="701346"/>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L" sz="1600" b="1" i="1" smtClean="0">
                              <a:latin typeface="Cambria Math" panose="02040503050406030204" pitchFamily="18" charset="0"/>
                            </a:rPr>
                          </m:ctrlPr>
                        </m:naryPr>
                        <m:sub>
                          <m:r>
                            <m:rPr>
                              <m:brk m:alnAt="23"/>
                            </m:rPr>
                            <a:rPr lang="es-ES" sz="1600" b="1" i="1" smtClean="0">
                              <a:latin typeface="Cambria Math" panose="02040503050406030204" pitchFamily="18" charset="0"/>
                            </a:rPr>
                            <m:t>𝒊</m:t>
                          </m:r>
                          <m:r>
                            <a:rPr lang="es-ES" sz="1600" b="1" i="1" smtClean="0">
                              <a:latin typeface="Cambria Math" panose="02040503050406030204" pitchFamily="18" charset="0"/>
                            </a:rPr>
                            <m:t>=</m:t>
                          </m:r>
                          <m:r>
                            <a:rPr lang="es-ES" sz="1600" b="1" i="1" smtClean="0">
                              <a:latin typeface="Cambria Math" panose="02040503050406030204" pitchFamily="18" charset="0"/>
                            </a:rPr>
                            <m:t>𝒑</m:t>
                          </m:r>
                        </m:sub>
                        <m:sup>
                          <m:r>
                            <a:rPr lang="es-ES" sz="1600" b="1" i="1" smtClean="0">
                              <a:latin typeface="Cambria Math" panose="02040503050406030204" pitchFamily="18" charset="0"/>
                            </a:rPr>
                            <m:t>𝒒</m:t>
                          </m:r>
                        </m:sup>
                        <m:e>
                          <m:sSup>
                            <m:sSupPr>
                              <m:ctrlPr>
                                <a:rPr lang="es-CL" sz="1600" b="1" i="1" smtClean="0">
                                  <a:latin typeface="Cambria Math" panose="02040503050406030204" pitchFamily="18" charset="0"/>
                                </a:rPr>
                              </m:ctrlPr>
                            </m:sSupPr>
                            <m:e>
                              <m:r>
                                <a:rPr lang="es-ES" sz="1600" b="1" i="1" smtClean="0">
                                  <a:latin typeface="Cambria Math" panose="02040503050406030204" pitchFamily="18" charset="0"/>
                                </a:rPr>
                                <m:t>𝒓</m:t>
                              </m:r>
                            </m:e>
                            <m:sup>
                              <m:r>
                                <a:rPr lang="es-ES" sz="1600" b="1" i="1" smtClean="0">
                                  <a:latin typeface="Cambria Math" panose="02040503050406030204" pitchFamily="18" charset="0"/>
                                </a:rPr>
                                <m:t>𝒊</m:t>
                              </m:r>
                            </m:sup>
                          </m:sSup>
                        </m:e>
                      </m:nary>
                      <m:r>
                        <a:rPr lang="es-ES" sz="1600" b="1" i="1" smtClean="0">
                          <a:latin typeface="Cambria Math" panose="02040503050406030204" pitchFamily="18" charset="0"/>
                        </a:rPr>
                        <m:t>=</m:t>
                      </m:r>
                      <m:f>
                        <m:fPr>
                          <m:ctrlPr>
                            <a:rPr lang="es-ES" sz="1600" b="1" i="1" smtClean="0">
                              <a:latin typeface="Cambria Math" panose="02040503050406030204" pitchFamily="18" charset="0"/>
                            </a:rPr>
                          </m:ctrlPr>
                        </m:fPr>
                        <m:num>
                          <m:sSup>
                            <m:sSupPr>
                              <m:ctrlPr>
                                <a:rPr lang="es-ES" sz="1600" b="1" i="1" smtClean="0">
                                  <a:latin typeface="Cambria Math" panose="02040503050406030204" pitchFamily="18" charset="0"/>
                                </a:rPr>
                              </m:ctrlPr>
                            </m:sSupPr>
                            <m:e>
                              <m:r>
                                <a:rPr lang="es-ES" sz="1600" b="1" i="1" smtClean="0">
                                  <a:latin typeface="Cambria Math" panose="02040503050406030204" pitchFamily="18" charset="0"/>
                                </a:rPr>
                                <m:t>𝒓</m:t>
                              </m:r>
                            </m:e>
                            <m:sup>
                              <m:r>
                                <a:rPr lang="es-ES" sz="1600" b="1" i="1" smtClean="0">
                                  <a:latin typeface="Cambria Math" panose="02040503050406030204" pitchFamily="18" charset="0"/>
                                </a:rPr>
                                <m:t>𝒒</m:t>
                              </m:r>
                              <m:r>
                                <a:rPr lang="es-ES" sz="1600" b="1" i="1" smtClean="0">
                                  <a:latin typeface="Cambria Math" panose="02040503050406030204" pitchFamily="18" charset="0"/>
                                </a:rPr>
                                <m:t>−</m:t>
                              </m:r>
                              <m:r>
                                <a:rPr lang="es-ES" sz="1600" b="1" i="1" smtClean="0">
                                  <a:latin typeface="Cambria Math" panose="02040503050406030204" pitchFamily="18" charset="0"/>
                                </a:rPr>
                                <m:t>𝒑</m:t>
                              </m:r>
                              <m:r>
                                <a:rPr lang="es-ES" sz="1600" b="1" i="1" smtClean="0">
                                  <a:latin typeface="Cambria Math" panose="02040503050406030204" pitchFamily="18" charset="0"/>
                                </a:rPr>
                                <m:t>+</m:t>
                              </m:r>
                              <m:r>
                                <a:rPr lang="es-ES" sz="1600" b="1" i="1" smtClean="0">
                                  <a:latin typeface="Cambria Math" panose="02040503050406030204" pitchFamily="18" charset="0"/>
                                </a:rPr>
                                <m:t>𝟏</m:t>
                              </m:r>
                            </m:sup>
                          </m:sSup>
                          <m:r>
                            <a:rPr lang="es-ES" sz="1600" b="1" i="1" smtClean="0">
                              <a:latin typeface="Cambria Math" panose="02040503050406030204" pitchFamily="18" charset="0"/>
                            </a:rPr>
                            <m:t>−</m:t>
                          </m:r>
                          <m:r>
                            <a:rPr lang="es-ES" sz="1600" b="1" i="1" smtClean="0">
                              <a:latin typeface="Cambria Math" panose="02040503050406030204" pitchFamily="18" charset="0"/>
                            </a:rPr>
                            <m:t>𝟏</m:t>
                          </m:r>
                        </m:num>
                        <m:den>
                          <m:r>
                            <a:rPr lang="es-ES" sz="1600" b="1" i="1" smtClean="0">
                              <a:latin typeface="Cambria Math" panose="02040503050406030204" pitchFamily="18" charset="0"/>
                            </a:rPr>
                            <m:t>𝒓</m:t>
                          </m:r>
                          <m:r>
                            <a:rPr lang="es-ES" sz="1600" b="1" i="1" smtClean="0">
                              <a:latin typeface="Cambria Math" panose="02040503050406030204" pitchFamily="18" charset="0"/>
                            </a:rPr>
                            <m:t>−</m:t>
                          </m:r>
                          <m:r>
                            <a:rPr lang="es-ES" sz="1600" b="1" i="1" smtClean="0">
                              <a:latin typeface="Cambria Math" panose="02040503050406030204" pitchFamily="18" charset="0"/>
                            </a:rPr>
                            <m:t>𝟏</m:t>
                          </m:r>
                        </m:den>
                      </m:f>
                    </m:oMath>
                  </m:oMathPara>
                </a14:m>
                <a:endParaRPr lang="es-CL" sz="1600" b="1" dirty="0"/>
              </a:p>
            </p:txBody>
          </p:sp>
        </mc:Choice>
        <mc:Fallback xmlns="">
          <p:sp>
            <p:nvSpPr>
              <p:cNvPr id="7" name="CuadroTexto 6">
                <a:extLst>
                  <a:ext uri="{FF2B5EF4-FFF2-40B4-BE49-F238E27FC236}">
                    <a16:creationId xmlns:a16="http://schemas.microsoft.com/office/drawing/2014/main" id="{A2E2F7E3-BC0B-E99F-F794-5A0E04772211}"/>
                  </a:ext>
                </a:extLst>
              </p:cNvPr>
              <p:cNvSpPr txBox="1">
                <a:spLocks noRot="1" noChangeAspect="1" noMove="1" noResize="1" noEditPoints="1" noAdjustHandles="1" noChangeArrowheads="1" noChangeShapeType="1" noTextEdit="1"/>
              </p:cNvSpPr>
              <p:nvPr/>
            </p:nvSpPr>
            <p:spPr>
              <a:xfrm>
                <a:off x="7170584" y="278311"/>
                <a:ext cx="1809213" cy="701346"/>
              </a:xfrm>
              <a:prstGeom prst="rect">
                <a:avLst/>
              </a:prstGeom>
              <a:blipFill>
                <a:blip r:embed="rId7"/>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223046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25" grpId="0"/>
      <p:bldP spid="26" grpId="0"/>
      <p:bldP spid="27" grpId="0"/>
      <p:bldP spid="28" grpId="0"/>
      <p:bldP spid="29" grpId="0"/>
      <p:bldP spid="30" grpId="0"/>
      <p:bldP spid="31" grpId="0"/>
      <p:bldP spid="32" grpId="0"/>
      <p:bldP spid="33" grpId="0"/>
      <p:bldP spid="34" grpId="0"/>
      <p:bldP spid="36" grpId="0"/>
      <p:bldP spid="37" grpId="0"/>
      <p:bldP spid="11" grpId="0"/>
      <p:bldP spid="12" grpId="0"/>
      <p:bldP spid="39" grpId="0" animBg="1"/>
      <p:bldP spid="40" grpId="0"/>
      <p:bldP spid="4" grpId="0" animBg="1"/>
      <p:bldP spid="35" grpId="0" animBg="1"/>
      <p:bldP spid="41"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Imagen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692" y="4552940"/>
            <a:ext cx="2413930" cy="1597454"/>
          </a:xfrm>
          <a:prstGeom prst="rect">
            <a:avLst/>
          </a:prstGeom>
        </p:spPr>
      </p:pic>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24</a:t>
            </a:fld>
            <a:endParaRPr lang="en-US"/>
          </a:p>
        </p:txBody>
      </p:sp>
      <p:sp>
        <p:nvSpPr>
          <p:cNvPr id="18" name="TextBox 39"/>
          <p:cNvSpPr txBox="1"/>
          <p:nvPr/>
        </p:nvSpPr>
        <p:spPr>
          <a:xfrm>
            <a:off x="11118" y="1066800"/>
            <a:ext cx="9132882" cy="584775"/>
          </a:xfrm>
          <a:prstGeom prst="rect">
            <a:avLst/>
          </a:prstGeom>
          <a:noFill/>
        </p:spPr>
        <p:txBody>
          <a:bodyPr wrap="square" rtlCol="0">
            <a:spAutoFit/>
          </a:bodyPr>
          <a:lstStyle/>
          <a:p>
            <a:pPr marL="179388" indent="-179388" algn="just">
              <a:buFont typeface="Wingdings" pitchFamily="2" charset="2"/>
              <a:buChar char="§"/>
            </a:pPr>
            <a:r>
              <a:rPr lang="es-CL" sz="1600" b="1" dirty="0"/>
              <a:t>Árbol </a:t>
            </a:r>
            <a:r>
              <a:rPr lang="es-CL" sz="1600" b="1" dirty="0">
                <a:solidFill>
                  <a:srgbClr val="C00000"/>
                </a:solidFill>
              </a:rPr>
              <a:t>Balanceado</a:t>
            </a:r>
            <a:r>
              <a:rPr lang="es-CL" sz="1600" b="1" dirty="0"/>
              <a:t> </a:t>
            </a:r>
            <a:r>
              <a:rPr lang="es-CL" sz="1600" dirty="0"/>
              <a:t>o </a:t>
            </a:r>
            <a:r>
              <a:rPr lang="es-CL" sz="1600" b="1" dirty="0">
                <a:solidFill>
                  <a:srgbClr val="C00000"/>
                </a:solidFill>
              </a:rPr>
              <a:t>Equilibrado</a:t>
            </a:r>
            <a:r>
              <a:rPr lang="es-CL" sz="1600" dirty="0">
                <a:solidFill>
                  <a:srgbClr val="C00000"/>
                </a:solidFill>
              </a:rPr>
              <a:t> </a:t>
            </a:r>
            <a:r>
              <a:rPr lang="es-CL" sz="1600" dirty="0"/>
              <a:t>por </a:t>
            </a:r>
            <a:r>
              <a:rPr lang="es-CL" sz="1600" b="1" u="sng" dirty="0">
                <a:solidFill>
                  <a:srgbClr val="FF0000"/>
                </a:solidFill>
              </a:rPr>
              <a:t>peso</a:t>
            </a:r>
            <a:r>
              <a:rPr lang="es-CL" sz="1600" dirty="0"/>
              <a:t>: Un AB está </a:t>
            </a:r>
            <a:r>
              <a:rPr lang="es-CL" sz="1600" b="1" dirty="0"/>
              <a:t>balanceado </a:t>
            </a:r>
            <a:r>
              <a:rPr lang="es-CL" sz="1600" dirty="0"/>
              <a:t>o </a:t>
            </a:r>
            <a:r>
              <a:rPr lang="es-CL" sz="1600" b="1" dirty="0"/>
              <a:t>equilibrado </a:t>
            </a:r>
            <a:r>
              <a:rPr lang="es-CL" sz="1600" dirty="0"/>
              <a:t>si para </a:t>
            </a:r>
            <a:r>
              <a:rPr lang="es-CL" sz="1600" u="sng" dirty="0"/>
              <a:t>cada nodo</a:t>
            </a:r>
            <a:r>
              <a:rPr lang="es-CL" sz="1600" dirty="0"/>
              <a:t>, </a:t>
            </a:r>
            <a:r>
              <a:rPr lang="es-CL" sz="1600" dirty="0">
                <a:solidFill>
                  <a:srgbClr val="C00000"/>
                </a:solidFill>
              </a:rPr>
              <a:t>el </a:t>
            </a:r>
            <a:r>
              <a:rPr lang="es-CL" sz="1600" b="1" dirty="0">
                <a:solidFill>
                  <a:srgbClr val="FF0000"/>
                </a:solidFill>
              </a:rPr>
              <a:t>peso</a:t>
            </a:r>
            <a:r>
              <a:rPr lang="es-CL" sz="1600" b="1" dirty="0"/>
              <a:t> </a:t>
            </a:r>
            <a:r>
              <a:rPr lang="es-CL" sz="1600" dirty="0"/>
              <a:t>de los subárboles izquierdo y derecho </a:t>
            </a:r>
            <a:r>
              <a:rPr lang="es-CL" sz="1600" b="1" dirty="0"/>
              <a:t>no difieren en más de una unidad</a:t>
            </a:r>
            <a:r>
              <a:rPr lang="es-CL" sz="1600" dirty="0"/>
              <a:t>.</a:t>
            </a:r>
            <a:endParaRPr lang="es-CL"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6953" y="1740756"/>
            <a:ext cx="2590845" cy="1714530"/>
          </a:xfrm>
          <a:prstGeom prst="rect">
            <a:avLst/>
          </a:prstGeom>
        </p:spPr>
      </p:pic>
      <p:sp>
        <p:nvSpPr>
          <p:cNvPr id="20" name="TextBox 39"/>
          <p:cNvSpPr txBox="1"/>
          <p:nvPr/>
        </p:nvSpPr>
        <p:spPr>
          <a:xfrm>
            <a:off x="0" y="3657600"/>
            <a:ext cx="9132882" cy="584775"/>
          </a:xfrm>
          <a:prstGeom prst="rect">
            <a:avLst/>
          </a:prstGeom>
          <a:noFill/>
        </p:spPr>
        <p:txBody>
          <a:bodyPr wrap="square" rtlCol="0">
            <a:spAutoFit/>
          </a:bodyPr>
          <a:lstStyle/>
          <a:p>
            <a:pPr marL="179388" indent="-179388" algn="just">
              <a:buFont typeface="Wingdings" pitchFamily="2" charset="2"/>
              <a:buChar char="§"/>
            </a:pPr>
            <a:r>
              <a:rPr lang="es-CL" sz="1600" b="1" dirty="0"/>
              <a:t>Árbol </a:t>
            </a:r>
            <a:r>
              <a:rPr lang="es-CL" sz="1600" b="1" dirty="0">
                <a:solidFill>
                  <a:srgbClr val="C00000"/>
                </a:solidFill>
              </a:rPr>
              <a:t>Balanceado</a:t>
            </a:r>
            <a:r>
              <a:rPr lang="es-CL" sz="1600" b="1" dirty="0"/>
              <a:t> </a:t>
            </a:r>
            <a:r>
              <a:rPr lang="es-CL" sz="1600" dirty="0"/>
              <a:t>o </a:t>
            </a:r>
            <a:r>
              <a:rPr lang="es-CL" sz="1600" b="1" dirty="0">
                <a:solidFill>
                  <a:srgbClr val="C00000"/>
                </a:solidFill>
              </a:rPr>
              <a:t>Equilibrado</a:t>
            </a:r>
            <a:r>
              <a:rPr lang="es-CL" sz="1600" dirty="0">
                <a:solidFill>
                  <a:srgbClr val="C00000"/>
                </a:solidFill>
              </a:rPr>
              <a:t> </a:t>
            </a:r>
            <a:r>
              <a:rPr lang="es-CL" sz="1600" dirty="0"/>
              <a:t>por </a:t>
            </a:r>
            <a:r>
              <a:rPr lang="es-CL" sz="1600" b="1" u="sng" dirty="0">
                <a:solidFill>
                  <a:srgbClr val="FF0000"/>
                </a:solidFill>
              </a:rPr>
              <a:t>altura</a:t>
            </a:r>
            <a:r>
              <a:rPr lang="es-CL" sz="1600" dirty="0"/>
              <a:t>: Un AB está </a:t>
            </a:r>
            <a:r>
              <a:rPr lang="es-CL" sz="1600" b="1" dirty="0"/>
              <a:t>balanceado </a:t>
            </a:r>
            <a:r>
              <a:rPr lang="es-CL" sz="1600" dirty="0"/>
              <a:t>o </a:t>
            </a:r>
            <a:r>
              <a:rPr lang="es-CL" sz="1600" b="1" dirty="0"/>
              <a:t>equilibrado </a:t>
            </a:r>
            <a:r>
              <a:rPr lang="es-CL" sz="1600" dirty="0"/>
              <a:t>si para </a:t>
            </a:r>
            <a:r>
              <a:rPr lang="es-CL" sz="1600" u="sng" dirty="0"/>
              <a:t>cada nodo</a:t>
            </a:r>
            <a:r>
              <a:rPr lang="es-CL" sz="1600" dirty="0"/>
              <a:t>, </a:t>
            </a:r>
            <a:r>
              <a:rPr lang="es-CL" sz="1600" dirty="0">
                <a:solidFill>
                  <a:srgbClr val="C00000"/>
                </a:solidFill>
              </a:rPr>
              <a:t>la </a:t>
            </a:r>
            <a:r>
              <a:rPr lang="es-CL" sz="1600" b="1" dirty="0">
                <a:solidFill>
                  <a:srgbClr val="FF0000"/>
                </a:solidFill>
              </a:rPr>
              <a:t>altura</a:t>
            </a:r>
            <a:r>
              <a:rPr lang="es-CL" sz="1600" b="1" dirty="0">
                <a:solidFill>
                  <a:srgbClr val="C00000"/>
                </a:solidFill>
              </a:rPr>
              <a:t> </a:t>
            </a:r>
            <a:r>
              <a:rPr lang="es-CL" sz="1600" dirty="0"/>
              <a:t>de los subárboles izquierdo y derecho </a:t>
            </a:r>
            <a:r>
              <a:rPr lang="es-CL" sz="1600" b="1" dirty="0"/>
              <a:t>no difieren en más de una unidad</a:t>
            </a:r>
            <a:r>
              <a:rPr lang="es-CL" sz="1600" dirty="0"/>
              <a:t>.</a:t>
            </a:r>
            <a:endParaRPr lang="es-CL"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835" y="4890287"/>
            <a:ext cx="2413930" cy="1597454"/>
          </a:xfrm>
          <a:prstGeom prst="rect">
            <a:avLst/>
          </a:prstGeom>
        </p:spPr>
      </p:pic>
      <p:sp>
        <p:nvSpPr>
          <p:cNvPr id="24"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mc:AlternateContent xmlns:mc="http://schemas.openxmlformats.org/markup-compatibility/2006" xmlns:a14="http://schemas.microsoft.com/office/drawing/2010/main">
        <mc:Choice Requires="a14">
          <p:sp>
            <p:nvSpPr>
              <p:cNvPr id="5" name="CuadroTexto 4"/>
              <p:cNvSpPr txBox="1"/>
              <p:nvPr/>
            </p:nvSpPr>
            <p:spPr>
              <a:xfrm>
                <a:off x="3106823" y="263718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𝟎</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3106823" y="2637180"/>
                <a:ext cx="516423" cy="338554"/>
              </a:xfrm>
              <a:prstGeom prst="rect">
                <a:avLst/>
              </a:prstGeom>
              <a:blipFill>
                <a:blip r:embed="rId5"/>
                <a:stretch>
                  <a:fillRect b="-7273"/>
                </a:stretch>
              </a:blipFill>
            </p:spPr>
            <p:txBody>
              <a:bodyPr/>
              <a:lstStyle/>
              <a:p>
                <a:r>
                  <a:rPr lang="es-CL">
                    <a:noFill/>
                  </a:rPr>
                  <a:t> </a:t>
                </a:r>
              </a:p>
            </p:txBody>
          </p:sp>
        </mc:Fallback>
      </mc:AlternateContent>
      <p:sp>
        <p:nvSpPr>
          <p:cNvPr id="28" name="Rectángulo 27"/>
          <p:cNvSpPr/>
          <p:nvPr/>
        </p:nvSpPr>
        <p:spPr>
          <a:xfrm>
            <a:off x="3528996" y="259053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30" name="Rectángulo 29"/>
          <p:cNvSpPr/>
          <p:nvPr/>
        </p:nvSpPr>
        <p:spPr>
          <a:xfrm>
            <a:off x="4283778" y="259053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32" name="Rectángulo 31"/>
          <p:cNvSpPr/>
          <p:nvPr/>
        </p:nvSpPr>
        <p:spPr>
          <a:xfrm>
            <a:off x="4860039" y="259053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33" name="Rectángulo 32"/>
          <p:cNvSpPr/>
          <p:nvPr/>
        </p:nvSpPr>
        <p:spPr>
          <a:xfrm>
            <a:off x="5353053" y="259053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34" name="CuadroTexto 33"/>
              <p:cNvSpPr txBox="1"/>
              <p:nvPr/>
            </p:nvSpPr>
            <p:spPr>
              <a:xfrm>
                <a:off x="3855211" y="263718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𝟎</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34" name="CuadroTexto 33"/>
              <p:cNvSpPr txBox="1">
                <a:spLocks noRot="1" noChangeAspect="1" noMove="1" noResize="1" noEditPoints="1" noAdjustHandles="1" noChangeArrowheads="1" noChangeShapeType="1" noTextEdit="1"/>
              </p:cNvSpPr>
              <p:nvPr/>
            </p:nvSpPr>
            <p:spPr>
              <a:xfrm>
                <a:off x="3855211" y="2637180"/>
                <a:ext cx="516423" cy="338554"/>
              </a:xfrm>
              <a:prstGeom prst="rect">
                <a:avLst/>
              </a:prstGeom>
              <a:blipFill>
                <a:blip r:embed="rId6"/>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4535741" y="2501835"/>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𝟎</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35" name="CuadroTexto 34"/>
              <p:cNvSpPr txBox="1">
                <a:spLocks noRot="1" noChangeAspect="1" noMove="1" noResize="1" noEditPoints="1" noAdjustHandles="1" noChangeArrowheads="1" noChangeShapeType="1" noTextEdit="1"/>
              </p:cNvSpPr>
              <p:nvPr/>
            </p:nvSpPr>
            <p:spPr>
              <a:xfrm>
                <a:off x="4535741" y="2501835"/>
                <a:ext cx="516423" cy="338554"/>
              </a:xfrm>
              <a:prstGeom prst="rect">
                <a:avLst/>
              </a:prstGeom>
              <a:blipFill>
                <a:blip r:embed="rId7"/>
                <a:stretch>
                  <a:fillRect b="-714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6" name="CuadroTexto 35"/>
              <p:cNvSpPr txBox="1"/>
              <p:nvPr/>
            </p:nvSpPr>
            <p:spPr>
              <a:xfrm>
                <a:off x="5552220" y="263718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36" name="CuadroTexto 35"/>
              <p:cNvSpPr txBox="1">
                <a:spLocks noRot="1" noChangeAspect="1" noMove="1" noResize="1" noEditPoints="1" noAdjustHandles="1" noChangeArrowheads="1" noChangeShapeType="1" noTextEdit="1"/>
              </p:cNvSpPr>
              <p:nvPr/>
            </p:nvSpPr>
            <p:spPr>
              <a:xfrm>
                <a:off x="5552220" y="2637180"/>
                <a:ext cx="516423" cy="338554"/>
              </a:xfrm>
              <a:prstGeom prst="rect">
                <a:avLst/>
              </a:prstGeom>
              <a:blipFill>
                <a:blip r:embed="rId8"/>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7" name="CuadroTexto 36"/>
              <p:cNvSpPr txBox="1"/>
              <p:nvPr/>
            </p:nvSpPr>
            <p:spPr>
              <a:xfrm>
                <a:off x="3488268" y="2152525"/>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𝟐</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𝟐</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37" name="CuadroTexto 36"/>
              <p:cNvSpPr txBox="1">
                <a:spLocks noRot="1" noChangeAspect="1" noMove="1" noResize="1" noEditPoints="1" noAdjustHandles="1" noChangeArrowheads="1" noChangeShapeType="1" noTextEdit="1"/>
              </p:cNvSpPr>
              <p:nvPr/>
            </p:nvSpPr>
            <p:spPr>
              <a:xfrm>
                <a:off x="3488268" y="2152525"/>
                <a:ext cx="516423" cy="338554"/>
              </a:xfrm>
              <a:prstGeom prst="rect">
                <a:avLst/>
              </a:prstGeom>
              <a:blipFill>
                <a:blip r:embed="rId9"/>
                <a:stretch>
                  <a:fillRect b="-5357"/>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9" name="CuadroTexto 38"/>
              <p:cNvSpPr txBox="1"/>
              <p:nvPr/>
            </p:nvSpPr>
            <p:spPr>
              <a:xfrm>
                <a:off x="5291709" y="2152525"/>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𝟐</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𝟑</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39" name="CuadroTexto 38"/>
              <p:cNvSpPr txBox="1">
                <a:spLocks noRot="1" noChangeAspect="1" noMove="1" noResize="1" noEditPoints="1" noAdjustHandles="1" noChangeArrowheads="1" noChangeShapeType="1" noTextEdit="1"/>
              </p:cNvSpPr>
              <p:nvPr/>
            </p:nvSpPr>
            <p:spPr>
              <a:xfrm>
                <a:off x="5291709" y="2152525"/>
                <a:ext cx="516423" cy="338554"/>
              </a:xfrm>
              <a:prstGeom prst="rect">
                <a:avLst/>
              </a:prstGeom>
              <a:blipFill>
                <a:blip r:embed="rId10"/>
                <a:stretch>
                  <a:fillRect b="-5357"/>
                </a:stretch>
              </a:blipFill>
            </p:spPr>
            <p:txBody>
              <a:bodyPr/>
              <a:lstStyle/>
              <a:p>
                <a:r>
                  <a:rPr lang="es-CL">
                    <a:noFill/>
                  </a:rPr>
                  <a:t> </a:t>
                </a:r>
              </a:p>
            </p:txBody>
          </p:sp>
        </mc:Fallback>
      </mc:AlternateContent>
      <p:sp>
        <p:nvSpPr>
          <p:cNvPr id="40" name="Rectángulo 39"/>
          <p:cNvSpPr/>
          <p:nvPr/>
        </p:nvSpPr>
        <p:spPr>
          <a:xfrm>
            <a:off x="5107421" y="2114343"/>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41" name="Rectángulo 40"/>
          <p:cNvSpPr/>
          <p:nvPr/>
        </p:nvSpPr>
        <p:spPr>
          <a:xfrm>
            <a:off x="3901534" y="2114343"/>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42" name="Rectángulo 41"/>
          <p:cNvSpPr/>
          <p:nvPr/>
        </p:nvSpPr>
        <p:spPr>
          <a:xfrm>
            <a:off x="4499748" y="165004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43" name="CuadroTexto 42"/>
              <p:cNvSpPr txBox="1"/>
              <p:nvPr/>
            </p:nvSpPr>
            <p:spPr>
              <a:xfrm>
                <a:off x="4059364" y="1723331"/>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𝟓</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𝟔</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43" name="CuadroTexto 42"/>
              <p:cNvSpPr txBox="1">
                <a:spLocks noRot="1" noChangeAspect="1" noMove="1" noResize="1" noEditPoints="1" noAdjustHandles="1" noChangeArrowheads="1" noChangeShapeType="1" noTextEdit="1"/>
              </p:cNvSpPr>
              <p:nvPr/>
            </p:nvSpPr>
            <p:spPr>
              <a:xfrm>
                <a:off x="4059364" y="1723331"/>
                <a:ext cx="516423" cy="338554"/>
              </a:xfrm>
              <a:prstGeom prst="rect">
                <a:avLst/>
              </a:prstGeom>
              <a:blipFill>
                <a:blip r:embed="rId11"/>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4" name="CuadroTexto 43"/>
              <p:cNvSpPr txBox="1"/>
              <p:nvPr/>
            </p:nvSpPr>
            <p:spPr>
              <a:xfrm>
                <a:off x="762000" y="5765506"/>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44" name="CuadroTexto 43"/>
              <p:cNvSpPr txBox="1">
                <a:spLocks noRot="1" noChangeAspect="1" noMove="1" noResize="1" noEditPoints="1" noAdjustHandles="1" noChangeArrowheads="1" noChangeShapeType="1" noTextEdit="1"/>
              </p:cNvSpPr>
              <p:nvPr/>
            </p:nvSpPr>
            <p:spPr>
              <a:xfrm>
                <a:off x="762000" y="5765506"/>
                <a:ext cx="516423" cy="338554"/>
              </a:xfrm>
              <a:prstGeom prst="rect">
                <a:avLst/>
              </a:prstGeom>
              <a:blipFill>
                <a:blip r:embed="rId12"/>
                <a:stretch>
                  <a:fillRect b="-7273"/>
                </a:stretch>
              </a:blipFill>
            </p:spPr>
            <p:txBody>
              <a:bodyPr/>
              <a:lstStyle/>
              <a:p>
                <a:r>
                  <a:rPr lang="es-CL">
                    <a:noFill/>
                  </a:rPr>
                  <a:t> </a:t>
                </a:r>
              </a:p>
            </p:txBody>
          </p:sp>
        </mc:Fallback>
      </mc:AlternateContent>
      <p:sp>
        <p:nvSpPr>
          <p:cNvPr id="45" name="Rectángulo 44"/>
          <p:cNvSpPr/>
          <p:nvPr/>
        </p:nvSpPr>
        <p:spPr>
          <a:xfrm>
            <a:off x="1238278" y="5676900"/>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46" name="Rectángulo 45"/>
          <p:cNvSpPr/>
          <p:nvPr/>
        </p:nvSpPr>
        <p:spPr>
          <a:xfrm>
            <a:off x="1942260" y="5676900"/>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47" name="Rectángulo 46"/>
          <p:cNvSpPr/>
          <p:nvPr/>
        </p:nvSpPr>
        <p:spPr>
          <a:xfrm>
            <a:off x="2467721" y="5682036"/>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48" name="Rectángulo 47"/>
          <p:cNvSpPr/>
          <p:nvPr/>
        </p:nvSpPr>
        <p:spPr>
          <a:xfrm>
            <a:off x="2960735" y="5689465"/>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49" name="CuadroTexto 48"/>
              <p:cNvSpPr txBox="1"/>
              <p:nvPr/>
            </p:nvSpPr>
            <p:spPr>
              <a:xfrm>
                <a:off x="1510388" y="5765506"/>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49" name="CuadroTexto 48"/>
              <p:cNvSpPr txBox="1">
                <a:spLocks noRot="1" noChangeAspect="1" noMove="1" noResize="1" noEditPoints="1" noAdjustHandles="1" noChangeArrowheads="1" noChangeShapeType="1" noTextEdit="1"/>
              </p:cNvSpPr>
              <p:nvPr/>
            </p:nvSpPr>
            <p:spPr>
              <a:xfrm>
                <a:off x="1510388" y="5765506"/>
                <a:ext cx="516423" cy="338554"/>
              </a:xfrm>
              <a:prstGeom prst="rect">
                <a:avLst/>
              </a:prstGeom>
              <a:blipFill>
                <a:blip r:embed="rId13"/>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1" name="CuadroTexto 50"/>
              <p:cNvSpPr txBox="1"/>
              <p:nvPr/>
            </p:nvSpPr>
            <p:spPr>
              <a:xfrm>
                <a:off x="3141177" y="5765506"/>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51" name="CuadroTexto 50"/>
              <p:cNvSpPr txBox="1">
                <a:spLocks noRot="1" noChangeAspect="1" noMove="1" noResize="1" noEditPoints="1" noAdjustHandles="1" noChangeArrowheads="1" noChangeShapeType="1" noTextEdit="1"/>
              </p:cNvSpPr>
              <p:nvPr/>
            </p:nvSpPr>
            <p:spPr>
              <a:xfrm>
                <a:off x="3141177" y="5765506"/>
                <a:ext cx="516423" cy="338554"/>
              </a:xfrm>
              <a:prstGeom prst="rect">
                <a:avLst/>
              </a:prstGeom>
              <a:blipFill>
                <a:blip r:embed="rId14"/>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2" name="CuadroTexto 51"/>
              <p:cNvSpPr txBox="1"/>
              <p:nvPr/>
            </p:nvSpPr>
            <p:spPr>
              <a:xfrm>
                <a:off x="1143445" y="5299901"/>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𝟐</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𝟐</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52" name="CuadroTexto 51"/>
              <p:cNvSpPr txBox="1">
                <a:spLocks noRot="1" noChangeAspect="1" noMove="1" noResize="1" noEditPoints="1" noAdjustHandles="1" noChangeArrowheads="1" noChangeShapeType="1" noTextEdit="1"/>
              </p:cNvSpPr>
              <p:nvPr/>
            </p:nvSpPr>
            <p:spPr>
              <a:xfrm>
                <a:off x="1143445" y="5299901"/>
                <a:ext cx="516423" cy="338554"/>
              </a:xfrm>
              <a:prstGeom prst="rect">
                <a:avLst/>
              </a:prstGeom>
              <a:blipFill>
                <a:blip r:embed="rId15"/>
                <a:stretch>
                  <a:fillRect b="-714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3" name="CuadroTexto 52"/>
              <p:cNvSpPr txBox="1"/>
              <p:nvPr/>
            </p:nvSpPr>
            <p:spPr>
              <a:xfrm>
                <a:off x="2946886" y="5299901"/>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𝟐</m:t>
                          </m:r>
                        </m:e>
                      </m:d>
                    </m:oMath>
                  </m:oMathPara>
                </a14:m>
                <a:endParaRPr lang="es-CL" sz="800" b="1" dirty="0">
                  <a:solidFill>
                    <a:schemeClr val="tx1"/>
                  </a:solidFill>
                </a:endParaRPr>
              </a:p>
              <a:p>
                <a:pPr algn="ctr"/>
                <a:r>
                  <a:rPr lang="es-ES" sz="800" b="1" dirty="0">
                    <a:solidFill>
                      <a:srgbClr val="0070C0"/>
                    </a:solidFill>
                  </a:rPr>
                  <a:t>1</a:t>
                </a:r>
                <a:endParaRPr lang="es-CL" sz="800" b="1" dirty="0">
                  <a:solidFill>
                    <a:srgbClr val="0070C0"/>
                  </a:solidFill>
                </a:endParaRPr>
              </a:p>
            </p:txBody>
          </p:sp>
        </mc:Choice>
        <mc:Fallback xmlns="">
          <p:sp>
            <p:nvSpPr>
              <p:cNvPr id="53" name="CuadroTexto 52"/>
              <p:cNvSpPr txBox="1">
                <a:spLocks noRot="1" noChangeAspect="1" noMove="1" noResize="1" noEditPoints="1" noAdjustHandles="1" noChangeArrowheads="1" noChangeShapeType="1" noTextEdit="1"/>
              </p:cNvSpPr>
              <p:nvPr/>
            </p:nvSpPr>
            <p:spPr>
              <a:xfrm>
                <a:off x="2946886" y="5299901"/>
                <a:ext cx="516423" cy="338554"/>
              </a:xfrm>
              <a:prstGeom prst="rect">
                <a:avLst/>
              </a:prstGeom>
              <a:blipFill>
                <a:blip r:embed="rId16"/>
                <a:stretch>
                  <a:fillRect b="-7143"/>
                </a:stretch>
              </a:blipFill>
            </p:spPr>
            <p:txBody>
              <a:bodyPr/>
              <a:lstStyle/>
              <a:p>
                <a:r>
                  <a:rPr lang="es-CL">
                    <a:noFill/>
                  </a:rPr>
                  <a:t> </a:t>
                </a:r>
              </a:p>
            </p:txBody>
          </p:sp>
        </mc:Fallback>
      </mc:AlternateContent>
      <p:sp>
        <p:nvSpPr>
          <p:cNvPr id="54" name="Rectángulo 53"/>
          <p:cNvSpPr/>
          <p:nvPr/>
        </p:nvSpPr>
        <p:spPr>
          <a:xfrm>
            <a:off x="2708623" y="523836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55" name="Rectángulo 54"/>
          <p:cNvSpPr/>
          <p:nvPr/>
        </p:nvSpPr>
        <p:spPr>
          <a:xfrm>
            <a:off x="1582111" y="523836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56" name="Rectángulo 55"/>
          <p:cNvSpPr/>
          <p:nvPr/>
        </p:nvSpPr>
        <p:spPr>
          <a:xfrm>
            <a:off x="2148575" y="4800600"/>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57" name="CuadroTexto 56"/>
              <p:cNvSpPr txBox="1"/>
              <p:nvPr/>
            </p:nvSpPr>
            <p:spPr>
              <a:xfrm>
                <a:off x="1714541" y="4870707"/>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𝟑</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𝟑</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57" name="CuadroTexto 56"/>
              <p:cNvSpPr txBox="1">
                <a:spLocks noRot="1" noChangeAspect="1" noMove="1" noResize="1" noEditPoints="1" noAdjustHandles="1" noChangeArrowheads="1" noChangeShapeType="1" noTextEdit="1"/>
              </p:cNvSpPr>
              <p:nvPr/>
            </p:nvSpPr>
            <p:spPr>
              <a:xfrm>
                <a:off x="1714541" y="4870707"/>
                <a:ext cx="516423" cy="338554"/>
              </a:xfrm>
              <a:prstGeom prst="rect">
                <a:avLst/>
              </a:prstGeom>
              <a:blipFill>
                <a:blip r:embed="rId17"/>
                <a:stretch>
                  <a:fillRect b="-5357"/>
                </a:stretch>
              </a:blipFill>
            </p:spPr>
            <p:txBody>
              <a:bodyPr/>
              <a:lstStyle/>
              <a:p>
                <a:r>
                  <a:rPr lang="es-CL">
                    <a:noFill/>
                  </a:rPr>
                  <a:t> </a:t>
                </a:r>
              </a:p>
            </p:txBody>
          </p:sp>
        </mc:Fallback>
      </mc:AlternateContent>
      <p:sp>
        <p:nvSpPr>
          <p:cNvPr id="58" name="Rectángulo 57"/>
          <p:cNvSpPr/>
          <p:nvPr/>
        </p:nvSpPr>
        <p:spPr>
          <a:xfrm>
            <a:off x="3284603" y="3061411"/>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59" name="Rectángulo 58"/>
          <p:cNvSpPr/>
          <p:nvPr/>
        </p:nvSpPr>
        <p:spPr>
          <a:xfrm>
            <a:off x="4116131" y="3061411"/>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0" name="Rectángulo 59"/>
          <p:cNvSpPr/>
          <p:nvPr/>
        </p:nvSpPr>
        <p:spPr>
          <a:xfrm>
            <a:off x="4734684" y="3061411"/>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1" name="Rectángulo 60"/>
          <p:cNvSpPr/>
          <p:nvPr/>
        </p:nvSpPr>
        <p:spPr>
          <a:xfrm>
            <a:off x="5207820" y="3061411"/>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2" name="Rectángulo 61"/>
          <p:cNvSpPr/>
          <p:nvPr/>
        </p:nvSpPr>
        <p:spPr>
          <a:xfrm>
            <a:off x="5595769" y="3061411"/>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3" name="Rectángulo 62"/>
          <p:cNvSpPr/>
          <p:nvPr/>
        </p:nvSpPr>
        <p:spPr>
          <a:xfrm>
            <a:off x="1008110"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4" name="Rectángulo 63"/>
          <p:cNvSpPr/>
          <p:nvPr/>
        </p:nvSpPr>
        <p:spPr>
          <a:xfrm>
            <a:off x="1792335"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5" name="Rectángulo 64"/>
          <p:cNvSpPr/>
          <p:nvPr/>
        </p:nvSpPr>
        <p:spPr>
          <a:xfrm>
            <a:off x="2168525"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6" name="Rectángulo 65"/>
          <p:cNvSpPr/>
          <p:nvPr/>
        </p:nvSpPr>
        <p:spPr>
          <a:xfrm>
            <a:off x="2786817"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7" name="Rectángulo 66"/>
          <p:cNvSpPr/>
          <p:nvPr/>
        </p:nvSpPr>
        <p:spPr>
          <a:xfrm>
            <a:off x="3174766"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8" name="Rectángulo 67"/>
          <p:cNvSpPr/>
          <p:nvPr/>
        </p:nvSpPr>
        <p:spPr>
          <a:xfrm>
            <a:off x="1363710" y="611513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70" name="CuadroTexto 69"/>
              <p:cNvSpPr txBox="1"/>
              <p:nvPr/>
            </p:nvSpPr>
            <p:spPr>
              <a:xfrm>
                <a:off x="5562600" y="542871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70" name="CuadroTexto 69"/>
              <p:cNvSpPr txBox="1">
                <a:spLocks noRot="1" noChangeAspect="1" noMove="1" noResize="1" noEditPoints="1" noAdjustHandles="1" noChangeArrowheads="1" noChangeShapeType="1" noTextEdit="1"/>
              </p:cNvSpPr>
              <p:nvPr/>
            </p:nvSpPr>
            <p:spPr>
              <a:xfrm>
                <a:off x="5562600" y="5428710"/>
                <a:ext cx="516423" cy="338554"/>
              </a:xfrm>
              <a:prstGeom prst="rect">
                <a:avLst/>
              </a:prstGeom>
              <a:blipFill>
                <a:blip r:embed="rId18"/>
                <a:stretch>
                  <a:fillRect b="-7273"/>
                </a:stretch>
              </a:blipFill>
            </p:spPr>
            <p:txBody>
              <a:bodyPr/>
              <a:lstStyle/>
              <a:p>
                <a:r>
                  <a:rPr lang="es-CL">
                    <a:noFill/>
                  </a:rPr>
                  <a:t> </a:t>
                </a:r>
              </a:p>
            </p:txBody>
          </p:sp>
        </mc:Fallback>
      </mc:AlternateContent>
      <p:sp>
        <p:nvSpPr>
          <p:cNvPr id="71" name="Rectángulo 70"/>
          <p:cNvSpPr/>
          <p:nvPr/>
        </p:nvSpPr>
        <p:spPr>
          <a:xfrm>
            <a:off x="6038878" y="534010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72" name="Rectángulo 71"/>
          <p:cNvSpPr/>
          <p:nvPr/>
        </p:nvSpPr>
        <p:spPr>
          <a:xfrm>
            <a:off x="6742860" y="5340104"/>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73" name="Rectángulo 72"/>
          <p:cNvSpPr/>
          <p:nvPr/>
        </p:nvSpPr>
        <p:spPr>
          <a:xfrm>
            <a:off x="7268321" y="5345240"/>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74" name="Rectángulo 73"/>
          <p:cNvSpPr/>
          <p:nvPr/>
        </p:nvSpPr>
        <p:spPr>
          <a:xfrm>
            <a:off x="7761335" y="5352669"/>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75" name="CuadroTexto 74"/>
              <p:cNvSpPr txBox="1"/>
              <p:nvPr/>
            </p:nvSpPr>
            <p:spPr>
              <a:xfrm>
                <a:off x="6310988" y="542871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75" name="CuadroTexto 74"/>
              <p:cNvSpPr txBox="1">
                <a:spLocks noRot="1" noChangeAspect="1" noMove="1" noResize="1" noEditPoints="1" noAdjustHandles="1" noChangeArrowheads="1" noChangeShapeType="1" noTextEdit="1"/>
              </p:cNvSpPr>
              <p:nvPr/>
            </p:nvSpPr>
            <p:spPr>
              <a:xfrm>
                <a:off x="6310988" y="5428710"/>
                <a:ext cx="516423" cy="338554"/>
              </a:xfrm>
              <a:prstGeom prst="rect">
                <a:avLst/>
              </a:prstGeom>
              <a:blipFill>
                <a:blip r:embed="rId19"/>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6" name="CuadroTexto 75"/>
              <p:cNvSpPr txBox="1"/>
              <p:nvPr/>
            </p:nvSpPr>
            <p:spPr>
              <a:xfrm>
                <a:off x="7941777" y="5428710"/>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𝟏</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76" name="CuadroTexto 75"/>
              <p:cNvSpPr txBox="1">
                <a:spLocks noRot="1" noChangeAspect="1" noMove="1" noResize="1" noEditPoints="1" noAdjustHandles="1" noChangeArrowheads="1" noChangeShapeType="1" noTextEdit="1"/>
              </p:cNvSpPr>
              <p:nvPr/>
            </p:nvSpPr>
            <p:spPr>
              <a:xfrm>
                <a:off x="7941777" y="5428710"/>
                <a:ext cx="516423" cy="338554"/>
              </a:xfrm>
              <a:prstGeom prst="rect">
                <a:avLst/>
              </a:prstGeom>
              <a:blipFill>
                <a:blip r:embed="rId20"/>
                <a:stretch>
                  <a:fillRect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7" name="CuadroTexto 76"/>
              <p:cNvSpPr txBox="1"/>
              <p:nvPr/>
            </p:nvSpPr>
            <p:spPr>
              <a:xfrm>
                <a:off x="5944045" y="4963105"/>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𝟑</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𝟑</m:t>
                          </m:r>
                        </m:e>
                      </m:d>
                    </m:oMath>
                  </m:oMathPara>
                </a14:m>
                <a:endParaRPr lang="es-CL" sz="800" b="1" dirty="0">
                  <a:solidFill>
                    <a:schemeClr val="tx1"/>
                  </a:solidFill>
                </a:endParaRPr>
              </a:p>
              <a:p>
                <a:pPr algn="ctr"/>
                <a:r>
                  <a:rPr lang="es-ES" sz="800" b="1" dirty="0">
                    <a:solidFill>
                      <a:srgbClr val="0070C0"/>
                    </a:solidFill>
                  </a:rPr>
                  <a:t>0</a:t>
                </a:r>
                <a:endParaRPr lang="es-CL" sz="800" b="1" dirty="0">
                  <a:solidFill>
                    <a:srgbClr val="0070C0"/>
                  </a:solidFill>
                </a:endParaRPr>
              </a:p>
            </p:txBody>
          </p:sp>
        </mc:Choice>
        <mc:Fallback xmlns="">
          <p:sp>
            <p:nvSpPr>
              <p:cNvPr id="77" name="CuadroTexto 76"/>
              <p:cNvSpPr txBox="1">
                <a:spLocks noRot="1" noChangeAspect="1" noMove="1" noResize="1" noEditPoints="1" noAdjustHandles="1" noChangeArrowheads="1" noChangeShapeType="1" noTextEdit="1"/>
              </p:cNvSpPr>
              <p:nvPr/>
            </p:nvSpPr>
            <p:spPr>
              <a:xfrm>
                <a:off x="5944045" y="4963105"/>
                <a:ext cx="516423" cy="338554"/>
              </a:xfrm>
              <a:prstGeom prst="rect">
                <a:avLst/>
              </a:prstGeom>
              <a:blipFill>
                <a:blip r:embed="rId21"/>
                <a:stretch>
                  <a:fillRect b="-5357"/>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8" name="CuadroTexto 77"/>
              <p:cNvSpPr txBox="1"/>
              <p:nvPr/>
            </p:nvSpPr>
            <p:spPr>
              <a:xfrm>
                <a:off x="7747486" y="4963105"/>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𝟏</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𝟑</m:t>
                          </m:r>
                        </m:e>
                      </m:d>
                    </m:oMath>
                  </m:oMathPara>
                </a14:m>
                <a:endParaRPr lang="es-CL" sz="800" b="1" dirty="0">
                  <a:solidFill>
                    <a:schemeClr val="tx1"/>
                  </a:solidFill>
                </a:endParaRPr>
              </a:p>
              <a:p>
                <a:pPr algn="ctr"/>
                <a:r>
                  <a:rPr lang="es-ES" sz="800" b="1" dirty="0">
                    <a:solidFill>
                      <a:srgbClr val="0070C0"/>
                    </a:solidFill>
                  </a:rPr>
                  <a:t>2</a:t>
                </a:r>
                <a:endParaRPr lang="es-CL" sz="800" b="1" dirty="0">
                  <a:solidFill>
                    <a:srgbClr val="0070C0"/>
                  </a:solidFill>
                </a:endParaRPr>
              </a:p>
            </p:txBody>
          </p:sp>
        </mc:Choice>
        <mc:Fallback xmlns="">
          <p:sp>
            <p:nvSpPr>
              <p:cNvPr id="78" name="CuadroTexto 77"/>
              <p:cNvSpPr txBox="1">
                <a:spLocks noRot="1" noChangeAspect="1" noMove="1" noResize="1" noEditPoints="1" noAdjustHandles="1" noChangeArrowheads="1" noChangeShapeType="1" noTextEdit="1"/>
              </p:cNvSpPr>
              <p:nvPr/>
            </p:nvSpPr>
            <p:spPr>
              <a:xfrm>
                <a:off x="7747486" y="4963105"/>
                <a:ext cx="516423" cy="338554"/>
              </a:xfrm>
              <a:prstGeom prst="rect">
                <a:avLst/>
              </a:prstGeom>
              <a:blipFill>
                <a:blip r:embed="rId22"/>
                <a:stretch>
                  <a:fillRect b="-5357"/>
                </a:stretch>
              </a:blipFill>
            </p:spPr>
            <p:txBody>
              <a:bodyPr/>
              <a:lstStyle/>
              <a:p>
                <a:r>
                  <a:rPr lang="es-CL">
                    <a:noFill/>
                  </a:rPr>
                  <a:t> </a:t>
                </a:r>
              </a:p>
            </p:txBody>
          </p:sp>
        </mc:Fallback>
      </mc:AlternateContent>
      <p:sp>
        <p:nvSpPr>
          <p:cNvPr id="80" name="Rectángulo 79"/>
          <p:cNvSpPr/>
          <p:nvPr/>
        </p:nvSpPr>
        <p:spPr>
          <a:xfrm>
            <a:off x="6382711" y="490156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mc:AlternateContent xmlns:mc="http://schemas.openxmlformats.org/markup-compatibility/2006" xmlns:a14="http://schemas.microsoft.com/office/drawing/2010/main">
        <mc:Choice Requires="a14">
          <p:sp>
            <p:nvSpPr>
              <p:cNvPr id="82" name="CuadroTexto 81"/>
              <p:cNvSpPr txBox="1"/>
              <p:nvPr/>
            </p:nvSpPr>
            <p:spPr>
              <a:xfrm>
                <a:off x="6515141" y="4533911"/>
                <a:ext cx="516423" cy="338554"/>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s-ES" sz="800" b="1" i="1" dirty="0" smtClean="0">
                              <a:solidFill>
                                <a:schemeClr val="tx1"/>
                              </a:solidFill>
                              <a:latin typeface="Cambria Math" panose="02040503050406030204" pitchFamily="18" charset="0"/>
                            </a:rPr>
                          </m:ctrlPr>
                        </m:dPr>
                        <m:e>
                          <m:r>
                            <a:rPr lang="es-ES" sz="800" b="1" i="1" dirty="0" smtClean="0">
                              <a:solidFill>
                                <a:srgbClr val="C00000"/>
                              </a:solidFill>
                              <a:latin typeface="Cambria Math" panose="02040503050406030204" pitchFamily="18" charset="0"/>
                            </a:rPr>
                            <m:t>𝟕</m:t>
                          </m:r>
                          <m:r>
                            <a:rPr lang="es-ES" sz="800" b="1" i="1" dirty="0" smtClean="0">
                              <a:solidFill>
                                <a:schemeClr val="tx1"/>
                              </a:solidFill>
                              <a:latin typeface="Cambria Math" panose="02040503050406030204" pitchFamily="18" charset="0"/>
                            </a:rPr>
                            <m:t>−</m:t>
                          </m:r>
                          <m:r>
                            <a:rPr lang="es-ES" sz="800" b="1" i="1" dirty="0" smtClean="0">
                              <a:solidFill>
                                <a:srgbClr val="C00000"/>
                              </a:solidFill>
                              <a:latin typeface="Cambria Math" panose="02040503050406030204" pitchFamily="18" charset="0"/>
                            </a:rPr>
                            <m:t>𝟓</m:t>
                          </m:r>
                        </m:e>
                      </m:d>
                    </m:oMath>
                  </m:oMathPara>
                </a14:m>
                <a:endParaRPr lang="es-CL" sz="800" b="1" dirty="0">
                  <a:solidFill>
                    <a:schemeClr val="tx1"/>
                  </a:solidFill>
                </a:endParaRPr>
              </a:p>
              <a:p>
                <a:pPr algn="ctr"/>
                <a:r>
                  <a:rPr lang="es-ES" sz="800" b="1" dirty="0">
                    <a:solidFill>
                      <a:srgbClr val="0070C0"/>
                    </a:solidFill>
                  </a:rPr>
                  <a:t>2</a:t>
                </a:r>
                <a:endParaRPr lang="es-CL" sz="800" b="1" dirty="0">
                  <a:solidFill>
                    <a:srgbClr val="0070C0"/>
                  </a:solidFill>
                </a:endParaRPr>
              </a:p>
            </p:txBody>
          </p:sp>
        </mc:Choice>
        <mc:Fallback xmlns="">
          <p:sp>
            <p:nvSpPr>
              <p:cNvPr id="82" name="CuadroTexto 81"/>
              <p:cNvSpPr txBox="1">
                <a:spLocks noRot="1" noChangeAspect="1" noMove="1" noResize="1" noEditPoints="1" noAdjustHandles="1" noChangeArrowheads="1" noChangeShapeType="1" noTextEdit="1"/>
              </p:cNvSpPr>
              <p:nvPr/>
            </p:nvSpPr>
            <p:spPr>
              <a:xfrm>
                <a:off x="6515141" y="4533911"/>
                <a:ext cx="516423" cy="338554"/>
              </a:xfrm>
              <a:prstGeom prst="rect">
                <a:avLst/>
              </a:prstGeom>
              <a:blipFill>
                <a:blip r:embed="rId23"/>
                <a:stretch>
                  <a:fillRect b="-7273"/>
                </a:stretch>
              </a:blipFill>
            </p:spPr>
            <p:txBody>
              <a:bodyPr/>
              <a:lstStyle/>
              <a:p>
                <a:r>
                  <a:rPr lang="es-CL">
                    <a:noFill/>
                  </a:rPr>
                  <a:t> </a:t>
                </a:r>
              </a:p>
            </p:txBody>
          </p:sp>
        </mc:Fallback>
      </mc:AlternateContent>
      <p:sp>
        <p:nvSpPr>
          <p:cNvPr id="83" name="Rectángulo 82"/>
          <p:cNvSpPr/>
          <p:nvPr/>
        </p:nvSpPr>
        <p:spPr>
          <a:xfrm>
            <a:off x="5808710"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84" name="Rectángulo 83"/>
          <p:cNvSpPr/>
          <p:nvPr/>
        </p:nvSpPr>
        <p:spPr>
          <a:xfrm>
            <a:off x="6592935"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85" name="Rectángulo 84"/>
          <p:cNvSpPr/>
          <p:nvPr/>
        </p:nvSpPr>
        <p:spPr>
          <a:xfrm>
            <a:off x="6969125"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86" name="Rectángulo 85"/>
          <p:cNvSpPr/>
          <p:nvPr/>
        </p:nvSpPr>
        <p:spPr>
          <a:xfrm>
            <a:off x="7587417"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87" name="Rectángulo 86"/>
          <p:cNvSpPr/>
          <p:nvPr/>
        </p:nvSpPr>
        <p:spPr>
          <a:xfrm>
            <a:off x="7975366"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88" name="Rectángulo 87"/>
          <p:cNvSpPr/>
          <p:nvPr/>
        </p:nvSpPr>
        <p:spPr>
          <a:xfrm>
            <a:off x="6164310" y="5778338"/>
            <a:ext cx="290465" cy="253916"/>
          </a:xfrm>
          <a:prstGeom prst="rect">
            <a:avLst/>
          </a:prstGeom>
        </p:spPr>
        <p:txBody>
          <a:bodyPr wrap="none" anchor="ctr">
            <a:spAutoFit/>
          </a:bodyPr>
          <a:lstStyle/>
          <a:p>
            <a:pPr marL="179388" indent="-179388" algn="ctr"/>
            <a:r>
              <a:rPr lang="es-CL" sz="1050" b="1" dirty="0">
                <a:solidFill>
                  <a:srgbClr val="0000FF"/>
                </a:solidFill>
                <a:sym typeface="Wingdings" panose="05000000000000000000" pitchFamily="2" charset="2"/>
              </a:rPr>
              <a:t></a:t>
            </a:r>
            <a:endParaRPr lang="es-CL" sz="1050" b="1" dirty="0">
              <a:solidFill>
                <a:srgbClr val="0000FF"/>
              </a:solidFill>
            </a:endParaRPr>
          </a:p>
        </p:txBody>
      </p:sp>
      <p:sp>
        <p:nvSpPr>
          <p:cNvPr id="6" name="Rectángulo 5"/>
          <p:cNvSpPr/>
          <p:nvPr/>
        </p:nvSpPr>
        <p:spPr>
          <a:xfrm>
            <a:off x="3886200" y="4419600"/>
            <a:ext cx="2118724" cy="584775"/>
          </a:xfrm>
          <a:prstGeom prst="rect">
            <a:avLst/>
          </a:prstGeom>
        </p:spPr>
        <p:txBody>
          <a:bodyPr wrap="square">
            <a:spAutoFit/>
          </a:bodyPr>
          <a:lstStyle/>
          <a:p>
            <a:r>
              <a:rPr lang="es-CL" sz="1600" dirty="0"/>
              <a:t>Observa que </a:t>
            </a:r>
            <a:r>
              <a:rPr lang="es-CL" sz="1600" b="1" dirty="0">
                <a:solidFill>
                  <a:srgbClr val="C00000"/>
                </a:solidFill>
              </a:rPr>
              <a:t>no </a:t>
            </a:r>
            <a:r>
              <a:rPr lang="es-ES" sz="1600" dirty="0"/>
              <a:t>es balanceado por peso:</a:t>
            </a:r>
            <a:endParaRPr lang="es-CL" sz="1600" dirty="0"/>
          </a:p>
        </p:txBody>
      </p:sp>
      <p:sp>
        <p:nvSpPr>
          <p:cNvPr id="29" name="Rectángulo 28"/>
          <p:cNvSpPr/>
          <p:nvPr/>
        </p:nvSpPr>
        <p:spPr>
          <a:xfrm>
            <a:off x="7482987" y="4864244"/>
            <a:ext cx="302497" cy="276999"/>
          </a:xfrm>
          <a:prstGeom prst="rect">
            <a:avLst/>
          </a:prstGeom>
        </p:spPr>
        <p:txBody>
          <a:bodyPr wrap="square" anchor="ctr">
            <a:spAutoFit/>
          </a:bodyPr>
          <a:lstStyle/>
          <a:p>
            <a:pPr marL="179388" indent="-179388" algn="ctr"/>
            <a:r>
              <a:rPr lang="es-CL" sz="1200" b="1" dirty="0">
                <a:solidFill>
                  <a:srgbClr val="FF0000"/>
                </a:solidFill>
                <a:sym typeface="Wingdings" panose="05000000000000000000" pitchFamily="2" charset="2"/>
              </a:rPr>
              <a:t></a:t>
            </a:r>
            <a:endParaRPr lang="es-CL" sz="1200" b="1" dirty="0">
              <a:solidFill>
                <a:srgbClr val="FF0000"/>
              </a:solidFill>
            </a:endParaRPr>
          </a:p>
        </p:txBody>
      </p:sp>
      <p:sp>
        <p:nvSpPr>
          <p:cNvPr id="89" name="Rectángulo 88"/>
          <p:cNvSpPr/>
          <p:nvPr/>
        </p:nvSpPr>
        <p:spPr>
          <a:xfrm>
            <a:off x="6924040" y="4433059"/>
            <a:ext cx="302497" cy="276999"/>
          </a:xfrm>
          <a:prstGeom prst="rect">
            <a:avLst/>
          </a:prstGeom>
        </p:spPr>
        <p:txBody>
          <a:bodyPr wrap="square" anchor="ctr">
            <a:spAutoFit/>
          </a:bodyPr>
          <a:lstStyle/>
          <a:p>
            <a:pPr marL="179388" indent="-179388" algn="ctr"/>
            <a:r>
              <a:rPr lang="es-CL" sz="1200" b="1" dirty="0">
                <a:solidFill>
                  <a:srgbClr val="FF0000"/>
                </a:solidFill>
                <a:sym typeface="Wingdings" panose="05000000000000000000" pitchFamily="2" charset="2"/>
              </a:rPr>
              <a:t></a:t>
            </a:r>
            <a:endParaRPr lang="es-CL" sz="1200" b="1" dirty="0">
              <a:solidFill>
                <a:srgbClr val="FF0000"/>
              </a:solidFill>
            </a:endParaRPr>
          </a:p>
        </p:txBody>
      </p:sp>
      <p:sp>
        <p:nvSpPr>
          <p:cNvPr id="90" name="Rectángulo 89"/>
          <p:cNvSpPr/>
          <p:nvPr/>
        </p:nvSpPr>
        <p:spPr>
          <a:xfrm>
            <a:off x="6476337" y="1776392"/>
            <a:ext cx="2586536" cy="1077218"/>
          </a:xfrm>
          <a:prstGeom prst="rect">
            <a:avLst/>
          </a:prstGeom>
        </p:spPr>
        <p:txBody>
          <a:bodyPr wrap="square">
            <a:spAutoFit/>
          </a:bodyPr>
          <a:lstStyle/>
          <a:p>
            <a:r>
              <a:rPr lang="es-ES" sz="1600" dirty="0"/>
              <a:t>Sin embargo,</a:t>
            </a:r>
            <a:r>
              <a:rPr lang="es-ES" sz="1600" b="1" dirty="0"/>
              <a:t> todos </a:t>
            </a:r>
            <a:r>
              <a:rPr lang="es-ES" sz="1600" dirty="0"/>
              <a:t>los balanceados </a:t>
            </a:r>
            <a:r>
              <a:rPr lang="es-ES" sz="1600" b="1" dirty="0">
                <a:solidFill>
                  <a:srgbClr val="C00000"/>
                </a:solidFill>
              </a:rPr>
              <a:t>por peso </a:t>
            </a:r>
            <a:r>
              <a:rPr lang="es-ES" sz="1600" dirty="0"/>
              <a:t>siempre son balanceados </a:t>
            </a:r>
            <a:r>
              <a:rPr lang="es-ES" sz="1600" b="1" dirty="0">
                <a:solidFill>
                  <a:srgbClr val="C00000"/>
                </a:solidFill>
              </a:rPr>
              <a:t>por altura</a:t>
            </a:r>
            <a:r>
              <a:rPr lang="es-ES" sz="1600" dirty="0"/>
              <a:t>. (Compruébalo!)</a:t>
            </a:r>
            <a:endParaRPr lang="es-CL" sz="1600" dirty="0"/>
          </a:p>
        </p:txBody>
      </p:sp>
      <p:sp>
        <p:nvSpPr>
          <p:cNvPr id="81" name="TextBox 4"/>
          <p:cNvSpPr txBox="1"/>
          <p:nvPr/>
        </p:nvSpPr>
        <p:spPr>
          <a:xfrm>
            <a:off x="1593" y="695960"/>
            <a:ext cx="3986022" cy="369332"/>
          </a:xfrm>
          <a:prstGeom prst="rect">
            <a:avLst/>
          </a:prstGeom>
          <a:noFill/>
        </p:spPr>
        <p:txBody>
          <a:bodyPr wrap="square" rtlCol="0">
            <a:spAutoFit/>
          </a:bodyPr>
          <a:lstStyle/>
          <a:p>
            <a:pPr marL="0" lvl="2" algn="just">
              <a:spcAft>
                <a:spcPts val="600"/>
              </a:spcAft>
            </a:pPr>
            <a:r>
              <a:rPr lang="es-CL" b="1" dirty="0">
                <a:solidFill>
                  <a:srgbClr val="0070C0"/>
                </a:solidFill>
              </a:rPr>
              <a:t>Clasificación de árboles binarios:</a:t>
            </a:r>
          </a:p>
        </p:txBody>
      </p:sp>
      <mc:AlternateContent xmlns:mc="http://schemas.openxmlformats.org/markup-compatibility/2006" xmlns:a14="http://schemas.microsoft.com/office/drawing/2010/main">
        <mc:Choice Requires="a14">
          <p:sp>
            <p:nvSpPr>
              <p:cNvPr id="4" name="CuadroTexto 3"/>
              <p:cNvSpPr txBox="1"/>
              <p:nvPr/>
            </p:nvSpPr>
            <p:spPr>
              <a:xfrm>
                <a:off x="245550" y="1779565"/>
                <a:ext cx="2493631" cy="529056"/>
              </a:xfrm>
              <a:prstGeom prst="rect">
                <a:avLst/>
              </a:prstGeom>
              <a:noFill/>
            </p:spPr>
            <p:txBody>
              <a:bodyPr wrap="none" lIns="0" tIns="0" rIns="0" bIns="0" rtlCol="0">
                <a:spAutoFit/>
              </a:bodyPr>
              <a:lstStyle/>
              <a:p>
                <a:r>
                  <a:rPr lang="es-CL" sz="1600" dirty="0"/>
                  <a:t>Condición: </a:t>
                </a:r>
              </a:p>
              <a:p>
                <a:pPr/>
                <a14:m>
                  <m:oMathPara xmlns:m="http://schemas.openxmlformats.org/officeDocument/2006/math">
                    <m:oMathParaPr>
                      <m:jc m:val="centerGroup"/>
                    </m:oMathParaPr>
                    <m:oMath xmlns:m="http://schemas.openxmlformats.org/officeDocument/2006/math">
                      <m:d>
                        <m:dPr>
                          <m:begChr m:val="|"/>
                          <m:endChr m:val="|"/>
                          <m:ctrlPr>
                            <a:rPr lang="es-CL" sz="1600" i="1" smtClean="0">
                              <a:solidFill>
                                <a:srgbClr val="0000FF"/>
                              </a:solidFill>
                              <a:latin typeface="Cambria Math" panose="02040503050406030204" pitchFamily="18" charset="0"/>
                            </a:rPr>
                          </m:ctrlPr>
                        </m:dPr>
                        <m:e>
                          <m:sSub>
                            <m:sSubPr>
                              <m:ctrlPr>
                                <a:rPr lang="es-CL" sz="1600" i="1" smtClean="0">
                                  <a:solidFill>
                                    <a:srgbClr val="0000FF"/>
                                  </a:solidFill>
                                  <a:latin typeface="Cambria Math" panose="02040503050406030204" pitchFamily="18" charset="0"/>
                                </a:rPr>
                              </m:ctrlPr>
                            </m:sSubPr>
                            <m:e>
                              <m:r>
                                <a:rPr lang="es-ES" sz="1600" b="0" i="1" smtClean="0">
                                  <a:solidFill>
                                    <a:srgbClr val="0000FF"/>
                                  </a:solidFill>
                                  <a:latin typeface="Cambria Math" panose="02040503050406030204" pitchFamily="18" charset="0"/>
                                </a:rPr>
                                <m:t>𝑃𝐸𝑆𝑂</m:t>
                              </m:r>
                            </m:e>
                            <m:sub>
                              <m:r>
                                <a:rPr lang="es-ES" sz="1600" b="0" i="1" smtClean="0">
                                  <a:solidFill>
                                    <a:srgbClr val="0000FF"/>
                                  </a:solidFill>
                                  <a:latin typeface="Cambria Math" panose="02040503050406030204" pitchFamily="18" charset="0"/>
                                </a:rPr>
                                <m:t>𝑖𝑧𝑞</m:t>
                              </m:r>
                            </m:sub>
                          </m:sSub>
                          <m:r>
                            <a:rPr lang="es-ES" sz="1600" b="0" i="1" smtClean="0">
                              <a:solidFill>
                                <a:srgbClr val="0000FF"/>
                              </a:solidFill>
                              <a:latin typeface="Cambria Math" panose="02040503050406030204" pitchFamily="18" charset="0"/>
                            </a:rPr>
                            <m:t>−</m:t>
                          </m:r>
                          <m:sSub>
                            <m:sSubPr>
                              <m:ctrlPr>
                                <a:rPr lang="es-ES" sz="1600" b="0" i="1" smtClean="0">
                                  <a:solidFill>
                                    <a:srgbClr val="0000FF"/>
                                  </a:solidFill>
                                  <a:latin typeface="Cambria Math" panose="02040503050406030204" pitchFamily="18" charset="0"/>
                                </a:rPr>
                              </m:ctrlPr>
                            </m:sSubPr>
                            <m:e>
                              <m:r>
                                <a:rPr lang="es-ES" sz="1600" b="0" i="1" smtClean="0">
                                  <a:solidFill>
                                    <a:srgbClr val="0000FF"/>
                                  </a:solidFill>
                                  <a:latin typeface="Cambria Math" panose="02040503050406030204" pitchFamily="18" charset="0"/>
                                </a:rPr>
                                <m:t>𝑃𝐸𝑆𝑂</m:t>
                              </m:r>
                            </m:e>
                            <m:sub>
                              <m:r>
                                <a:rPr lang="es-ES" sz="1600" b="0" i="1" smtClean="0">
                                  <a:solidFill>
                                    <a:srgbClr val="0000FF"/>
                                  </a:solidFill>
                                  <a:latin typeface="Cambria Math" panose="02040503050406030204" pitchFamily="18" charset="0"/>
                                </a:rPr>
                                <m:t>𝑑𝑒𝑟</m:t>
                              </m:r>
                            </m:sub>
                          </m:sSub>
                        </m:e>
                      </m:d>
                      <m:r>
                        <a:rPr lang="es-CL" sz="1600" i="1" smtClean="0">
                          <a:solidFill>
                            <a:srgbClr val="0000FF"/>
                          </a:solidFill>
                          <a:latin typeface="Cambria Math" panose="02040503050406030204" pitchFamily="18" charset="0"/>
                          <a:ea typeface="Cambria Math" panose="02040503050406030204" pitchFamily="18" charset="0"/>
                        </a:rPr>
                        <m:t>≤</m:t>
                      </m:r>
                      <m:r>
                        <a:rPr lang="es-ES" sz="1600" b="0" i="1" smtClean="0">
                          <a:solidFill>
                            <a:srgbClr val="0000FF"/>
                          </a:solidFill>
                          <a:latin typeface="Cambria Math" panose="02040503050406030204" pitchFamily="18" charset="0"/>
                          <a:ea typeface="Cambria Math" panose="02040503050406030204" pitchFamily="18" charset="0"/>
                        </a:rPr>
                        <m:t>1</m:t>
                      </m:r>
                    </m:oMath>
                  </m:oMathPara>
                </a14:m>
                <a:endParaRPr lang="es-CL" sz="1600" dirty="0">
                  <a:solidFill>
                    <a:srgbClr val="0000FF"/>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245550" y="1779565"/>
                <a:ext cx="2493631" cy="529056"/>
              </a:xfrm>
              <a:prstGeom prst="rect">
                <a:avLst/>
              </a:prstGeom>
              <a:blipFill>
                <a:blip r:embed="rId24"/>
                <a:stretch>
                  <a:fillRect l="-4890" t="-12644" b="-12644"/>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2" name="CuadroTexto 91"/>
              <p:cNvSpPr txBox="1"/>
              <p:nvPr/>
            </p:nvSpPr>
            <p:spPr>
              <a:xfrm>
                <a:off x="219295" y="4237615"/>
                <a:ext cx="2869760" cy="529056"/>
              </a:xfrm>
              <a:prstGeom prst="rect">
                <a:avLst/>
              </a:prstGeom>
              <a:noFill/>
            </p:spPr>
            <p:txBody>
              <a:bodyPr wrap="none" lIns="0" tIns="0" rIns="0" bIns="0" rtlCol="0">
                <a:spAutoFit/>
              </a:bodyPr>
              <a:lstStyle/>
              <a:p>
                <a:r>
                  <a:rPr lang="es-CL" sz="1600" dirty="0"/>
                  <a:t>Condición: </a:t>
                </a:r>
              </a:p>
              <a:p>
                <a:pPr/>
                <a14:m>
                  <m:oMathPara xmlns:m="http://schemas.openxmlformats.org/officeDocument/2006/math">
                    <m:oMathParaPr>
                      <m:jc m:val="centerGroup"/>
                    </m:oMathParaPr>
                    <m:oMath xmlns:m="http://schemas.openxmlformats.org/officeDocument/2006/math">
                      <m:d>
                        <m:dPr>
                          <m:begChr m:val="|"/>
                          <m:endChr m:val="|"/>
                          <m:ctrlPr>
                            <a:rPr lang="es-CL" sz="1600" i="1" smtClean="0">
                              <a:solidFill>
                                <a:srgbClr val="0000FF"/>
                              </a:solidFill>
                              <a:latin typeface="Cambria Math" panose="02040503050406030204" pitchFamily="18" charset="0"/>
                            </a:rPr>
                          </m:ctrlPr>
                        </m:dPr>
                        <m:e>
                          <m:sSub>
                            <m:sSubPr>
                              <m:ctrlPr>
                                <a:rPr lang="es-CL" sz="1600" i="1" smtClean="0">
                                  <a:solidFill>
                                    <a:srgbClr val="0000FF"/>
                                  </a:solidFill>
                                  <a:latin typeface="Cambria Math" panose="02040503050406030204" pitchFamily="18" charset="0"/>
                                </a:rPr>
                              </m:ctrlPr>
                            </m:sSubPr>
                            <m:e>
                              <m:r>
                                <a:rPr lang="es-ES" sz="1600" b="0" i="1" smtClean="0">
                                  <a:solidFill>
                                    <a:srgbClr val="0000FF"/>
                                  </a:solidFill>
                                  <a:latin typeface="Cambria Math" panose="02040503050406030204" pitchFamily="18" charset="0"/>
                                </a:rPr>
                                <m:t>𝐴𝐿𝑇𝑈𝑅𝐴</m:t>
                              </m:r>
                            </m:e>
                            <m:sub>
                              <m:r>
                                <a:rPr lang="es-ES" sz="1600" b="0" i="1" smtClean="0">
                                  <a:solidFill>
                                    <a:srgbClr val="0000FF"/>
                                  </a:solidFill>
                                  <a:latin typeface="Cambria Math" panose="02040503050406030204" pitchFamily="18" charset="0"/>
                                </a:rPr>
                                <m:t>𝑖𝑧𝑞</m:t>
                              </m:r>
                            </m:sub>
                          </m:sSub>
                          <m:r>
                            <a:rPr lang="es-ES" sz="1600" b="0" i="1" smtClean="0">
                              <a:solidFill>
                                <a:srgbClr val="0000FF"/>
                              </a:solidFill>
                              <a:latin typeface="Cambria Math" panose="02040503050406030204" pitchFamily="18" charset="0"/>
                            </a:rPr>
                            <m:t>−</m:t>
                          </m:r>
                          <m:sSub>
                            <m:sSubPr>
                              <m:ctrlPr>
                                <a:rPr lang="es-ES" sz="1600" b="0" i="1" smtClean="0">
                                  <a:solidFill>
                                    <a:srgbClr val="0000FF"/>
                                  </a:solidFill>
                                  <a:latin typeface="Cambria Math" panose="02040503050406030204" pitchFamily="18" charset="0"/>
                                </a:rPr>
                              </m:ctrlPr>
                            </m:sSubPr>
                            <m:e>
                              <m:r>
                                <a:rPr lang="es-ES" sz="1600" b="0" i="1" smtClean="0">
                                  <a:solidFill>
                                    <a:srgbClr val="0000FF"/>
                                  </a:solidFill>
                                  <a:latin typeface="Cambria Math" panose="02040503050406030204" pitchFamily="18" charset="0"/>
                                </a:rPr>
                                <m:t>𝐴𝐿𝑇𝑈𝑅𝐴</m:t>
                              </m:r>
                            </m:e>
                            <m:sub>
                              <m:r>
                                <a:rPr lang="es-ES" sz="1600" b="0" i="1" smtClean="0">
                                  <a:solidFill>
                                    <a:srgbClr val="0000FF"/>
                                  </a:solidFill>
                                  <a:latin typeface="Cambria Math" panose="02040503050406030204" pitchFamily="18" charset="0"/>
                                </a:rPr>
                                <m:t>𝑑𝑒𝑟</m:t>
                              </m:r>
                            </m:sub>
                          </m:sSub>
                        </m:e>
                      </m:d>
                      <m:r>
                        <a:rPr lang="es-CL" sz="1600" i="1" smtClean="0">
                          <a:solidFill>
                            <a:srgbClr val="0000FF"/>
                          </a:solidFill>
                          <a:latin typeface="Cambria Math" panose="02040503050406030204" pitchFamily="18" charset="0"/>
                          <a:ea typeface="Cambria Math" panose="02040503050406030204" pitchFamily="18" charset="0"/>
                        </a:rPr>
                        <m:t>≤</m:t>
                      </m:r>
                      <m:r>
                        <a:rPr lang="es-ES" sz="1600" b="0" i="1" smtClean="0">
                          <a:solidFill>
                            <a:srgbClr val="0000FF"/>
                          </a:solidFill>
                          <a:latin typeface="Cambria Math" panose="02040503050406030204" pitchFamily="18" charset="0"/>
                          <a:ea typeface="Cambria Math" panose="02040503050406030204" pitchFamily="18" charset="0"/>
                        </a:rPr>
                        <m:t>1</m:t>
                      </m:r>
                    </m:oMath>
                  </m:oMathPara>
                </a14:m>
                <a:endParaRPr lang="es-CL" sz="1600" dirty="0">
                  <a:solidFill>
                    <a:srgbClr val="0000FF"/>
                  </a:solidFill>
                </a:endParaRPr>
              </a:p>
            </p:txBody>
          </p:sp>
        </mc:Choice>
        <mc:Fallback xmlns="">
          <p:sp>
            <p:nvSpPr>
              <p:cNvPr id="92" name="CuadroTexto 91"/>
              <p:cNvSpPr txBox="1">
                <a:spLocks noRot="1" noChangeAspect="1" noMove="1" noResize="1" noEditPoints="1" noAdjustHandles="1" noChangeArrowheads="1" noChangeShapeType="1" noTextEdit="1"/>
              </p:cNvSpPr>
              <p:nvPr/>
            </p:nvSpPr>
            <p:spPr>
              <a:xfrm>
                <a:off x="219295" y="4237615"/>
                <a:ext cx="2869760" cy="529056"/>
              </a:xfrm>
              <a:prstGeom prst="rect">
                <a:avLst/>
              </a:prstGeom>
              <a:blipFill>
                <a:blip r:embed="rId25"/>
                <a:stretch>
                  <a:fillRect l="-4459" t="-11494" r="-212" b="-13793"/>
                </a:stretch>
              </a:blipFill>
            </p:spPr>
            <p:txBody>
              <a:bodyPr/>
              <a:lstStyle/>
              <a:p>
                <a:r>
                  <a:rPr lang="es-CL">
                    <a:noFill/>
                  </a:rPr>
                  <a:t> </a:t>
                </a:r>
              </a:p>
            </p:txBody>
          </p:sp>
        </mc:Fallback>
      </mc:AlternateContent>
    </p:spTree>
    <p:extLst>
      <p:ext uri="{BB962C8B-B14F-4D97-AF65-F5344CB8AC3E}">
        <p14:creationId xmlns:p14="http://schemas.microsoft.com/office/powerpoint/2010/main" val="95393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9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8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8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8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85"/>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86"/>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70"/>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7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75"/>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7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73"/>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6"/>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74"/>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77"/>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0"/>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78"/>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9"/>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82"/>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89"/>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0" grpId="0"/>
      <p:bldP spid="32" grpId="0"/>
      <p:bldP spid="33" grpId="0"/>
      <p:bldP spid="34" grpId="0"/>
      <p:bldP spid="35" grpId="0"/>
      <p:bldP spid="36" grpId="0"/>
      <p:bldP spid="37" grpId="0"/>
      <p:bldP spid="39" grpId="0"/>
      <p:bldP spid="40" grpId="0"/>
      <p:bldP spid="41" grpId="0"/>
      <p:bldP spid="42" grpId="0"/>
      <p:bldP spid="43" grpId="0"/>
      <p:bldP spid="44" grpId="0"/>
      <p:bldP spid="45" grpId="0"/>
      <p:bldP spid="46" grpId="0"/>
      <p:bldP spid="47" grpId="0"/>
      <p:bldP spid="48" grpId="0"/>
      <p:bldP spid="49"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70" grpId="0"/>
      <p:bldP spid="71" grpId="0"/>
      <p:bldP spid="72" grpId="0"/>
      <p:bldP spid="73" grpId="0"/>
      <p:bldP spid="74" grpId="0"/>
      <p:bldP spid="75" grpId="0"/>
      <p:bldP spid="76" grpId="0"/>
      <p:bldP spid="77" grpId="0"/>
      <p:bldP spid="78" grpId="0"/>
      <p:bldP spid="80" grpId="0"/>
      <p:bldP spid="82" grpId="0"/>
      <p:bldP spid="83" grpId="0"/>
      <p:bldP spid="84" grpId="0"/>
      <p:bldP spid="85" grpId="0"/>
      <p:bldP spid="86" grpId="0"/>
      <p:bldP spid="87" grpId="0"/>
      <p:bldP spid="88" grpId="0"/>
      <p:bldP spid="6" grpId="0"/>
      <p:bldP spid="29" grpId="0"/>
      <p:bldP spid="89" grpId="0"/>
      <p:bldP spid="90" grpId="0"/>
      <p:bldP spid="4" grpId="0"/>
      <p:bldP spid="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424000" y="6480175"/>
            <a:ext cx="720000" cy="365125"/>
          </a:xfrm>
        </p:spPr>
        <p:txBody>
          <a:bodyPr/>
          <a:lstStyle/>
          <a:p>
            <a:fld id="{B6F15528-21DE-4FAA-801E-634DDDAF4B2B}" type="slidenum">
              <a:rPr lang="en-US" smtClean="0"/>
              <a:pPr/>
              <a:t>25</a:t>
            </a:fld>
            <a:endParaRPr lang="en-US"/>
          </a:p>
        </p:txBody>
      </p:sp>
      <p:sp>
        <p:nvSpPr>
          <p:cNvPr id="280" name="279 CuadroTexto"/>
          <p:cNvSpPr txBox="1"/>
          <p:nvPr/>
        </p:nvSpPr>
        <p:spPr>
          <a:xfrm>
            <a:off x="1253838" y="2209508"/>
            <a:ext cx="1268424" cy="584775"/>
          </a:xfrm>
          <a:prstGeom prst="rect">
            <a:avLst/>
          </a:prstGeom>
          <a:solidFill>
            <a:schemeClr val="bg1">
              <a:lumMod val="95000"/>
            </a:schemeClr>
          </a:solidFill>
          <a:ln>
            <a:solidFill>
              <a:schemeClr val="bg1">
                <a:lumMod val="50000"/>
              </a:schemeClr>
            </a:solidFill>
          </a:ln>
        </p:spPr>
        <p:txBody>
          <a:bodyPr wrap="none" rtlCol="0" anchor="ctr" anchorCtr="1">
            <a:spAutoFit/>
          </a:bodyPr>
          <a:lstStyle>
            <a:defPPr>
              <a:defRPr lang="en-US"/>
            </a:defPPr>
            <a:lvl1pPr algn="ctr">
              <a:defRPr sz="1600" b="1" i="1">
                <a:solidFill>
                  <a:srgbClr val="C00000"/>
                </a:solidFill>
              </a:defRPr>
            </a:lvl1pPr>
          </a:lstStyle>
          <a:p>
            <a:r>
              <a:rPr lang="es-CL" dirty="0"/>
              <a:t>No</a:t>
            </a:r>
          </a:p>
          <a:p>
            <a:r>
              <a:rPr lang="es-CL" dirty="0"/>
              <a:t>Balanceados</a:t>
            </a:r>
          </a:p>
        </p:txBody>
      </p:sp>
      <p:grpSp>
        <p:nvGrpSpPr>
          <p:cNvPr id="9" name="Grupo 8"/>
          <p:cNvGrpSpPr/>
          <p:nvPr/>
        </p:nvGrpSpPr>
        <p:grpSpPr>
          <a:xfrm>
            <a:off x="1059138" y="1524000"/>
            <a:ext cx="7025724" cy="4800600"/>
            <a:chOff x="491100" y="1295400"/>
            <a:chExt cx="7025724" cy="5105400"/>
          </a:xfrm>
        </p:grpSpPr>
        <p:sp>
          <p:nvSpPr>
            <p:cNvPr id="239" name="238 Rectángulo"/>
            <p:cNvSpPr/>
            <p:nvPr/>
          </p:nvSpPr>
          <p:spPr>
            <a:xfrm>
              <a:off x="491100" y="1413167"/>
              <a:ext cx="7025724" cy="498763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0070C0"/>
                </a:solidFill>
              </a:endParaRPr>
            </a:p>
          </p:txBody>
        </p:sp>
        <p:sp>
          <p:nvSpPr>
            <p:cNvPr id="238" name="237 CuadroTexto"/>
            <p:cNvSpPr txBox="1"/>
            <p:nvPr/>
          </p:nvSpPr>
          <p:spPr>
            <a:xfrm>
              <a:off x="1779523" y="1295400"/>
              <a:ext cx="4448879" cy="338554"/>
            </a:xfrm>
            <a:prstGeom prst="rect">
              <a:avLst/>
            </a:prstGeom>
            <a:solidFill>
              <a:schemeClr val="bg1">
                <a:lumMod val="95000"/>
              </a:schemeClr>
            </a:solidFill>
            <a:ln w="12700">
              <a:solidFill>
                <a:schemeClr val="bg1">
                  <a:lumMod val="50000"/>
                </a:schemeClr>
              </a:solidFill>
            </a:ln>
          </p:spPr>
          <p:txBody>
            <a:bodyPr wrap="square" rtlCol="0" anchor="ctr" anchorCtr="1">
              <a:spAutoFit/>
            </a:bodyPr>
            <a:lstStyle>
              <a:defPPr>
                <a:defRPr lang="en-US"/>
              </a:defPPr>
              <a:lvl1pPr algn="ctr">
                <a:defRPr sz="1600" b="1" i="1">
                  <a:solidFill>
                    <a:srgbClr val="C00000"/>
                  </a:solidFill>
                </a:defRPr>
              </a:lvl1pPr>
            </a:lstStyle>
            <a:p>
              <a:r>
                <a:rPr lang="es-CL" i="0" dirty="0">
                  <a:solidFill>
                    <a:schemeClr val="tx1"/>
                  </a:solidFill>
                </a:rPr>
                <a:t>UNIVERSO ÁRBOLES BINARIOS</a:t>
              </a:r>
            </a:p>
          </p:txBody>
        </p:sp>
      </p:grpSp>
      <p:grpSp>
        <p:nvGrpSpPr>
          <p:cNvPr id="12" name="Grupo 11"/>
          <p:cNvGrpSpPr/>
          <p:nvPr/>
        </p:nvGrpSpPr>
        <p:grpSpPr>
          <a:xfrm>
            <a:off x="2052000" y="2051783"/>
            <a:ext cx="5040000" cy="3960000"/>
            <a:chOff x="2052000" y="2051783"/>
            <a:chExt cx="5040000" cy="3960000"/>
          </a:xfrm>
        </p:grpSpPr>
        <p:sp>
          <p:nvSpPr>
            <p:cNvPr id="20" name="242 Elipse"/>
            <p:cNvSpPr>
              <a:spLocks/>
            </p:cNvSpPr>
            <p:nvPr/>
          </p:nvSpPr>
          <p:spPr>
            <a:xfrm>
              <a:off x="2052000" y="2051783"/>
              <a:ext cx="5040000" cy="3960000"/>
            </a:xfrm>
            <a:prstGeom prst="ellipse">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C00000"/>
                </a:solidFill>
              </a:endParaRPr>
            </a:p>
          </p:txBody>
        </p:sp>
        <p:sp>
          <p:nvSpPr>
            <p:cNvPr id="22" name="257 CuadroTexto"/>
            <p:cNvSpPr txBox="1"/>
            <p:nvPr/>
          </p:nvSpPr>
          <p:spPr>
            <a:xfrm>
              <a:off x="3942000" y="2051783"/>
              <a:ext cx="1260000" cy="468000"/>
            </a:xfrm>
            <a:prstGeom prst="rect">
              <a:avLst/>
            </a:prstGeom>
            <a:solidFill>
              <a:schemeClr val="bg1">
                <a:lumMod val="95000"/>
              </a:schemeClr>
            </a:solidFill>
            <a:ln>
              <a:solidFill>
                <a:schemeClr val="bg1">
                  <a:lumMod val="50000"/>
                </a:schemeClr>
              </a:solidFill>
            </a:ln>
          </p:spPr>
          <p:txBody>
            <a:bodyPr wrap="square" rtlCol="0" anchor="ctr" anchorCtr="1">
              <a:spAutoFit/>
            </a:bodyPr>
            <a:lstStyle>
              <a:defPPr>
                <a:defRPr lang="en-US"/>
              </a:defPPr>
              <a:lvl1pPr algn="ctr">
                <a:defRPr sz="1600" b="1" i="1">
                  <a:solidFill>
                    <a:srgbClr val="C00000"/>
                  </a:solidFill>
                </a:defRPr>
              </a:lvl1pPr>
            </a:lstStyle>
            <a:p>
              <a:r>
                <a:rPr lang="es-CL"/>
                <a:t>Balanceados x </a:t>
              </a:r>
              <a:r>
                <a:rPr lang="es-CL" dirty="0"/>
                <a:t>altura</a:t>
              </a:r>
            </a:p>
          </p:txBody>
        </p:sp>
      </p:grpSp>
      <p:grpSp>
        <p:nvGrpSpPr>
          <p:cNvPr id="5" name="Grupo 4"/>
          <p:cNvGrpSpPr/>
          <p:nvPr/>
        </p:nvGrpSpPr>
        <p:grpSpPr>
          <a:xfrm>
            <a:off x="2644714" y="3068783"/>
            <a:ext cx="2520000" cy="1980000"/>
            <a:chOff x="2514600" y="2945400"/>
            <a:chExt cx="2520000" cy="1980000"/>
          </a:xfrm>
        </p:grpSpPr>
        <p:sp>
          <p:nvSpPr>
            <p:cNvPr id="243" name="242 Elipse"/>
            <p:cNvSpPr>
              <a:spLocks/>
            </p:cNvSpPr>
            <p:nvPr/>
          </p:nvSpPr>
          <p:spPr>
            <a:xfrm>
              <a:off x="2514600" y="2945400"/>
              <a:ext cx="2520000" cy="1980000"/>
            </a:xfrm>
            <a:prstGeom prst="ellipse">
              <a:avLst/>
            </a:prstGeom>
            <a:solidFill>
              <a:schemeClr val="accent3">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C00000"/>
                </a:solidFill>
              </a:endParaRPr>
            </a:p>
          </p:txBody>
        </p:sp>
        <p:sp>
          <p:nvSpPr>
            <p:cNvPr id="258" name="257 CuadroTexto"/>
            <p:cNvSpPr txBox="1"/>
            <p:nvPr/>
          </p:nvSpPr>
          <p:spPr>
            <a:xfrm>
              <a:off x="2514600" y="2945400"/>
              <a:ext cx="1260000" cy="468000"/>
            </a:xfrm>
            <a:prstGeom prst="rect">
              <a:avLst/>
            </a:prstGeom>
            <a:solidFill>
              <a:schemeClr val="bg1">
                <a:lumMod val="95000"/>
              </a:schemeClr>
            </a:solidFill>
            <a:ln>
              <a:solidFill>
                <a:schemeClr val="bg1">
                  <a:lumMod val="50000"/>
                </a:schemeClr>
              </a:solidFill>
            </a:ln>
          </p:spPr>
          <p:txBody>
            <a:bodyPr wrap="square" rtlCol="0" anchor="ctr" anchorCtr="1">
              <a:spAutoFit/>
            </a:bodyPr>
            <a:lstStyle>
              <a:defPPr>
                <a:defRPr lang="en-US"/>
              </a:defPPr>
              <a:lvl1pPr algn="ctr">
                <a:defRPr sz="1600" b="1" i="1">
                  <a:solidFill>
                    <a:srgbClr val="C00000"/>
                  </a:solidFill>
                </a:defRPr>
              </a:lvl1pPr>
            </a:lstStyle>
            <a:p>
              <a:r>
                <a:rPr lang="es-CL"/>
                <a:t>Balanceados x </a:t>
              </a:r>
              <a:r>
                <a:rPr lang="es-CL" dirty="0"/>
                <a:t>peso</a:t>
              </a:r>
            </a:p>
          </p:txBody>
        </p:sp>
      </p:grpSp>
      <p:grpSp>
        <p:nvGrpSpPr>
          <p:cNvPr id="13" name="Grupo 12"/>
          <p:cNvGrpSpPr/>
          <p:nvPr/>
        </p:nvGrpSpPr>
        <p:grpSpPr>
          <a:xfrm>
            <a:off x="3903134" y="3130453"/>
            <a:ext cx="2520000" cy="1980000"/>
            <a:chOff x="3979287" y="3130453"/>
            <a:chExt cx="2520000" cy="1980000"/>
          </a:xfrm>
        </p:grpSpPr>
        <p:sp>
          <p:nvSpPr>
            <p:cNvPr id="260" name="259 Elipse"/>
            <p:cNvSpPr>
              <a:spLocks/>
            </p:cNvSpPr>
            <p:nvPr/>
          </p:nvSpPr>
          <p:spPr>
            <a:xfrm>
              <a:off x="3979287" y="3130453"/>
              <a:ext cx="2520000" cy="1980000"/>
            </a:xfrm>
            <a:prstGeom prst="ellipse">
              <a:avLst/>
            </a:prstGeom>
            <a:solidFill>
              <a:srgbClr val="00B0F0">
                <a:alpha val="3019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C00000"/>
                </a:solidFill>
              </a:endParaRPr>
            </a:p>
          </p:txBody>
        </p:sp>
        <p:sp>
          <p:nvSpPr>
            <p:cNvPr id="274" name="273 CuadroTexto"/>
            <p:cNvSpPr txBox="1"/>
            <p:nvPr/>
          </p:nvSpPr>
          <p:spPr>
            <a:xfrm>
              <a:off x="5325840" y="3130453"/>
              <a:ext cx="1080360" cy="252000"/>
            </a:xfrm>
            <a:prstGeom prst="rect">
              <a:avLst/>
            </a:prstGeom>
            <a:solidFill>
              <a:schemeClr val="bg1">
                <a:lumMod val="95000"/>
              </a:schemeClr>
            </a:solidFill>
            <a:ln>
              <a:solidFill>
                <a:schemeClr val="bg1">
                  <a:lumMod val="50000"/>
                </a:schemeClr>
              </a:solidFill>
            </a:ln>
          </p:spPr>
          <p:txBody>
            <a:bodyPr wrap="none" rtlCol="0" anchor="ctr" anchorCtr="0">
              <a:spAutoFit/>
            </a:bodyPr>
            <a:lstStyle>
              <a:defPPr>
                <a:defRPr lang="en-US"/>
              </a:defPPr>
              <a:lvl1pPr algn="ctr">
                <a:defRPr sz="1600" b="1" i="1">
                  <a:solidFill>
                    <a:srgbClr val="C00000"/>
                  </a:solidFill>
                </a:defRPr>
              </a:lvl1pPr>
            </a:lstStyle>
            <a:p>
              <a:r>
                <a:rPr lang="es-CL" dirty="0"/>
                <a:t>Completos</a:t>
              </a:r>
            </a:p>
          </p:txBody>
        </p:sp>
      </p:grpSp>
      <p:grpSp>
        <p:nvGrpSpPr>
          <p:cNvPr id="6" name="Grupo 5"/>
          <p:cNvGrpSpPr/>
          <p:nvPr/>
        </p:nvGrpSpPr>
        <p:grpSpPr>
          <a:xfrm>
            <a:off x="4122000" y="3476183"/>
            <a:ext cx="900000" cy="900000"/>
            <a:chOff x="4080600" y="3600906"/>
            <a:chExt cx="900000" cy="900000"/>
          </a:xfrm>
        </p:grpSpPr>
        <p:sp>
          <p:nvSpPr>
            <p:cNvPr id="275" name="274 Elipse"/>
            <p:cNvSpPr>
              <a:spLocks/>
            </p:cNvSpPr>
            <p:nvPr/>
          </p:nvSpPr>
          <p:spPr>
            <a:xfrm>
              <a:off x="4080600" y="3600906"/>
              <a:ext cx="900000" cy="900000"/>
            </a:xfrm>
            <a:prstGeom prst="ellipse">
              <a:avLst/>
            </a:prstGeom>
            <a:solidFill>
              <a:srgbClr val="FF99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C00000"/>
                </a:solidFill>
              </a:endParaRPr>
            </a:p>
          </p:txBody>
        </p:sp>
        <p:sp>
          <p:nvSpPr>
            <p:cNvPr id="276" name="275 CuadroTexto"/>
            <p:cNvSpPr txBox="1"/>
            <p:nvPr/>
          </p:nvSpPr>
          <p:spPr>
            <a:xfrm>
              <a:off x="4224600" y="3600906"/>
              <a:ext cx="612000" cy="216000"/>
            </a:xfrm>
            <a:prstGeom prst="rect">
              <a:avLst/>
            </a:prstGeom>
            <a:solidFill>
              <a:schemeClr val="bg1">
                <a:lumMod val="95000"/>
              </a:schemeClr>
            </a:solidFill>
            <a:ln>
              <a:solidFill>
                <a:schemeClr val="bg1">
                  <a:lumMod val="50000"/>
                </a:schemeClr>
              </a:solidFill>
            </a:ln>
          </p:spPr>
          <p:txBody>
            <a:bodyPr wrap="none" rtlCol="0" anchor="ctr" anchorCtr="0">
              <a:spAutoFit/>
            </a:bodyPr>
            <a:lstStyle/>
            <a:p>
              <a:pPr algn="ctr"/>
              <a:r>
                <a:rPr lang="es-CL" sz="1600" b="1" i="1" dirty="0">
                  <a:solidFill>
                    <a:srgbClr val="C00000"/>
                  </a:solidFill>
                </a:rPr>
                <a:t>Llenos</a:t>
              </a:r>
            </a:p>
          </p:txBody>
        </p:sp>
      </p:grpSp>
      <p:sp>
        <p:nvSpPr>
          <p:cNvPr id="290"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21" name="TextBox 4"/>
          <p:cNvSpPr txBox="1"/>
          <p:nvPr/>
        </p:nvSpPr>
        <p:spPr>
          <a:xfrm>
            <a:off x="1592" y="695960"/>
            <a:ext cx="6794847" cy="369332"/>
          </a:xfrm>
          <a:prstGeom prst="rect">
            <a:avLst/>
          </a:prstGeom>
          <a:noFill/>
        </p:spPr>
        <p:txBody>
          <a:bodyPr wrap="square" rtlCol="0">
            <a:spAutoFit/>
          </a:bodyPr>
          <a:lstStyle/>
          <a:p>
            <a:pPr marL="0" lvl="2" algn="just">
              <a:spcAft>
                <a:spcPts val="600"/>
              </a:spcAft>
            </a:pPr>
            <a:r>
              <a:rPr lang="es-CL" b="1" dirty="0">
                <a:solidFill>
                  <a:srgbClr val="0070C0"/>
                </a:solidFill>
              </a:rPr>
              <a:t>Clasificación de árboles binarios: </a:t>
            </a:r>
            <a:r>
              <a:rPr lang="es-CL" dirty="0"/>
              <a:t>Diagrama de </a:t>
            </a:r>
            <a:r>
              <a:rPr lang="es-CL" dirty="0" err="1"/>
              <a:t>Venn</a:t>
            </a:r>
            <a:endParaRPr lang="es-CL" dirty="0"/>
          </a:p>
        </p:txBody>
      </p:sp>
    </p:spTree>
    <p:extLst>
      <p:ext uri="{BB962C8B-B14F-4D97-AF65-F5344CB8AC3E}">
        <p14:creationId xmlns:p14="http://schemas.microsoft.com/office/powerpoint/2010/main" val="27129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0.25017 3.33333E-6 L -0.00017 3.33333E-6 " pathEditMode="relative" rAng="0" ptsTypes="AA">
                                      <p:cBhvr>
                                        <p:cTn id="20" dur="2000" fill="hold"/>
                                        <p:tgtEl>
                                          <p:spTgt spid="5"/>
                                        </p:tgtEl>
                                        <p:attrNameLst>
                                          <p:attrName>ppt_x</p:attrName>
                                          <p:attrName>ppt_y</p:attrName>
                                        </p:attrNameLst>
                                      </p:cBhvr>
                                      <p:rCtr x="12500"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35" presetClass="path" presetSubtype="0" accel="50000" decel="50000" fill="hold" nodeType="withEffect">
                                  <p:stCondLst>
                                    <p:cond delay="0"/>
                                  </p:stCondLst>
                                  <p:childTnLst>
                                    <p:animMotion origin="layout" path="M 0.24948 -4.44444E-6 L -0.00052 -4.44444E-6 " pathEditMode="relative" rAng="0" ptsTypes="AA">
                                      <p:cBhvr>
                                        <p:cTn id="26" dur="2000" fill="hold"/>
                                        <p:tgtEl>
                                          <p:spTgt spid="13"/>
                                        </p:tgtEl>
                                        <p:attrNameLst>
                                          <p:attrName>ppt_x</p:attrName>
                                          <p:attrName>ppt_y</p:attrName>
                                        </p:attrNameLst>
                                      </p:cBhvr>
                                      <p:rCtr x="-12500" y="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3">
            <a:clrChange>
              <a:clrFrom>
                <a:srgbClr val="FFFFFF"/>
              </a:clrFrom>
              <a:clrTo>
                <a:srgbClr val="FFFFFF">
                  <a:alpha val="0"/>
                </a:srgbClr>
              </a:clrTo>
            </a:clrChange>
          </a:blip>
          <a:stretch>
            <a:fillRect/>
          </a:stretch>
        </p:blipFill>
        <p:spPr>
          <a:xfrm>
            <a:off x="40140" y="1743201"/>
            <a:ext cx="6023072" cy="4124199"/>
          </a:xfrm>
          <a:prstGeom prst="rect">
            <a:avLst/>
          </a:prstGeom>
        </p:spPr>
      </p:pic>
      <p:sp>
        <p:nvSpPr>
          <p:cNvPr id="38" name="Slide Number Placeholder 37"/>
          <p:cNvSpPr>
            <a:spLocks noGrp="1"/>
          </p:cNvSpPr>
          <p:nvPr>
            <p:ph type="sldNum" sz="quarter" idx="12"/>
          </p:nvPr>
        </p:nvSpPr>
        <p:spPr>
          <a:xfrm>
            <a:off x="8795134" y="6517283"/>
            <a:ext cx="348866" cy="340717"/>
          </a:xfrm>
        </p:spPr>
        <p:txBody>
          <a:bodyPr/>
          <a:lstStyle/>
          <a:p>
            <a:fld id="{B6F15528-21DE-4FAA-801E-634DDDAF4B2B}" type="slidenum">
              <a:rPr lang="en-US" smtClean="0"/>
              <a:pPr/>
              <a:t>26</a:t>
            </a:fld>
            <a:endParaRPr lang="en-US" dirty="0"/>
          </a:p>
        </p:txBody>
      </p:sp>
      <p:grpSp>
        <p:nvGrpSpPr>
          <p:cNvPr id="379" name="Grupo 378"/>
          <p:cNvGrpSpPr/>
          <p:nvPr/>
        </p:nvGrpSpPr>
        <p:grpSpPr>
          <a:xfrm>
            <a:off x="6553772" y="1066800"/>
            <a:ext cx="2031703" cy="1414357"/>
            <a:chOff x="753150" y="976086"/>
            <a:chExt cx="2031703" cy="1414357"/>
          </a:xfrm>
        </p:grpSpPr>
        <p:grpSp>
          <p:nvGrpSpPr>
            <p:cNvPr id="380" name="Group 120"/>
            <p:cNvGrpSpPr/>
            <p:nvPr/>
          </p:nvGrpSpPr>
          <p:grpSpPr>
            <a:xfrm>
              <a:off x="753150" y="976086"/>
              <a:ext cx="2031703" cy="1414357"/>
              <a:chOff x="479280" y="3767243"/>
              <a:chExt cx="2031703" cy="1414357"/>
            </a:xfrm>
          </p:grpSpPr>
          <p:grpSp>
            <p:nvGrpSpPr>
              <p:cNvPr id="383" name="Group 138"/>
              <p:cNvGrpSpPr/>
              <p:nvPr/>
            </p:nvGrpSpPr>
            <p:grpSpPr>
              <a:xfrm>
                <a:off x="1497590" y="3767243"/>
                <a:ext cx="327593" cy="329754"/>
                <a:chOff x="2491807" y="3581400"/>
                <a:chExt cx="327593" cy="329754"/>
              </a:xfrm>
            </p:grpSpPr>
            <p:sp>
              <p:nvSpPr>
                <p:cNvPr id="400" name="TextBox 50"/>
                <p:cNvSpPr txBox="1"/>
                <p:nvPr/>
              </p:nvSpPr>
              <p:spPr>
                <a:xfrm>
                  <a:off x="2517817" y="360337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401" name="Oval 51"/>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384" name="Straight Connector 23"/>
              <p:cNvCxnSpPr/>
              <p:nvPr/>
            </p:nvCxnSpPr>
            <p:spPr>
              <a:xfrm flipH="1">
                <a:off x="1083802" y="404686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24"/>
              <p:cNvCxnSpPr/>
              <p:nvPr/>
            </p:nvCxnSpPr>
            <p:spPr>
              <a:xfrm>
                <a:off x="1777208" y="404686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25"/>
              <p:cNvCxnSpPr/>
              <p:nvPr/>
            </p:nvCxnSpPr>
            <p:spPr>
              <a:xfrm flipH="1">
                <a:off x="659390" y="45984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26"/>
              <p:cNvCxnSpPr/>
              <p:nvPr/>
            </p:nvCxnSpPr>
            <p:spPr>
              <a:xfrm>
                <a:off x="1097657" y="45984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8" name="Group 137"/>
              <p:cNvGrpSpPr/>
              <p:nvPr/>
            </p:nvGrpSpPr>
            <p:grpSpPr>
              <a:xfrm>
                <a:off x="804860" y="4315690"/>
                <a:ext cx="327593" cy="329754"/>
                <a:chOff x="1799077" y="4129847"/>
                <a:chExt cx="327593" cy="329754"/>
              </a:xfrm>
            </p:grpSpPr>
            <p:sp>
              <p:nvSpPr>
                <p:cNvPr id="398" name="TextBox 48"/>
                <p:cNvSpPr txBox="1"/>
                <p:nvPr/>
              </p:nvSpPr>
              <p:spPr>
                <a:xfrm>
                  <a:off x="1821079" y="4151824"/>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399" name="Oval 49"/>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89" name="Group 139"/>
              <p:cNvGrpSpPr/>
              <p:nvPr/>
            </p:nvGrpSpPr>
            <p:grpSpPr>
              <a:xfrm>
                <a:off x="2183390" y="4315690"/>
                <a:ext cx="327593" cy="329754"/>
                <a:chOff x="3177607" y="4129847"/>
                <a:chExt cx="327593" cy="329754"/>
              </a:xfrm>
            </p:grpSpPr>
            <p:sp>
              <p:nvSpPr>
                <p:cNvPr id="396" name="TextBox 46"/>
                <p:cNvSpPr txBox="1"/>
                <p:nvPr/>
              </p:nvSpPr>
              <p:spPr>
                <a:xfrm>
                  <a:off x="3209227" y="4151824"/>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397" name="Oval 47"/>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90" name="Group 144"/>
              <p:cNvGrpSpPr/>
              <p:nvPr/>
            </p:nvGrpSpPr>
            <p:grpSpPr>
              <a:xfrm>
                <a:off x="1116327" y="4851846"/>
                <a:ext cx="327593" cy="329754"/>
                <a:chOff x="2110544" y="4666003"/>
                <a:chExt cx="327593" cy="329754"/>
              </a:xfrm>
            </p:grpSpPr>
            <p:sp>
              <p:nvSpPr>
                <p:cNvPr id="394" name="TextBox 17"/>
                <p:cNvSpPr txBox="1"/>
                <p:nvPr/>
              </p:nvSpPr>
              <p:spPr>
                <a:xfrm>
                  <a:off x="2134951" y="468798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395" name="Oval 4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391" name="Group 143"/>
              <p:cNvGrpSpPr/>
              <p:nvPr/>
            </p:nvGrpSpPr>
            <p:grpSpPr>
              <a:xfrm>
                <a:off x="479280" y="4851846"/>
                <a:ext cx="327593" cy="329754"/>
                <a:chOff x="1473497" y="4666003"/>
                <a:chExt cx="327593" cy="329754"/>
              </a:xfrm>
            </p:grpSpPr>
            <p:sp>
              <p:nvSpPr>
                <p:cNvPr id="392" name="TextBox 15"/>
                <p:cNvSpPr txBox="1"/>
                <p:nvPr/>
              </p:nvSpPr>
              <p:spPr>
                <a:xfrm>
                  <a:off x="1495499" y="468798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393"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382" name="357 Rectángulo"/>
            <p:cNvSpPr/>
            <p:nvPr/>
          </p:nvSpPr>
          <p:spPr>
            <a:xfrm>
              <a:off x="753150" y="976086"/>
              <a:ext cx="468398" cy="369332"/>
            </a:xfrm>
            <a:prstGeom prst="rect">
              <a:avLst/>
            </a:prstGeom>
          </p:spPr>
          <p:txBody>
            <a:bodyPr wrap="none">
              <a:spAutoFit/>
            </a:bodyPr>
            <a:lstStyle/>
            <a:p>
              <a:r>
                <a:rPr lang="es-CL" b="1" dirty="0"/>
                <a:t>(A)</a:t>
              </a:r>
            </a:p>
          </p:txBody>
        </p:sp>
      </p:grpSp>
      <p:grpSp>
        <p:nvGrpSpPr>
          <p:cNvPr id="402" name="Grupo 401"/>
          <p:cNvGrpSpPr/>
          <p:nvPr/>
        </p:nvGrpSpPr>
        <p:grpSpPr>
          <a:xfrm>
            <a:off x="6553772" y="2861128"/>
            <a:ext cx="2361628" cy="1414357"/>
            <a:chOff x="3237263" y="976086"/>
            <a:chExt cx="2361628" cy="1414357"/>
          </a:xfrm>
        </p:grpSpPr>
        <p:grpSp>
          <p:nvGrpSpPr>
            <p:cNvPr id="403" name="Group 299"/>
            <p:cNvGrpSpPr/>
            <p:nvPr/>
          </p:nvGrpSpPr>
          <p:grpSpPr>
            <a:xfrm>
              <a:off x="3237263" y="976086"/>
              <a:ext cx="2361628" cy="1414357"/>
              <a:chOff x="6316375" y="3505200"/>
              <a:chExt cx="2361628" cy="1414357"/>
            </a:xfrm>
          </p:grpSpPr>
          <p:grpSp>
            <p:nvGrpSpPr>
              <p:cNvPr id="405" name="Group 138"/>
              <p:cNvGrpSpPr/>
              <p:nvPr/>
            </p:nvGrpSpPr>
            <p:grpSpPr>
              <a:xfrm>
                <a:off x="7334685" y="3505200"/>
                <a:ext cx="367408" cy="329754"/>
                <a:chOff x="2469727" y="3581400"/>
                <a:chExt cx="367408" cy="329754"/>
              </a:xfrm>
            </p:grpSpPr>
            <p:sp>
              <p:nvSpPr>
                <p:cNvPr id="430" name="TextBox 297"/>
                <p:cNvSpPr txBox="1"/>
                <p:nvPr/>
              </p:nvSpPr>
              <p:spPr>
                <a:xfrm>
                  <a:off x="2469727" y="3603377"/>
                  <a:ext cx="367408" cy="307777"/>
                </a:xfrm>
                <a:prstGeom prst="rect">
                  <a:avLst/>
                </a:prstGeom>
                <a:noFill/>
              </p:spPr>
              <p:txBody>
                <a:bodyPr wrap="none" rtlCol="0">
                  <a:spAutoFit/>
                </a:bodyPr>
                <a:lstStyle/>
                <a:p>
                  <a:pPr algn="ctr"/>
                  <a:r>
                    <a:rPr lang="es-CL" sz="1400" dirty="0"/>
                    <a:t>10</a:t>
                  </a:r>
                  <a:endParaRPr lang="es-CL" sz="1400" baseline="-25000" dirty="0"/>
                </a:p>
              </p:txBody>
            </p:sp>
            <p:sp>
              <p:nvSpPr>
                <p:cNvPr id="431" name="Oval 298"/>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06" name="Straight Connector 261"/>
              <p:cNvCxnSpPr>
                <a:stCxn id="431" idx="3"/>
              </p:cNvCxnSpPr>
              <p:nvPr/>
            </p:nvCxnSpPr>
            <p:spPr>
              <a:xfrm flipH="1">
                <a:off x="6942977" y="3784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262"/>
              <p:cNvCxnSpPr>
                <a:stCxn id="431" idx="5"/>
              </p:cNvCxnSpPr>
              <p:nvPr/>
            </p:nvCxnSpPr>
            <p:spPr>
              <a:xfrm>
                <a:off x="7636383" y="3784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263"/>
              <p:cNvCxnSpPr/>
              <p:nvPr/>
            </p:nvCxnSpPr>
            <p:spPr>
              <a:xfrm flipH="1">
                <a:off x="6518565" y="4336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264"/>
              <p:cNvCxnSpPr/>
              <p:nvPr/>
            </p:nvCxnSpPr>
            <p:spPr>
              <a:xfrm>
                <a:off x="6956832" y="4336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0" name="Group 137"/>
              <p:cNvGrpSpPr/>
              <p:nvPr/>
            </p:nvGrpSpPr>
            <p:grpSpPr>
              <a:xfrm>
                <a:off x="6641955" y="4053647"/>
                <a:ext cx="367409" cy="329754"/>
                <a:chOff x="1776997" y="4129847"/>
                <a:chExt cx="367409" cy="329754"/>
              </a:xfrm>
            </p:grpSpPr>
            <p:sp>
              <p:nvSpPr>
                <p:cNvPr id="428" name="TextBox 295"/>
                <p:cNvSpPr txBox="1"/>
                <p:nvPr/>
              </p:nvSpPr>
              <p:spPr>
                <a:xfrm>
                  <a:off x="1776997" y="4151824"/>
                  <a:ext cx="367409" cy="307777"/>
                </a:xfrm>
                <a:prstGeom prst="rect">
                  <a:avLst/>
                </a:prstGeom>
                <a:noFill/>
              </p:spPr>
              <p:txBody>
                <a:bodyPr wrap="none" rtlCol="0">
                  <a:spAutoFit/>
                </a:bodyPr>
                <a:lstStyle/>
                <a:p>
                  <a:pPr algn="ctr"/>
                  <a:r>
                    <a:rPr lang="es-CL" sz="1400" dirty="0"/>
                    <a:t>15</a:t>
                  </a:r>
                  <a:endParaRPr lang="es-CL" sz="1400" baseline="-25000" dirty="0"/>
                </a:p>
              </p:txBody>
            </p:sp>
            <p:sp>
              <p:nvSpPr>
                <p:cNvPr id="429" name="Oval 296"/>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11" name="Group 139"/>
              <p:cNvGrpSpPr/>
              <p:nvPr/>
            </p:nvGrpSpPr>
            <p:grpSpPr>
              <a:xfrm>
                <a:off x="8020485" y="4053647"/>
                <a:ext cx="367408" cy="329754"/>
                <a:chOff x="3155527" y="4129847"/>
                <a:chExt cx="367408" cy="329754"/>
              </a:xfrm>
            </p:grpSpPr>
            <p:sp>
              <p:nvSpPr>
                <p:cNvPr id="426" name="TextBox 293"/>
                <p:cNvSpPr txBox="1"/>
                <p:nvPr/>
              </p:nvSpPr>
              <p:spPr>
                <a:xfrm>
                  <a:off x="3155527" y="4151824"/>
                  <a:ext cx="367408" cy="307777"/>
                </a:xfrm>
                <a:prstGeom prst="rect">
                  <a:avLst/>
                </a:prstGeom>
                <a:noFill/>
              </p:spPr>
              <p:txBody>
                <a:bodyPr wrap="none" rtlCol="0">
                  <a:spAutoFit/>
                </a:bodyPr>
                <a:lstStyle/>
                <a:p>
                  <a:pPr algn="ctr"/>
                  <a:r>
                    <a:rPr lang="es-CL" sz="1400" dirty="0"/>
                    <a:t>20</a:t>
                  </a:r>
                  <a:endParaRPr lang="es-CL" sz="1400" baseline="-25000" dirty="0"/>
                </a:p>
              </p:txBody>
            </p:sp>
            <p:sp>
              <p:nvSpPr>
                <p:cNvPr id="427" name="Oval 294"/>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12" name="Group 144"/>
              <p:cNvGrpSpPr/>
              <p:nvPr/>
            </p:nvGrpSpPr>
            <p:grpSpPr>
              <a:xfrm>
                <a:off x="6953422" y="4589803"/>
                <a:ext cx="367408" cy="329754"/>
                <a:chOff x="2088464" y="4666003"/>
                <a:chExt cx="367408" cy="329754"/>
              </a:xfrm>
            </p:grpSpPr>
            <p:sp>
              <p:nvSpPr>
                <p:cNvPr id="424" name="TextBox 17"/>
                <p:cNvSpPr txBox="1"/>
                <p:nvPr/>
              </p:nvSpPr>
              <p:spPr>
                <a:xfrm>
                  <a:off x="2088464" y="4687980"/>
                  <a:ext cx="367408" cy="307777"/>
                </a:xfrm>
                <a:prstGeom prst="rect">
                  <a:avLst/>
                </a:prstGeom>
                <a:noFill/>
              </p:spPr>
              <p:txBody>
                <a:bodyPr wrap="none" rtlCol="0">
                  <a:spAutoFit/>
                </a:bodyPr>
                <a:lstStyle/>
                <a:p>
                  <a:pPr algn="ctr"/>
                  <a:r>
                    <a:rPr lang="es-CL" sz="1400" dirty="0"/>
                    <a:t>12</a:t>
                  </a:r>
                  <a:endParaRPr lang="es-CL" sz="1400" baseline="-25000" dirty="0"/>
                </a:p>
              </p:txBody>
            </p:sp>
            <p:sp>
              <p:nvSpPr>
                <p:cNvPr id="425" name="Oval 292"/>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13" name="Group 143"/>
              <p:cNvGrpSpPr/>
              <p:nvPr/>
            </p:nvGrpSpPr>
            <p:grpSpPr>
              <a:xfrm>
                <a:off x="6316375" y="4589803"/>
                <a:ext cx="367409" cy="329754"/>
                <a:chOff x="1451417" y="4666003"/>
                <a:chExt cx="367409" cy="329754"/>
              </a:xfrm>
            </p:grpSpPr>
            <p:sp>
              <p:nvSpPr>
                <p:cNvPr id="422" name="TextBox 15"/>
                <p:cNvSpPr txBox="1"/>
                <p:nvPr/>
              </p:nvSpPr>
              <p:spPr>
                <a:xfrm>
                  <a:off x="1451417" y="4687980"/>
                  <a:ext cx="367409" cy="307777"/>
                </a:xfrm>
                <a:prstGeom prst="rect">
                  <a:avLst/>
                </a:prstGeom>
                <a:noFill/>
              </p:spPr>
              <p:txBody>
                <a:bodyPr wrap="none" rtlCol="0">
                  <a:spAutoFit/>
                </a:bodyPr>
                <a:lstStyle/>
                <a:p>
                  <a:pPr algn="ctr"/>
                  <a:r>
                    <a:rPr lang="es-CL" sz="1400" dirty="0"/>
                    <a:t>25</a:t>
                  </a:r>
                  <a:endParaRPr lang="es-CL" sz="1400" baseline="-25000" dirty="0"/>
                </a:p>
              </p:txBody>
            </p:sp>
            <p:sp>
              <p:nvSpPr>
                <p:cNvPr id="423"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14" name="Group 141"/>
              <p:cNvGrpSpPr/>
              <p:nvPr/>
            </p:nvGrpSpPr>
            <p:grpSpPr>
              <a:xfrm>
                <a:off x="7660265" y="4578925"/>
                <a:ext cx="367408" cy="329754"/>
                <a:chOff x="2795307" y="4655125"/>
                <a:chExt cx="367408" cy="329754"/>
              </a:xfrm>
            </p:grpSpPr>
            <p:sp>
              <p:nvSpPr>
                <p:cNvPr id="420" name="TextBox 287"/>
                <p:cNvSpPr txBox="1"/>
                <p:nvPr/>
              </p:nvSpPr>
              <p:spPr>
                <a:xfrm>
                  <a:off x="2795307" y="4677102"/>
                  <a:ext cx="367408" cy="307777"/>
                </a:xfrm>
                <a:prstGeom prst="rect">
                  <a:avLst/>
                </a:prstGeom>
                <a:noFill/>
              </p:spPr>
              <p:txBody>
                <a:bodyPr wrap="none" rtlCol="0">
                  <a:spAutoFit/>
                </a:bodyPr>
                <a:lstStyle/>
                <a:p>
                  <a:pPr algn="ctr"/>
                  <a:r>
                    <a:rPr lang="es-CL" sz="1400" dirty="0"/>
                    <a:t>14</a:t>
                  </a:r>
                  <a:endParaRPr lang="es-CL" sz="1400" baseline="-25000" dirty="0"/>
                </a:p>
              </p:txBody>
            </p:sp>
            <p:sp>
              <p:nvSpPr>
                <p:cNvPr id="421" name="Oval 288"/>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15" name="Straight Connector 270"/>
              <p:cNvCxnSpPr/>
              <p:nvPr/>
            </p:nvCxnSpPr>
            <p:spPr>
              <a:xfrm flipH="1">
                <a:off x="7904020" y="4336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271"/>
              <p:cNvCxnSpPr/>
              <p:nvPr/>
            </p:nvCxnSpPr>
            <p:spPr>
              <a:xfrm>
                <a:off x="8331740" y="43295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7" name="Group 148"/>
              <p:cNvGrpSpPr/>
              <p:nvPr/>
            </p:nvGrpSpPr>
            <p:grpSpPr>
              <a:xfrm>
                <a:off x="8350410" y="4582943"/>
                <a:ext cx="327593" cy="329754"/>
                <a:chOff x="2110544" y="4666003"/>
                <a:chExt cx="327593" cy="329754"/>
              </a:xfrm>
            </p:grpSpPr>
            <p:sp>
              <p:nvSpPr>
                <p:cNvPr id="418" name="TextBox 17"/>
                <p:cNvSpPr txBox="1"/>
                <p:nvPr/>
              </p:nvSpPr>
              <p:spPr>
                <a:xfrm>
                  <a:off x="2134149" y="4687980"/>
                  <a:ext cx="276037" cy="307777"/>
                </a:xfrm>
                <a:prstGeom prst="rect">
                  <a:avLst/>
                </a:prstGeom>
                <a:noFill/>
              </p:spPr>
              <p:txBody>
                <a:bodyPr wrap="none" rtlCol="0">
                  <a:spAutoFit/>
                </a:bodyPr>
                <a:lstStyle/>
                <a:p>
                  <a:pPr algn="ctr"/>
                  <a:r>
                    <a:rPr lang="es-CL" sz="1400" dirty="0"/>
                    <a:t>9</a:t>
                  </a:r>
                  <a:endParaRPr lang="es-CL" sz="1400" baseline="-25000" dirty="0"/>
                </a:p>
              </p:txBody>
            </p:sp>
            <p:sp>
              <p:nvSpPr>
                <p:cNvPr id="419" name="Oval 286"/>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404" name="358 Rectángulo"/>
            <p:cNvSpPr/>
            <p:nvPr/>
          </p:nvSpPr>
          <p:spPr>
            <a:xfrm>
              <a:off x="3237263" y="976086"/>
              <a:ext cx="458780" cy="369332"/>
            </a:xfrm>
            <a:prstGeom prst="rect">
              <a:avLst/>
            </a:prstGeom>
          </p:spPr>
          <p:txBody>
            <a:bodyPr wrap="none">
              <a:spAutoFit/>
            </a:bodyPr>
            <a:lstStyle/>
            <a:p>
              <a:r>
                <a:rPr lang="es-CL" b="1" dirty="0"/>
                <a:t>(B)</a:t>
              </a:r>
            </a:p>
          </p:txBody>
        </p:sp>
      </p:grpSp>
      <p:grpSp>
        <p:nvGrpSpPr>
          <p:cNvPr id="432" name="Grupo 431"/>
          <p:cNvGrpSpPr/>
          <p:nvPr/>
        </p:nvGrpSpPr>
        <p:grpSpPr>
          <a:xfrm>
            <a:off x="6553772" y="4655457"/>
            <a:ext cx="2339548" cy="1414357"/>
            <a:chOff x="5878726" y="976086"/>
            <a:chExt cx="2339548" cy="1414357"/>
          </a:xfrm>
        </p:grpSpPr>
        <p:grpSp>
          <p:nvGrpSpPr>
            <p:cNvPr id="433" name="Group 118"/>
            <p:cNvGrpSpPr/>
            <p:nvPr/>
          </p:nvGrpSpPr>
          <p:grpSpPr>
            <a:xfrm>
              <a:off x="5878726" y="976086"/>
              <a:ext cx="2339548" cy="1414357"/>
              <a:chOff x="6270480" y="3767243"/>
              <a:chExt cx="2339548" cy="1414357"/>
            </a:xfrm>
          </p:grpSpPr>
          <p:grpSp>
            <p:nvGrpSpPr>
              <p:cNvPr id="435" name="Group 138"/>
              <p:cNvGrpSpPr/>
              <p:nvPr/>
            </p:nvGrpSpPr>
            <p:grpSpPr>
              <a:xfrm>
                <a:off x="7288790" y="3767243"/>
                <a:ext cx="327593" cy="329754"/>
                <a:chOff x="2491807" y="3581400"/>
                <a:chExt cx="327593" cy="329754"/>
              </a:xfrm>
            </p:grpSpPr>
            <p:sp>
              <p:nvSpPr>
                <p:cNvPr id="452" name="TextBox 116"/>
                <p:cNvSpPr txBox="1"/>
                <p:nvPr/>
              </p:nvSpPr>
              <p:spPr>
                <a:xfrm>
                  <a:off x="2516214" y="3603377"/>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453" name="Oval 117"/>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36" name="Straight Connector 92"/>
              <p:cNvCxnSpPr>
                <a:stCxn id="453" idx="3"/>
              </p:cNvCxnSpPr>
              <p:nvPr/>
            </p:nvCxnSpPr>
            <p:spPr>
              <a:xfrm flipH="1">
                <a:off x="6875002" y="404686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93"/>
              <p:cNvCxnSpPr>
                <a:stCxn id="453" idx="5"/>
              </p:cNvCxnSpPr>
              <p:nvPr/>
            </p:nvCxnSpPr>
            <p:spPr>
              <a:xfrm>
                <a:off x="7568408" y="4046861"/>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94"/>
              <p:cNvCxnSpPr/>
              <p:nvPr/>
            </p:nvCxnSpPr>
            <p:spPr>
              <a:xfrm flipH="1">
                <a:off x="6450590" y="459844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9" name="Group 137"/>
              <p:cNvGrpSpPr/>
              <p:nvPr/>
            </p:nvGrpSpPr>
            <p:grpSpPr>
              <a:xfrm>
                <a:off x="6596060" y="4315690"/>
                <a:ext cx="327593" cy="329754"/>
                <a:chOff x="1799077" y="4129847"/>
                <a:chExt cx="327593" cy="329754"/>
              </a:xfrm>
            </p:grpSpPr>
            <p:sp>
              <p:nvSpPr>
                <p:cNvPr id="450" name="TextBox 114"/>
                <p:cNvSpPr txBox="1"/>
                <p:nvPr/>
              </p:nvSpPr>
              <p:spPr>
                <a:xfrm>
                  <a:off x="1821079" y="4151824"/>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451" name="Oval 115"/>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40" name="Group 139"/>
              <p:cNvGrpSpPr/>
              <p:nvPr/>
            </p:nvGrpSpPr>
            <p:grpSpPr>
              <a:xfrm>
                <a:off x="7974590" y="4315690"/>
                <a:ext cx="327593" cy="329754"/>
                <a:chOff x="3177607" y="4129847"/>
                <a:chExt cx="327593" cy="329754"/>
              </a:xfrm>
            </p:grpSpPr>
            <p:sp>
              <p:nvSpPr>
                <p:cNvPr id="448" name="TextBox 112"/>
                <p:cNvSpPr txBox="1"/>
                <p:nvPr/>
              </p:nvSpPr>
              <p:spPr>
                <a:xfrm>
                  <a:off x="3199609" y="4151824"/>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449" name="Oval 113"/>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41" name="Group 143"/>
              <p:cNvGrpSpPr/>
              <p:nvPr/>
            </p:nvGrpSpPr>
            <p:grpSpPr>
              <a:xfrm>
                <a:off x="6270480" y="4851846"/>
                <a:ext cx="327593" cy="329754"/>
                <a:chOff x="1473497" y="4666003"/>
                <a:chExt cx="327593" cy="329754"/>
              </a:xfrm>
            </p:grpSpPr>
            <p:sp>
              <p:nvSpPr>
                <p:cNvPr id="446" name="TextBox 15"/>
                <p:cNvSpPr txBox="1"/>
                <p:nvPr/>
              </p:nvSpPr>
              <p:spPr>
                <a:xfrm>
                  <a:off x="1505117" y="4687980"/>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447"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42" name="Straight Connector 102"/>
              <p:cNvCxnSpPr/>
              <p:nvPr/>
            </p:nvCxnSpPr>
            <p:spPr>
              <a:xfrm>
                <a:off x="8263765" y="459158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3" name="Group 148"/>
              <p:cNvGrpSpPr/>
              <p:nvPr/>
            </p:nvGrpSpPr>
            <p:grpSpPr>
              <a:xfrm>
                <a:off x="8282435" y="4844986"/>
                <a:ext cx="327593" cy="329754"/>
                <a:chOff x="2110544" y="4666003"/>
                <a:chExt cx="327593" cy="329754"/>
              </a:xfrm>
            </p:grpSpPr>
            <p:sp>
              <p:nvSpPr>
                <p:cNvPr id="444" name="TextBox 17"/>
                <p:cNvSpPr txBox="1"/>
                <p:nvPr/>
              </p:nvSpPr>
              <p:spPr>
                <a:xfrm>
                  <a:off x="2134149" y="4687980"/>
                  <a:ext cx="276037" cy="307777"/>
                </a:xfrm>
                <a:prstGeom prst="rect">
                  <a:avLst/>
                </a:prstGeom>
                <a:noFill/>
              </p:spPr>
              <p:txBody>
                <a:bodyPr wrap="none" rtlCol="0">
                  <a:spAutoFit/>
                </a:bodyPr>
                <a:lstStyle/>
                <a:p>
                  <a:pPr algn="ctr"/>
                  <a:r>
                    <a:rPr lang="es-CL" sz="1400" dirty="0"/>
                    <a:t>a</a:t>
                  </a:r>
                  <a:endParaRPr lang="es-CL" sz="1400" baseline="-25000" dirty="0"/>
                </a:p>
              </p:txBody>
            </p:sp>
            <p:sp>
              <p:nvSpPr>
                <p:cNvPr id="445" name="Oval 105"/>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sp>
          <p:nvSpPr>
            <p:cNvPr id="434" name="359 Rectángulo"/>
            <p:cNvSpPr/>
            <p:nvPr/>
          </p:nvSpPr>
          <p:spPr>
            <a:xfrm>
              <a:off x="5878726" y="976086"/>
              <a:ext cx="450764" cy="369332"/>
            </a:xfrm>
            <a:prstGeom prst="rect">
              <a:avLst/>
            </a:prstGeom>
          </p:spPr>
          <p:txBody>
            <a:bodyPr wrap="none">
              <a:spAutoFit/>
            </a:bodyPr>
            <a:lstStyle/>
            <a:p>
              <a:r>
                <a:rPr lang="es-CL" b="1" dirty="0"/>
                <a:t>(C)</a:t>
              </a:r>
            </a:p>
          </p:txBody>
        </p:sp>
      </p:grpSp>
      <p:sp>
        <p:nvSpPr>
          <p:cNvPr id="454" name="Rectangle 35"/>
          <p:cNvSpPr/>
          <p:nvPr/>
        </p:nvSpPr>
        <p:spPr>
          <a:xfrm>
            <a:off x="0" y="760967"/>
            <a:ext cx="4800600" cy="646331"/>
          </a:xfrm>
          <a:prstGeom prst="rect">
            <a:avLst/>
          </a:prstGeom>
        </p:spPr>
        <p:txBody>
          <a:bodyPr wrap="square">
            <a:spAutoFit/>
          </a:bodyPr>
          <a:lstStyle/>
          <a:p>
            <a:r>
              <a:rPr lang="es-CL" b="1" dirty="0">
                <a:solidFill>
                  <a:srgbClr val="0070C0"/>
                </a:solidFill>
              </a:rPr>
              <a:t>Ejercicio. </a:t>
            </a:r>
            <a:r>
              <a:rPr lang="es-CL" dirty="0"/>
              <a:t>Para los siguientes árboles indica si es Lleno, Completo, </a:t>
            </a:r>
            <a:r>
              <a:rPr lang="es-CL"/>
              <a:t>Balanceado x </a:t>
            </a:r>
            <a:r>
              <a:rPr lang="es-CL" dirty="0"/>
              <a:t>peso </a:t>
            </a:r>
            <a:r>
              <a:rPr lang="es-CL"/>
              <a:t>o x </a:t>
            </a:r>
            <a:r>
              <a:rPr lang="es-CL" dirty="0"/>
              <a:t>altura:</a:t>
            </a:r>
            <a:endParaRPr lang="es-CL" sz="1200" dirty="0"/>
          </a:p>
        </p:txBody>
      </p:sp>
      <p:sp>
        <p:nvSpPr>
          <p:cNvPr id="567"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14" name="CuadroTexto 13"/>
          <p:cNvSpPr txBox="1"/>
          <p:nvPr/>
        </p:nvSpPr>
        <p:spPr>
          <a:xfrm>
            <a:off x="3810000" y="3592518"/>
            <a:ext cx="277640" cy="276999"/>
          </a:xfrm>
          <a:prstGeom prst="rect">
            <a:avLst/>
          </a:prstGeom>
          <a:noFill/>
        </p:spPr>
        <p:txBody>
          <a:bodyPr wrap="none" rtlCol="0">
            <a:spAutoFit/>
          </a:bodyPr>
          <a:lstStyle/>
          <a:p>
            <a:r>
              <a:rPr lang="es-ES" sz="1200" b="1" dirty="0">
                <a:solidFill>
                  <a:srgbClr val="0000FF"/>
                </a:solidFill>
              </a:rPr>
              <a:t>A</a:t>
            </a:r>
            <a:endParaRPr lang="es-CL" b="1" dirty="0">
              <a:solidFill>
                <a:srgbClr val="0000FF"/>
              </a:solidFill>
            </a:endParaRPr>
          </a:p>
        </p:txBody>
      </p:sp>
      <p:sp>
        <p:nvSpPr>
          <p:cNvPr id="568" name="CuadroTexto 567"/>
          <p:cNvSpPr txBox="1"/>
          <p:nvPr/>
        </p:nvSpPr>
        <p:spPr>
          <a:xfrm>
            <a:off x="2905705" y="3592518"/>
            <a:ext cx="277640" cy="276999"/>
          </a:xfrm>
          <a:prstGeom prst="rect">
            <a:avLst/>
          </a:prstGeom>
          <a:noFill/>
        </p:spPr>
        <p:txBody>
          <a:bodyPr wrap="none" rtlCol="0">
            <a:spAutoFit/>
          </a:bodyPr>
          <a:lstStyle/>
          <a:p>
            <a:r>
              <a:rPr lang="es-ES" sz="1200" b="1" dirty="0">
                <a:solidFill>
                  <a:srgbClr val="0000FF"/>
                </a:solidFill>
              </a:rPr>
              <a:t>B</a:t>
            </a:r>
            <a:endParaRPr lang="es-CL" b="1" dirty="0">
              <a:solidFill>
                <a:srgbClr val="0000FF"/>
              </a:solidFill>
            </a:endParaRPr>
          </a:p>
        </p:txBody>
      </p:sp>
      <p:sp>
        <p:nvSpPr>
          <p:cNvPr id="569" name="CuadroTexto 568"/>
          <p:cNvSpPr txBox="1"/>
          <p:nvPr/>
        </p:nvSpPr>
        <p:spPr>
          <a:xfrm>
            <a:off x="2012630" y="3592518"/>
            <a:ext cx="266420" cy="276999"/>
          </a:xfrm>
          <a:prstGeom prst="rect">
            <a:avLst/>
          </a:prstGeom>
          <a:noFill/>
        </p:spPr>
        <p:txBody>
          <a:bodyPr wrap="none" rtlCol="0">
            <a:spAutoFit/>
          </a:bodyPr>
          <a:lstStyle/>
          <a:p>
            <a:r>
              <a:rPr lang="es-ES" sz="1200" b="1" dirty="0">
                <a:solidFill>
                  <a:srgbClr val="0000FF"/>
                </a:solidFill>
              </a:rPr>
              <a:t>C</a:t>
            </a:r>
            <a:endParaRPr lang="es-CL" b="1" dirty="0">
              <a:solidFill>
                <a:srgbClr val="0000FF"/>
              </a:solidFill>
            </a:endParaRPr>
          </a:p>
        </p:txBody>
      </p:sp>
      <p:sp>
        <p:nvSpPr>
          <p:cNvPr id="2" name="CuadroTexto 1"/>
          <p:cNvSpPr txBox="1"/>
          <p:nvPr/>
        </p:nvSpPr>
        <p:spPr>
          <a:xfrm>
            <a:off x="5715817" y="1911770"/>
            <a:ext cx="256802" cy="261610"/>
          </a:xfrm>
          <a:prstGeom prst="rect">
            <a:avLst/>
          </a:prstGeom>
          <a:noFill/>
          <a:ln>
            <a:solidFill>
              <a:schemeClr val="tx1"/>
            </a:solidFill>
          </a:ln>
        </p:spPr>
        <p:txBody>
          <a:bodyPr wrap="none" rtlCol="0">
            <a:spAutoFit/>
          </a:bodyPr>
          <a:lstStyle/>
          <a:p>
            <a:r>
              <a:rPr lang="es-ES" sz="1100" b="1" dirty="0"/>
              <a:t>1</a:t>
            </a:r>
            <a:endParaRPr lang="es-CL" sz="1100" b="1" dirty="0"/>
          </a:p>
        </p:txBody>
      </p:sp>
      <p:sp>
        <p:nvSpPr>
          <p:cNvPr id="86" name="CuadroTexto 85"/>
          <p:cNvSpPr txBox="1"/>
          <p:nvPr/>
        </p:nvSpPr>
        <p:spPr>
          <a:xfrm>
            <a:off x="3775175" y="2406250"/>
            <a:ext cx="256802" cy="261610"/>
          </a:xfrm>
          <a:prstGeom prst="rect">
            <a:avLst/>
          </a:prstGeom>
          <a:noFill/>
          <a:ln>
            <a:solidFill>
              <a:schemeClr val="tx1"/>
            </a:solidFill>
          </a:ln>
        </p:spPr>
        <p:txBody>
          <a:bodyPr wrap="none" rtlCol="0">
            <a:spAutoFit/>
          </a:bodyPr>
          <a:lstStyle/>
          <a:p>
            <a:r>
              <a:rPr lang="es-ES" sz="1100" b="1" dirty="0"/>
              <a:t>2</a:t>
            </a:r>
            <a:endParaRPr lang="es-CL" sz="1100" b="1" dirty="0"/>
          </a:p>
        </p:txBody>
      </p:sp>
      <p:sp>
        <p:nvSpPr>
          <p:cNvPr id="87" name="CuadroTexto 86"/>
          <p:cNvSpPr txBox="1"/>
          <p:nvPr/>
        </p:nvSpPr>
        <p:spPr>
          <a:xfrm>
            <a:off x="1419598" y="3836903"/>
            <a:ext cx="256802" cy="261610"/>
          </a:xfrm>
          <a:prstGeom prst="rect">
            <a:avLst/>
          </a:prstGeom>
          <a:noFill/>
          <a:ln>
            <a:solidFill>
              <a:schemeClr val="tx1"/>
            </a:solidFill>
          </a:ln>
        </p:spPr>
        <p:txBody>
          <a:bodyPr wrap="none" rtlCol="0">
            <a:spAutoFit/>
          </a:bodyPr>
          <a:lstStyle/>
          <a:p>
            <a:r>
              <a:rPr lang="es-ES" sz="1100" b="1" dirty="0"/>
              <a:t>3</a:t>
            </a:r>
            <a:endParaRPr lang="es-CL" sz="1100" b="1" dirty="0"/>
          </a:p>
        </p:txBody>
      </p:sp>
      <p:sp>
        <p:nvSpPr>
          <p:cNvPr id="88" name="CuadroTexto 87"/>
          <p:cNvSpPr txBox="1"/>
          <p:nvPr/>
        </p:nvSpPr>
        <p:spPr>
          <a:xfrm>
            <a:off x="3152748" y="3631740"/>
            <a:ext cx="256802" cy="261610"/>
          </a:xfrm>
          <a:prstGeom prst="rect">
            <a:avLst/>
          </a:prstGeom>
          <a:noFill/>
          <a:ln>
            <a:solidFill>
              <a:schemeClr val="tx1"/>
            </a:solidFill>
          </a:ln>
        </p:spPr>
        <p:txBody>
          <a:bodyPr wrap="none" rtlCol="0">
            <a:spAutoFit/>
          </a:bodyPr>
          <a:lstStyle/>
          <a:p>
            <a:r>
              <a:rPr lang="es-ES" sz="1100" b="1" dirty="0"/>
              <a:t>4</a:t>
            </a:r>
            <a:endParaRPr lang="es-CL" sz="1100" b="1" dirty="0"/>
          </a:p>
        </p:txBody>
      </p:sp>
      <p:sp>
        <p:nvSpPr>
          <p:cNvPr id="90" name="CuadroTexto 89"/>
          <p:cNvSpPr txBox="1"/>
          <p:nvPr/>
        </p:nvSpPr>
        <p:spPr>
          <a:xfrm>
            <a:off x="3248398" y="4152500"/>
            <a:ext cx="256802" cy="261610"/>
          </a:xfrm>
          <a:prstGeom prst="rect">
            <a:avLst/>
          </a:prstGeom>
          <a:noFill/>
          <a:ln>
            <a:solidFill>
              <a:schemeClr val="tx1"/>
            </a:solidFill>
          </a:ln>
        </p:spPr>
        <p:txBody>
          <a:bodyPr wrap="none" rtlCol="0">
            <a:spAutoFit/>
          </a:bodyPr>
          <a:lstStyle/>
          <a:p>
            <a:r>
              <a:rPr lang="es-ES" sz="1100" b="1" dirty="0"/>
              <a:t>6</a:t>
            </a:r>
            <a:endParaRPr lang="es-CL" sz="1100" b="1" dirty="0"/>
          </a:p>
        </p:txBody>
      </p:sp>
      <p:sp>
        <p:nvSpPr>
          <p:cNvPr id="91" name="CuadroTexto 90"/>
          <p:cNvSpPr txBox="1"/>
          <p:nvPr/>
        </p:nvSpPr>
        <p:spPr>
          <a:xfrm>
            <a:off x="4394641" y="3836903"/>
            <a:ext cx="256802" cy="261610"/>
          </a:xfrm>
          <a:prstGeom prst="rect">
            <a:avLst/>
          </a:prstGeom>
          <a:noFill/>
          <a:ln>
            <a:solidFill>
              <a:schemeClr val="tx1"/>
            </a:solidFill>
          </a:ln>
        </p:spPr>
        <p:txBody>
          <a:bodyPr wrap="none" rtlCol="0">
            <a:spAutoFit/>
          </a:bodyPr>
          <a:lstStyle/>
          <a:p>
            <a:r>
              <a:rPr lang="es-ES" sz="1100" b="1" dirty="0"/>
              <a:t>5</a:t>
            </a:r>
            <a:endParaRPr lang="es-CL" sz="1100" b="1" dirty="0"/>
          </a:p>
        </p:txBody>
      </p:sp>
    </p:spTree>
    <p:extLst>
      <p:ext uri="{BB962C8B-B14F-4D97-AF65-F5344CB8AC3E}">
        <p14:creationId xmlns:p14="http://schemas.microsoft.com/office/powerpoint/2010/main" val="12991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0"/>
      <p:bldP spid="14" grpId="0"/>
      <p:bldP spid="568" grpId="0"/>
      <p:bldP spid="569" grpId="0"/>
      <p:bldP spid="2" grpId="0" animBg="1"/>
      <p:bldP spid="86" grpId="0" animBg="1"/>
      <p:bldP spid="87" grpId="0" animBg="1"/>
      <p:bldP spid="88" grpId="0" animBg="1"/>
      <p:bldP spid="90" grpId="0" animBg="1"/>
      <p:bldP spid="9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795134" y="0"/>
            <a:ext cx="348866" cy="340717"/>
          </a:xfrm>
        </p:spPr>
        <p:txBody>
          <a:bodyPr/>
          <a:lstStyle/>
          <a:p>
            <a:fld id="{B6F15528-21DE-4FAA-801E-634DDDAF4B2B}" type="slidenum">
              <a:rPr lang="en-US" smtClean="0"/>
              <a:pPr/>
              <a:t>27</a:t>
            </a:fld>
            <a:endParaRPr lang="en-US"/>
          </a:p>
        </p:txBody>
      </p:sp>
      <p:sp>
        <p:nvSpPr>
          <p:cNvPr id="381"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454" name="Rectangle 35"/>
          <p:cNvSpPr/>
          <p:nvPr/>
        </p:nvSpPr>
        <p:spPr>
          <a:xfrm>
            <a:off x="0" y="760967"/>
            <a:ext cx="4800600" cy="646331"/>
          </a:xfrm>
          <a:prstGeom prst="rect">
            <a:avLst/>
          </a:prstGeom>
        </p:spPr>
        <p:txBody>
          <a:bodyPr wrap="square">
            <a:spAutoFit/>
          </a:bodyPr>
          <a:lstStyle/>
          <a:p>
            <a:r>
              <a:rPr lang="es-CL" b="1" dirty="0">
                <a:solidFill>
                  <a:srgbClr val="0070C0"/>
                </a:solidFill>
              </a:rPr>
              <a:t>Ejercicio. </a:t>
            </a:r>
            <a:r>
              <a:rPr lang="es-CL" dirty="0"/>
              <a:t>Para los siguientes árboles indica si es Lleno, Completo, </a:t>
            </a:r>
            <a:r>
              <a:rPr lang="es-CL"/>
              <a:t>Balanceado x </a:t>
            </a:r>
            <a:r>
              <a:rPr lang="es-CL" dirty="0"/>
              <a:t>peso </a:t>
            </a:r>
            <a:r>
              <a:rPr lang="es-CL"/>
              <a:t>o x </a:t>
            </a:r>
            <a:r>
              <a:rPr lang="es-CL" dirty="0"/>
              <a:t>altura:</a:t>
            </a:r>
            <a:endParaRPr lang="es-CL" sz="1200" dirty="0"/>
          </a:p>
        </p:txBody>
      </p:sp>
      <p:grpSp>
        <p:nvGrpSpPr>
          <p:cNvPr id="80" name="Grupo 79"/>
          <p:cNvGrpSpPr/>
          <p:nvPr/>
        </p:nvGrpSpPr>
        <p:grpSpPr>
          <a:xfrm>
            <a:off x="6238531" y="656833"/>
            <a:ext cx="2582003" cy="2086367"/>
            <a:chOff x="457200" y="2688774"/>
            <a:chExt cx="2582003" cy="2086367"/>
          </a:xfrm>
        </p:grpSpPr>
        <p:grpSp>
          <p:nvGrpSpPr>
            <p:cNvPr id="81" name="Group 258"/>
            <p:cNvGrpSpPr/>
            <p:nvPr/>
          </p:nvGrpSpPr>
          <p:grpSpPr>
            <a:xfrm>
              <a:off x="457200" y="2688774"/>
              <a:ext cx="2582003" cy="2086367"/>
              <a:chOff x="5131838" y="3276600"/>
              <a:chExt cx="2582003" cy="2086367"/>
            </a:xfrm>
          </p:grpSpPr>
          <p:grpSp>
            <p:nvGrpSpPr>
              <p:cNvPr id="83" name="Group 138"/>
              <p:cNvGrpSpPr/>
              <p:nvPr/>
            </p:nvGrpSpPr>
            <p:grpSpPr>
              <a:xfrm>
                <a:off x="6370523" y="3276600"/>
                <a:ext cx="367408" cy="329754"/>
                <a:chOff x="2469727" y="3581400"/>
                <a:chExt cx="367408" cy="329754"/>
              </a:xfrm>
            </p:grpSpPr>
            <p:sp>
              <p:nvSpPr>
                <p:cNvPr id="120" name="TextBox 255"/>
                <p:cNvSpPr txBox="1"/>
                <p:nvPr/>
              </p:nvSpPr>
              <p:spPr>
                <a:xfrm>
                  <a:off x="2469727" y="3603377"/>
                  <a:ext cx="367408" cy="307777"/>
                </a:xfrm>
                <a:prstGeom prst="rect">
                  <a:avLst/>
                </a:prstGeom>
                <a:noFill/>
              </p:spPr>
              <p:txBody>
                <a:bodyPr wrap="none" rtlCol="0">
                  <a:spAutoFit/>
                </a:bodyPr>
                <a:lstStyle/>
                <a:p>
                  <a:pPr algn="ctr"/>
                  <a:r>
                    <a:rPr lang="es-CL" sz="1400" dirty="0"/>
                    <a:t>10</a:t>
                  </a:r>
                  <a:endParaRPr lang="es-CL" sz="1400" baseline="-25000" dirty="0"/>
                </a:p>
              </p:txBody>
            </p:sp>
            <p:sp>
              <p:nvSpPr>
                <p:cNvPr id="121" name="Oval 256"/>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84" name="Straight Connector 199"/>
              <p:cNvCxnSpPr>
                <a:stCxn id="121" idx="3"/>
              </p:cNvCxnSpPr>
              <p:nvPr/>
            </p:nvCxnSpPr>
            <p:spPr>
              <a:xfrm flipH="1">
                <a:off x="5978815" y="3556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200"/>
              <p:cNvCxnSpPr>
                <a:stCxn id="121" idx="5"/>
              </p:cNvCxnSpPr>
              <p:nvPr/>
            </p:nvCxnSpPr>
            <p:spPr>
              <a:xfrm>
                <a:off x="6672221" y="3556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201"/>
              <p:cNvCxnSpPr/>
              <p:nvPr/>
            </p:nvCxnSpPr>
            <p:spPr>
              <a:xfrm flipH="1">
                <a:off x="5554403"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202"/>
              <p:cNvCxnSpPr/>
              <p:nvPr/>
            </p:nvCxnSpPr>
            <p:spPr>
              <a:xfrm>
                <a:off x="5992670"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137"/>
              <p:cNvGrpSpPr/>
              <p:nvPr/>
            </p:nvGrpSpPr>
            <p:grpSpPr>
              <a:xfrm>
                <a:off x="5677793" y="3825047"/>
                <a:ext cx="367409" cy="329754"/>
                <a:chOff x="1776997" y="4129847"/>
                <a:chExt cx="367409" cy="329754"/>
              </a:xfrm>
            </p:grpSpPr>
            <p:sp>
              <p:nvSpPr>
                <p:cNvPr id="118" name="TextBox 253"/>
                <p:cNvSpPr txBox="1"/>
                <p:nvPr/>
              </p:nvSpPr>
              <p:spPr>
                <a:xfrm>
                  <a:off x="1776997" y="4151824"/>
                  <a:ext cx="367409" cy="307777"/>
                </a:xfrm>
                <a:prstGeom prst="rect">
                  <a:avLst/>
                </a:prstGeom>
                <a:noFill/>
              </p:spPr>
              <p:txBody>
                <a:bodyPr wrap="none" rtlCol="0">
                  <a:spAutoFit/>
                </a:bodyPr>
                <a:lstStyle/>
                <a:p>
                  <a:pPr algn="ctr"/>
                  <a:r>
                    <a:rPr lang="es-CL" sz="1400" dirty="0"/>
                    <a:t>15</a:t>
                  </a:r>
                  <a:endParaRPr lang="es-CL" sz="1400" baseline="-25000" dirty="0"/>
                </a:p>
              </p:txBody>
            </p:sp>
            <p:sp>
              <p:nvSpPr>
                <p:cNvPr id="119" name="Oval 254"/>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89" name="Group 139"/>
              <p:cNvGrpSpPr/>
              <p:nvPr/>
            </p:nvGrpSpPr>
            <p:grpSpPr>
              <a:xfrm>
                <a:off x="7056323" y="3825047"/>
                <a:ext cx="367408" cy="329754"/>
                <a:chOff x="3155527" y="4129847"/>
                <a:chExt cx="367408" cy="329754"/>
              </a:xfrm>
            </p:grpSpPr>
            <p:sp>
              <p:nvSpPr>
                <p:cNvPr id="116" name="TextBox 251"/>
                <p:cNvSpPr txBox="1"/>
                <p:nvPr/>
              </p:nvSpPr>
              <p:spPr>
                <a:xfrm>
                  <a:off x="3155527" y="4151824"/>
                  <a:ext cx="367408" cy="307777"/>
                </a:xfrm>
                <a:prstGeom prst="rect">
                  <a:avLst/>
                </a:prstGeom>
                <a:noFill/>
              </p:spPr>
              <p:txBody>
                <a:bodyPr wrap="none" rtlCol="0">
                  <a:spAutoFit/>
                </a:bodyPr>
                <a:lstStyle/>
                <a:p>
                  <a:pPr algn="ctr"/>
                  <a:r>
                    <a:rPr lang="es-CL" sz="1400" dirty="0"/>
                    <a:t>20</a:t>
                  </a:r>
                  <a:endParaRPr lang="es-CL" sz="1400" baseline="-25000" dirty="0"/>
                </a:p>
              </p:txBody>
            </p:sp>
            <p:sp>
              <p:nvSpPr>
                <p:cNvPr id="117" name="Oval 252"/>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0" name="Group 144"/>
              <p:cNvGrpSpPr/>
              <p:nvPr/>
            </p:nvGrpSpPr>
            <p:grpSpPr>
              <a:xfrm>
                <a:off x="5989260" y="4361203"/>
                <a:ext cx="367408" cy="329754"/>
                <a:chOff x="2088464" y="4666003"/>
                <a:chExt cx="367408" cy="329754"/>
              </a:xfrm>
            </p:grpSpPr>
            <p:sp>
              <p:nvSpPr>
                <p:cNvPr id="114" name="TextBox 17"/>
                <p:cNvSpPr txBox="1"/>
                <p:nvPr/>
              </p:nvSpPr>
              <p:spPr>
                <a:xfrm>
                  <a:off x="2088464" y="4687980"/>
                  <a:ext cx="367408" cy="307777"/>
                </a:xfrm>
                <a:prstGeom prst="rect">
                  <a:avLst/>
                </a:prstGeom>
                <a:noFill/>
              </p:spPr>
              <p:txBody>
                <a:bodyPr wrap="none" rtlCol="0">
                  <a:spAutoFit/>
                </a:bodyPr>
                <a:lstStyle/>
                <a:p>
                  <a:pPr algn="ctr"/>
                  <a:r>
                    <a:rPr lang="es-CL" sz="1400" dirty="0"/>
                    <a:t>12</a:t>
                  </a:r>
                  <a:endParaRPr lang="es-CL" sz="1400" baseline="-25000" dirty="0"/>
                </a:p>
              </p:txBody>
            </p:sp>
            <p:sp>
              <p:nvSpPr>
                <p:cNvPr id="115" name="Oval 250"/>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1" name="Group 143"/>
              <p:cNvGrpSpPr/>
              <p:nvPr/>
            </p:nvGrpSpPr>
            <p:grpSpPr>
              <a:xfrm>
                <a:off x="5352213" y="4361203"/>
                <a:ext cx="367409" cy="329754"/>
                <a:chOff x="1451417" y="4666003"/>
                <a:chExt cx="367409" cy="329754"/>
              </a:xfrm>
            </p:grpSpPr>
            <p:sp>
              <p:nvSpPr>
                <p:cNvPr id="112" name="TextBox 15"/>
                <p:cNvSpPr txBox="1"/>
                <p:nvPr/>
              </p:nvSpPr>
              <p:spPr>
                <a:xfrm>
                  <a:off x="1451417" y="4687980"/>
                  <a:ext cx="367409" cy="307777"/>
                </a:xfrm>
                <a:prstGeom prst="rect">
                  <a:avLst/>
                </a:prstGeom>
                <a:noFill/>
              </p:spPr>
              <p:txBody>
                <a:bodyPr wrap="none" rtlCol="0">
                  <a:spAutoFit/>
                </a:bodyPr>
                <a:lstStyle/>
                <a:p>
                  <a:pPr algn="ctr"/>
                  <a:r>
                    <a:rPr lang="es-CL" sz="1400" dirty="0"/>
                    <a:t>25</a:t>
                  </a:r>
                  <a:endParaRPr lang="es-CL" sz="1400" baseline="-25000" dirty="0"/>
                </a:p>
              </p:txBody>
            </p:sp>
            <p:sp>
              <p:nvSpPr>
                <p:cNvPr id="113"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2" name="Group 141"/>
              <p:cNvGrpSpPr/>
              <p:nvPr/>
            </p:nvGrpSpPr>
            <p:grpSpPr>
              <a:xfrm>
                <a:off x="6696103" y="4350325"/>
                <a:ext cx="367408" cy="329754"/>
                <a:chOff x="2795307" y="4655125"/>
                <a:chExt cx="367408" cy="329754"/>
              </a:xfrm>
            </p:grpSpPr>
            <p:sp>
              <p:nvSpPr>
                <p:cNvPr id="110" name="TextBox 245"/>
                <p:cNvSpPr txBox="1"/>
                <p:nvPr/>
              </p:nvSpPr>
              <p:spPr>
                <a:xfrm>
                  <a:off x="2795307" y="4677102"/>
                  <a:ext cx="367408" cy="307777"/>
                </a:xfrm>
                <a:prstGeom prst="rect">
                  <a:avLst/>
                </a:prstGeom>
                <a:noFill/>
              </p:spPr>
              <p:txBody>
                <a:bodyPr wrap="none" rtlCol="0">
                  <a:spAutoFit/>
                </a:bodyPr>
                <a:lstStyle/>
                <a:p>
                  <a:pPr algn="ctr"/>
                  <a:r>
                    <a:rPr lang="es-CL" sz="1400" dirty="0"/>
                    <a:t>14</a:t>
                  </a:r>
                  <a:endParaRPr lang="es-CL" sz="1400" baseline="-25000" dirty="0"/>
                </a:p>
              </p:txBody>
            </p:sp>
            <p:sp>
              <p:nvSpPr>
                <p:cNvPr id="111" name="Oval 246"/>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3" name="Straight Connector 208"/>
              <p:cNvCxnSpPr/>
              <p:nvPr/>
            </p:nvCxnSpPr>
            <p:spPr>
              <a:xfrm flipH="1">
                <a:off x="6939858"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209"/>
              <p:cNvCxnSpPr/>
              <p:nvPr/>
            </p:nvCxnSpPr>
            <p:spPr>
              <a:xfrm>
                <a:off x="7367578" y="4100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148"/>
              <p:cNvGrpSpPr/>
              <p:nvPr/>
            </p:nvGrpSpPr>
            <p:grpSpPr>
              <a:xfrm>
                <a:off x="7386248" y="4354343"/>
                <a:ext cx="327593" cy="329754"/>
                <a:chOff x="2110544" y="4666003"/>
                <a:chExt cx="327593" cy="329754"/>
              </a:xfrm>
            </p:grpSpPr>
            <p:sp>
              <p:nvSpPr>
                <p:cNvPr id="108" name="TextBox 17"/>
                <p:cNvSpPr txBox="1"/>
                <p:nvPr/>
              </p:nvSpPr>
              <p:spPr>
                <a:xfrm>
                  <a:off x="2134149" y="4687980"/>
                  <a:ext cx="276037" cy="307777"/>
                </a:xfrm>
                <a:prstGeom prst="rect">
                  <a:avLst/>
                </a:prstGeom>
                <a:noFill/>
              </p:spPr>
              <p:txBody>
                <a:bodyPr wrap="none" rtlCol="0">
                  <a:spAutoFit/>
                </a:bodyPr>
                <a:lstStyle/>
                <a:p>
                  <a:pPr algn="ctr"/>
                  <a:r>
                    <a:rPr lang="es-CL" sz="1400" dirty="0"/>
                    <a:t>9</a:t>
                  </a:r>
                  <a:endParaRPr lang="es-CL" sz="1400" baseline="-25000" dirty="0"/>
                </a:p>
              </p:txBody>
            </p:sp>
            <p:sp>
              <p:nvSpPr>
                <p:cNvPr id="109" name="Oval 244"/>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96" name="Group 168"/>
              <p:cNvGrpSpPr/>
              <p:nvPr/>
            </p:nvGrpSpPr>
            <p:grpSpPr>
              <a:xfrm>
                <a:off x="5814031" y="5016607"/>
                <a:ext cx="327593" cy="329754"/>
                <a:chOff x="3128854" y="5191281"/>
                <a:chExt cx="327593" cy="329754"/>
              </a:xfrm>
            </p:grpSpPr>
            <p:sp>
              <p:nvSpPr>
                <p:cNvPr id="106" name="TextBox 239"/>
                <p:cNvSpPr txBox="1"/>
                <p:nvPr/>
              </p:nvSpPr>
              <p:spPr>
                <a:xfrm>
                  <a:off x="3152460" y="5213258"/>
                  <a:ext cx="276037" cy="307777"/>
                </a:xfrm>
                <a:prstGeom prst="rect">
                  <a:avLst/>
                </a:prstGeom>
                <a:noFill/>
              </p:spPr>
              <p:txBody>
                <a:bodyPr wrap="none" rtlCol="0">
                  <a:spAutoFit/>
                </a:bodyPr>
                <a:lstStyle/>
                <a:p>
                  <a:pPr algn="ctr"/>
                  <a:r>
                    <a:rPr lang="es-CL" sz="1400" dirty="0"/>
                    <a:t>2</a:t>
                  </a:r>
                  <a:endParaRPr lang="es-CL" sz="1400" baseline="-25000" dirty="0"/>
                </a:p>
              </p:txBody>
            </p:sp>
            <p:sp>
              <p:nvSpPr>
                <p:cNvPr id="107" name="Oval 240"/>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7" name="Straight Connector 214"/>
              <p:cNvCxnSpPr>
                <a:endCxn id="107" idx="0"/>
              </p:cNvCxnSpPr>
              <p:nvPr/>
            </p:nvCxnSpPr>
            <p:spPr>
              <a:xfrm flipH="1">
                <a:off x="5977828" y="4697952"/>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223"/>
              <p:cNvCxnSpPr>
                <a:endCxn id="105" idx="0"/>
              </p:cNvCxnSpPr>
              <p:nvPr/>
            </p:nvCxnSpPr>
            <p:spPr>
              <a:xfrm>
                <a:off x="5519602" y="4703615"/>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189"/>
              <p:cNvGrpSpPr/>
              <p:nvPr/>
            </p:nvGrpSpPr>
            <p:grpSpPr>
              <a:xfrm>
                <a:off x="5456123" y="5033213"/>
                <a:ext cx="367409" cy="329754"/>
                <a:chOff x="3106774" y="5191281"/>
                <a:chExt cx="367409" cy="329754"/>
              </a:xfrm>
            </p:grpSpPr>
            <p:sp>
              <p:nvSpPr>
                <p:cNvPr id="104" name="TextBox 229"/>
                <p:cNvSpPr txBox="1"/>
                <p:nvPr/>
              </p:nvSpPr>
              <p:spPr>
                <a:xfrm>
                  <a:off x="3106774" y="5213258"/>
                  <a:ext cx="367409" cy="307777"/>
                </a:xfrm>
                <a:prstGeom prst="rect">
                  <a:avLst/>
                </a:prstGeom>
                <a:noFill/>
              </p:spPr>
              <p:txBody>
                <a:bodyPr wrap="none" rtlCol="0">
                  <a:spAutoFit/>
                </a:bodyPr>
                <a:lstStyle/>
                <a:p>
                  <a:pPr algn="ctr"/>
                  <a:r>
                    <a:rPr lang="es-CL" sz="1400" dirty="0"/>
                    <a:t>30</a:t>
                  </a:r>
                  <a:endParaRPr lang="es-CL" sz="1400" baseline="-25000" dirty="0"/>
                </a:p>
              </p:txBody>
            </p:sp>
            <p:sp>
              <p:nvSpPr>
                <p:cNvPr id="105" name="Oval 230"/>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00" name="Group 192"/>
              <p:cNvGrpSpPr/>
              <p:nvPr/>
            </p:nvGrpSpPr>
            <p:grpSpPr>
              <a:xfrm>
                <a:off x="5131838" y="4995822"/>
                <a:ext cx="327593" cy="329754"/>
                <a:chOff x="3128854" y="5191281"/>
                <a:chExt cx="327593" cy="329754"/>
              </a:xfrm>
            </p:grpSpPr>
            <p:sp>
              <p:nvSpPr>
                <p:cNvPr id="102" name="TextBox 227"/>
                <p:cNvSpPr txBox="1"/>
                <p:nvPr/>
              </p:nvSpPr>
              <p:spPr>
                <a:xfrm>
                  <a:off x="3152460" y="5213258"/>
                  <a:ext cx="276037" cy="307777"/>
                </a:xfrm>
                <a:prstGeom prst="rect">
                  <a:avLst/>
                </a:prstGeom>
                <a:noFill/>
              </p:spPr>
              <p:txBody>
                <a:bodyPr wrap="none" rtlCol="0">
                  <a:spAutoFit/>
                </a:bodyPr>
                <a:lstStyle/>
                <a:p>
                  <a:pPr algn="ctr"/>
                  <a:r>
                    <a:rPr lang="es-CL" sz="1400" dirty="0"/>
                    <a:t>5</a:t>
                  </a:r>
                  <a:endParaRPr lang="es-CL" sz="1400" baseline="-25000" dirty="0"/>
                </a:p>
              </p:txBody>
            </p:sp>
            <p:sp>
              <p:nvSpPr>
                <p:cNvPr id="103" name="Oval 228"/>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01" name="Straight Connector 226"/>
              <p:cNvCxnSpPr/>
              <p:nvPr/>
            </p:nvCxnSpPr>
            <p:spPr>
              <a:xfrm flipH="1">
                <a:off x="5295635" y="4677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360 Rectángulo"/>
            <p:cNvSpPr/>
            <p:nvPr/>
          </p:nvSpPr>
          <p:spPr>
            <a:xfrm>
              <a:off x="457200" y="2688774"/>
              <a:ext cx="474810" cy="369332"/>
            </a:xfrm>
            <a:prstGeom prst="rect">
              <a:avLst/>
            </a:prstGeom>
          </p:spPr>
          <p:txBody>
            <a:bodyPr wrap="none">
              <a:spAutoFit/>
            </a:bodyPr>
            <a:lstStyle/>
            <a:p>
              <a:r>
                <a:rPr lang="es-CL" b="1" dirty="0"/>
                <a:t>(D)</a:t>
              </a:r>
            </a:p>
          </p:txBody>
        </p:sp>
      </p:grpSp>
      <p:grpSp>
        <p:nvGrpSpPr>
          <p:cNvPr id="122" name="Grupo 121"/>
          <p:cNvGrpSpPr/>
          <p:nvPr/>
        </p:nvGrpSpPr>
        <p:grpSpPr>
          <a:xfrm>
            <a:off x="6238531" y="2784765"/>
            <a:ext cx="2031703" cy="1939635"/>
            <a:chOff x="3678899" y="2688774"/>
            <a:chExt cx="2031703" cy="1939635"/>
          </a:xfrm>
        </p:grpSpPr>
        <p:grpSp>
          <p:nvGrpSpPr>
            <p:cNvPr id="123" name="Group 36"/>
            <p:cNvGrpSpPr/>
            <p:nvPr/>
          </p:nvGrpSpPr>
          <p:grpSpPr>
            <a:xfrm>
              <a:off x="3678899" y="2688774"/>
              <a:ext cx="2031703" cy="1939635"/>
              <a:chOff x="990600" y="2362200"/>
              <a:chExt cx="2031703" cy="1939635"/>
            </a:xfrm>
          </p:grpSpPr>
          <p:sp>
            <p:nvSpPr>
              <p:cNvPr id="125" name="TextBox 5"/>
              <p:cNvSpPr txBox="1"/>
              <p:nvPr/>
            </p:nvSpPr>
            <p:spPr>
              <a:xfrm>
                <a:off x="2034920" y="238417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126" name="Oval 6"/>
              <p:cNvSpPr>
                <a:spLocks noChangeAspect="1"/>
              </p:cNvSpPr>
              <p:nvPr/>
            </p:nvSpPr>
            <p:spPr>
              <a:xfrm>
                <a:off x="2008910" y="23622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127" name="Straight Connector 7"/>
              <p:cNvCxnSpPr>
                <a:stCxn id="126" idx="3"/>
              </p:cNvCxnSpPr>
              <p:nvPr/>
            </p:nvCxnSpPr>
            <p:spPr>
              <a:xfrm flipH="1">
                <a:off x="1595122" y="2641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8"/>
              <p:cNvCxnSpPr>
                <a:stCxn id="126" idx="5"/>
              </p:cNvCxnSpPr>
              <p:nvPr/>
            </p:nvCxnSpPr>
            <p:spPr>
              <a:xfrm>
                <a:off x="2288528" y="2641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9"/>
              <p:cNvCxnSpPr/>
              <p:nvPr/>
            </p:nvCxnSpPr>
            <p:spPr>
              <a:xfrm flipH="1">
                <a:off x="1170710"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0"/>
              <p:cNvCxnSpPr/>
              <p:nvPr/>
            </p:nvCxnSpPr>
            <p:spPr>
              <a:xfrm>
                <a:off x="1608977"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06"/>
              <p:cNvGrpSpPr/>
              <p:nvPr/>
            </p:nvGrpSpPr>
            <p:grpSpPr>
              <a:xfrm>
                <a:off x="1316180" y="2910647"/>
                <a:ext cx="327593" cy="329754"/>
                <a:chOff x="4316990" y="5166553"/>
                <a:chExt cx="327593" cy="329754"/>
              </a:xfrm>
            </p:grpSpPr>
            <p:sp>
              <p:nvSpPr>
                <p:cNvPr id="149" name="TextBox 33"/>
                <p:cNvSpPr txBox="1"/>
                <p:nvPr/>
              </p:nvSpPr>
              <p:spPr>
                <a:xfrm>
                  <a:off x="4338992" y="5188530"/>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150" name="Oval 34"/>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2" name="Group 107"/>
              <p:cNvGrpSpPr/>
              <p:nvPr/>
            </p:nvGrpSpPr>
            <p:grpSpPr>
              <a:xfrm>
                <a:off x="2694710" y="2910647"/>
                <a:ext cx="327593" cy="329754"/>
                <a:chOff x="4316990" y="5166553"/>
                <a:chExt cx="327593" cy="329754"/>
              </a:xfrm>
            </p:grpSpPr>
            <p:sp>
              <p:nvSpPr>
                <p:cNvPr id="147" name="TextBox 31"/>
                <p:cNvSpPr txBox="1"/>
                <p:nvPr/>
              </p:nvSpPr>
              <p:spPr>
                <a:xfrm>
                  <a:off x="4348610" y="5188530"/>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148" name="Oval 32"/>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3" name="Group 110"/>
              <p:cNvGrpSpPr/>
              <p:nvPr/>
            </p:nvGrpSpPr>
            <p:grpSpPr>
              <a:xfrm>
                <a:off x="1627647" y="3446803"/>
                <a:ext cx="327593" cy="329754"/>
                <a:chOff x="4316990" y="5166553"/>
                <a:chExt cx="327593" cy="329754"/>
              </a:xfrm>
            </p:grpSpPr>
            <p:sp>
              <p:nvSpPr>
                <p:cNvPr id="145" name="TextBox 17"/>
                <p:cNvSpPr txBox="1"/>
                <p:nvPr/>
              </p:nvSpPr>
              <p:spPr>
                <a:xfrm>
                  <a:off x="4341397" y="518853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146" name="Oval 30"/>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4" name="Group 116"/>
              <p:cNvGrpSpPr/>
              <p:nvPr/>
            </p:nvGrpSpPr>
            <p:grpSpPr>
              <a:xfrm>
                <a:off x="990600" y="3446803"/>
                <a:ext cx="327593" cy="329754"/>
                <a:chOff x="4316990" y="5166553"/>
                <a:chExt cx="327593" cy="329754"/>
              </a:xfrm>
            </p:grpSpPr>
            <p:sp>
              <p:nvSpPr>
                <p:cNvPr id="143" name="TextBox 15"/>
                <p:cNvSpPr txBox="1"/>
                <p:nvPr/>
              </p:nvSpPr>
              <p:spPr>
                <a:xfrm>
                  <a:off x="4338992" y="518853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144" name="Oval 1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35" name="Straight Connector 16"/>
              <p:cNvCxnSpPr/>
              <p:nvPr/>
            </p:nvCxnSpPr>
            <p:spPr>
              <a:xfrm>
                <a:off x="2613432" y="373253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Group 106"/>
              <p:cNvGrpSpPr/>
              <p:nvPr/>
            </p:nvGrpSpPr>
            <p:grpSpPr>
              <a:xfrm>
                <a:off x="2334490" y="3435925"/>
                <a:ext cx="327593" cy="329754"/>
                <a:chOff x="4316990" y="5166553"/>
                <a:chExt cx="327593" cy="329754"/>
              </a:xfrm>
            </p:grpSpPr>
            <p:sp>
              <p:nvSpPr>
                <p:cNvPr id="141" name="TextBox 25"/>
                <p:cNvSpPr txBox="1"/>
                <p:nvPr/>
              </p:nvSpPr>
              <p:spPr>
                <a:xfrm>
                  <a:off x="4359030" y="5188530"/>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142" name="Oval 2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37" name="Group 110"/>
              <p:cNvGrpSpPr/>
              <p:nvPr/>
            </p:nvGrpSpPr>
            <p:grpSpPr>
              <a:xfrm>
                <a:off x="2645957" y="3972081"/>
                <a:ext cx="327593" cy="329754"/>
                <a:chOff x="4316990" y="5166553"/>
                <a:chExt cx="327593" cy="329754"/>
              </a:xfrm>
            </p:grpSpPr>
            <p:sp>
              <p:nvSpPr>
                <p:cNvPr id="139" name="TextBox 23"/>
                <p:cNvSpPr txBox="1"/>
                <p:nvPr/>
              </p:nvSpPr>
              <p:spPr>
                <a:xfrm>
                  <a:off x="4338992" y="5188530"/>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140" name="Oval 24"/>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38" name="Straight Connector 20"/>
              <p:cNvCxnSpPr/>
              <p:nvPr/>
            </p:nvCxnSpPr>
            <p:spPr>
              <a:xfrm flipH="1">
                <a:off x="2556165"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4" name="361 Rectángulo"/>
            <p:cNvSpPr/>
            <p:nvPr/>
          </p:nvSpPr>
          <p:spPr>
            <a:xfrm>
              <a:off x="3678899" y="2688774"/>
              <a:ext cx="445956" cy="369332"/>
            </a:xfrm>
            <a:prstGeom prst="rect">
              <a:avLst/>
            </a:prstGeom>
          </p:spPr>
          <p:txBody>
            <a:bodyPr wrap="none">
              <a:spAutoFit/>
            </a:bodyPr>
            <a:lstStyle/>
            <a:p>
              <a:r>
                <a:rPr lang="es-CL" b="1" dirty="0"/>
                <a:t>(E)</a:t>
              </a:r>
            </a:p>
          </p:txBody>
        </p:sp>
      </p:grpSp>
      <p:grpSp>
        <p:nvGrpSpPr>
          <p:cNvPr id="151" name="Grupo 150"/>
          <p:cNvGrpSpPr/>
          <p:nvPr/>
        </p:nvGrpSpPr>
        <p:grpSpPr>
          <a:xfrm>
            <a:off x="6238531" y="4738220"/>
            <a:ext cx="2336503" cy="1939635"/>
            <a:chOff x="6261249" y="2688774"/>
            <a:chExt cx="2336503" cy="1939635"/>
          </a:xfrm>
        </p:grpSpPr>
        <p:grpSp>
          <p:nvGrpSpPr>
            <p:cNvPr id="152" name="Group 76"/>
            <p:cNvGrpSpPr/>
            <p:nvPr/>
          </p:nvGrpSpPr>
          <p:grpSpPr>
            <a:xfrm>
              <a:off x="6261249" y="2688774"/>
              <a:ext cx="2336503" cy="1939635"/>
              <a:chOff x="4902497" y="2362200"/>
              <a:chExt cx="2336503" cy="1939635"/>
            </a:xfrm>
          </p:grpSpPr>
          <p:grpSp>
            <p:nvGrpSpPr>
              <p:cNvPr id="154" name="Group 116"/>
              <p:cNvGrpSpPr/>
              <p:nvPr/>
            </p:nvGrpSpPr>
            <p:grpSpPr>
              <a:xfrm>
                <a:off x="4902497" y="3446803"/>
                <a:ext cx="327593" cy="329754"/>
                <a:chOff x="4316990" y="5166553"/>
                <a:chExt cx="327593" cy="329754"/>
              </a:xfrm>
            </p:grpSpPr>
            <p:sp>
              <p:nvSpPr>
                <p:cNvPr id="187" name="TextBox 15"/>
                <p:cNvSpPr txBox="1"/>
                <p:nvPr/>
              </p:nvSpPr>
              <p:spPr>
                <a:xfrm>
                  <a:off x="4338992" y="5188530"/>
                  <a:ext cx="279244" cy="307777"/>
                </a:xfrm>
                <a:prstGeom prst="rect">
                  <a:avLst/>
                </a:prstGeom>
                <a:noFill/>
              </p:spPr>
              <p:txBody>
                <a:bodyPr wrap="none" rtlCol="0">
                  <a:spAutoFit/>
                </a:bodyPr>
                <a:lstStyle/>
                <a:p>
                  <a:pPr algn="ctr"/>
                  <a:r>
                    <a:rPr lang="es-CL" sz="1400" dirty="0"/>
                    <a:t>d</a:t>
                  </a:r>
                  <a:endParaRPr lang="es-CL" sz="1400" baseline="-25000" dirty="0"/>
                </a:p>
              </p:txBody>
            </p:sp>
            <p:sp>
              <p:nvSpPr>
                <p:cNvPr id="188" name="Oval 1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55" name="Group 75"/>
              <p:cNvGrpSpPr/>
              <p:nvPr/>
            </p:nvGrpSpPr>
            <p:grpSpPr>
              <a:xfrm>
                <a:off x="5082607" y="2362200"/>
                <a:ext cx="2156393" cy="1939635"/>
                <a:chOff x="5082607" y="2362200"/>
                <a:chExt cx="2156393" cy="1939635"/>
              </a:xfrm>
            </p:grpSpPr>
            <p:sp>
              <p:nvSpPr>
                <p:cNvPr id="156" name="TextBox 41"/>
                <p:cNvSpPr txBox="1"/>
                <p:nvPr/>
              </p:nvSpPr>
              <p:spPr>
                <a:xfrm>
                  <a:off x="5946817" y="2384177"/>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157" name="Oval 42"/>
                <p:cNvSpPr>
                  <a:spLocks noChangeAspect="1"/>
                </p:cNvSpPr>
                <p:nvPr/>
              </p:nvSpPr>
              <p:spPr>
                <a:xfrm>
                  <a:off x="5920807" y="23622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cxnSp>
              <p:nvCxnSpPr>
                <p:cNvPr id="158" name="Straight Connector 43"/>
                <p:cNvCxnSpPr>
                  <a:stCxn id="157" idx="3"/>
                </p:cNvCxnSpPr>
                <p:nvPr/>
              </p:nvCxnSpPr>
              <p:spPr>
                <a:xfrm flipH="1">
                  <a:off x="5507019" y="2641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44"/>
                <p:cNvCxnSpPr>
                  <a:stCxn id="157" idx="5"/>
                </p:cNvCxnSpPr>
                <p:nvPr/>
              </p:nvCxnSpPr>
              <p:spPr>
                <a:xfrm>
                  <a:off x="6200425" y="26418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45"/>
                <p:cNvCxnSpPr/>
                <p:nvPr/>
              </p:nvCxnSpPr>
              <p:spPr>
                <a:xfrm flipH="1">
                  <a:off x="5082607"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46"/>
                <p:cNvCxnSpPr/>
                <p:nvPr/>
              </p:nvCxnSpPr>
              <p:spPr>
                <a:xfrm>
                  <a:off x="5520874"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2" name="Group 106"/>
                <p:cNvGrpSpPr/>
                <p:nvPr/>
              </p:nvGrpSpPr>
              <p:grpSpPr>
                <a:xfrm>
                  <a:off x="5228077" y="2910647"/>
                  <a:ext cx="327593" cy="329754"/>
                  <a:chOff x="4316990" y="5166553"/>
                  <a:chExt cx="327593" cy="329754"/>
                </a:xfrm>
              </p:grpSpPr>
              <p:sp>
                <p:nvSpPr>
                  <p:cNvPr id="185" name="TextBox 69"/>
                  <p:cNvSpPr txBox="1"/>
                  <p:nvPr/>
                </p:nvSpPr>
                <p:spPr>
                  <a:xfrm>
                    <a:off x="4338992" y="5188530"/>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186" name="Oval 70"/>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63" name="Group 107"/>
                <p:cNvGrpSpPr/>
                <p:nvPr/>
              </p:nvGrpSpPr>
              <p:grpSpPr>
                <a:xfrm>
                  <a:off x="6606607" y="2910647"/>
                  <a:ext cx="327593" cy="329754"/>
                  <a:chOff x="4316990" y="5166553"/>
                  <a:chExt cx="327593" cy="329754"/>
                </a:xfrm>
              </p:grpSpPr>
              <p:sp>
                <p:nvSpPr>
                  <p:cNvPr id="183" name="TextBox 67"/>
                  <p:cNvSpPr txBox="1"/>
                  <p:nvPr/>
                </p:nvSpPr>
                <p:spPr>
                  <a:xfrm>
                    <a:off x="4348610" y="5188530"/>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184" name="Oval 68"/>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64" name="Group 110"/>
                <p:cNvGrpSpPr/>
                <p:nvPr/>
              </p:nvGrpSpPr>
              <p:grpSpPr>
                <a:xfrm>
                  <a:off x="5539544" y="3446803"/>
                  <a:ext cx="327593" cy="329754"/>
                  <a:chOff x="4316990" y="5166553"/>
                  <a:chExt cx="327593" cy="329754"/>
                </a:xfrm>
              </p:grpSpPr>
              <p:sp>
                <p:nvSpPr>
                  <p:cNvPr id="181" name="TextBox 17"/>
                  <p:cNvSpPr txBox="1"/>
                  <p:nvPr/>
                </p:nvSpPr>
                <p:spPr>
                  <a:xfrm>
                    <a:off x="4341397" y="518853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182" name="Oval 66"/>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65" name="Straight Connector 51"/>
                <p:cNvCxnSpPr/>
                <p:nvPr/>
              </p:nvCxnSpPr>
              <p:spPr>
                <a:xfrm flipH="1">
                  <a:off x="6125842" y="373253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52"/>
                <p:cNvCxnSpPr/>
                <p:nvPr/>
              </p:nvCxnSpPr>
              <p:spPr>
                <a:xfrm>
                  <a:off x="6525329" y="3732538"/>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06"/>
                <p:cNvGrpSpPr/>
                <p:nvPr/>
              </p:nvGrpSpPr>
              <p:grpSpPr>
                <a:xfrm>
                  <a:off x="6246387" y="3435925"/>
                  <a:ext cx="327593" cy="329754"/>
                  <a:chOff x="4316990" y="5166553"/>
                  <a:chExt cx="327593" cy="329754"/>
                </a:xfrm>
              </p:grpSpPr>
              <p:sp>
                <p:nvSpPr>
                  <p:cNvPr id="179" name="TextBox 61"/>
                  <p:cNvSpPr txBox="1"/>
                  <p:nvPr/>
                </p:nvSpPr>
                <p:spPr>
                  <a:xfrm>
                    <a:off x="4359030" y="5188530"/>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180" name="Oval 62"/>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68" name="Group 110"/>
                <p:cNvGrpSpPr/>
                <p:nvPr/>
              </p:nvGrpSpPr>
              <p:grpSpPr>
                <a:xfrm>
                  <a:off x="6557854" y="3972081"/>
                  <a:ext cx="327593" cy="329754"/>
                  <a:chOff x="4316990" y="5166553"/>
                  <a:chExt cx="327593" cy="329754"/>
                </a:xfrm>
              </p:grpSpPr>
              <p:sp>
                <p:nvSpPr>
                  <p:cNvPr id="177" name="TextBox 59"/>
                  <p:cNvSpPr txBox="1"/>
                  <p:nvPr/>
                </p:nvSpPr>
                <p:spPr>
                  <a:xfrm>
                    <a:off x="4365442" y="5188530"/>
                    <a:ext cx="226344" cy="307777"/>
                  </a:xfrm>
                  <a:prstGeom prst="rect">
                    <a:avLst/>
                  </a:prstGeom>
                  <a:noFill/>
                </p:spPr>
                <p:txBody>
                  <a:bodyPr wrap="none" rtlCol="0">
                    <a:spAutoFit/>
                  </a:bodyPr>
                  <a:lstStyle/>
                  <a:p>
                    <a:pPr algn="ctr"/>
                    <a:r>
                      <a:rPr lang="es-CL" sz="1400" dirty="0"/>
                      <a:t>i</a:t>
                    </a:r>
                    <a:endParaRPr lang="es-CL" sz="1400" baseline="-25000" dirty="0"/>
                  </a:p>
                </p:txBody>
              </p:sp>
              <p:sp>
                <p:nvSpPr>
                  <p:cNvPr id="178" name="Oval 60"/>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69" name="Group 116"/>
                <p:cNvGrpSpPr/>
                <p:nvPr/>
              </p:nvGrpSpPr>
              <p:grpSpPr>
                <a:xfrm>
                  <a:off x="5920807" y="3972081"/>
                  <a:ext cx="327593" cy="329754"/>
                  <a:chOff x="4316990" y="5166553"/>
                  <a:chExt cx="327593" cy="329754"/>
                </a:xfrm>
              </p:grpSpPr>
              <p:sp>
                <p:nvSpPr>
                  <p:cNvPr id="175" name="TextBox 57"/>
                  <p:cNvSpPr txBox="1"/>
                  <p:nvPr/>
                </p:nvSpPr>
                <p:spPr>
                  <a:xfrm>
                    <a:off x="4338992" y="5188530"/>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176" name="Oval 58"/>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70" name="Straight Connector 56"/>
                <p:cNvCxnSpPr/>
                <p:nvPr/>
              </p:nvCxnSpPr>
              <p:spPr>
                <a:xfrm flipH="1">
                  <a:off x="6468062" y="31934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71"/>
                <p:cNvCxnSpPr/>
                <p:nvPr/>
              </p:nvCxnSpPr>
              <p:spPr>
                <a:xfrm>
                  <a:off x="6892737" y="3200400"/>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2" name="Group 110"/>
                <p:cNvGrpSpPr/>
                <p:nvPr/>
              </p:nvGrpSpPr>
              <p:grpSpPr>
                <a:xfrm>
                  <a:off x="6911407" y="3453798"/>
                  <a:ext cx="327593" cy="329754"/>
                  <a:chOff x="4316990" y="5166553"/>
                  <a:chExt cx="327593" cy="329754"/>
                </a:xfrm>
              </p:grpSpPr>
              <p:sp>
                <p:nvSpPr>
                  <p:cNvPr id="173" name="TextBox 17"/>
                  <p:cNvSpPr txBox="1"/>
                  <p:nvPr/>
                </p:nvSpPr>
                <p:spPr>
                  <a:xfrm>
                    <a:off x="4341397" y="5188530"/>
                    <a:ext cx="274434" cy="307777"/>
                  </a:xfrm>
                  <a:prstGeom prst="rect">
                    <a:avLst/>
                  </a:prstGeom>
                  <a:noFill/>
                </p:spPr>
                <p:txBody>
                  <a:bodyPr wrap="none" rtlCol="0">
                    <a:spAutoFit/>
                  </a:bodyPr>
                  <a:lstStyle/>
                  <a:p>
                    <a:pPr algn="ctr"/>
                    <a:r>
                      <a:rPr lang="es-CL" sz="1400" dirty="0"/>
                      <a:t>g</a:t>
                    </a:r>
                    <a:endParaRPr lang="es-CL" sz="1400" baseline="-25000" dirty="0"/>
                  </a:p>
                </p:txBody>
              </p:sp>
              <p:sp>
                <p:nvSpPr>
                  <p:cNvPr id="174" name="Oval 74"/>
                  <p:cNvSpPr>
                    <a:spLocks noChangeAspect="1"/>
                  </p:cNvSpPr>
                  <p:nvPr/>
                </p:nvSpPr>
                <p:spPr>
                  <a:xfrm>
                    <a:off x="4316990" y="516655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grpSp>
        <p:sp>
          <p:nvSpPr>
            <p:cNvPr id="153" name="362 Rectángulo"/>
            <p:cNvSpPr/>
            <p:nvPr/>
          </p:nvSpPr>
          <p:spPr>
            <a:xfrm>
              <a:off x="6261249" y="2688774"/>
              <a:ext cx="445956" cy="369332"/>
            </a:xfrm>
            <a:prstGeom prst="rect">
              <a:avLst/>
            </a:prstGeom>
          </p:spPr>
          <p:txBody>
            <a:bodyPr wrap="none">
              <a:spAutoFit/>
            </a:bodyPr>
            <a:lstStyle/>
            <a:p>
              <a:r>
                <a:rPr lang="es-CL" b="1" dirty="0"/>
                <a:t>(F)</a:t>
              </a:r>
            </a:p>
          </p:txBody>
        </p:sp>
      </p:grpSp>
      <p:pic>
        <p:nvPicPr>
          <p:cNvPr id="195" name="Imagen 194"/>
          <p:cNvPicPr>
            <a:picLocks noChangeAspect="1"/>
          </p:cNvPicPr>
          <p:nvPr/>
        </p:nvPicPr>
        <p:blipFill>
          <a:blip r:embed="rId3">
            <a:clrChange>
              <a:clrFrom>
                <a:srgbClr val="FFFFFF"/>
              </a:clrFrom>
              <a:clrTo>
                <a:srgbClr val="FFFFFF">
                  <a:alpha val="0"/>
                </a:srgbClr>
              </a:clrTo>
            </a:clrChange>
          </a:blip>
          <a:stretch>
            <a:fillRect/>
          </a:stretch>
        </p:blipFill>
        <p:spPr>
          <a:xfrm>
            <a:off x="40140" y="1743201"/>
            <a:ext cx="6023072" cy="4124199"/>
          </a:xfrm>
          <a:prstGeom prst="rect">
            <a:avLst/>
          </a:prstGeom>
        </p:spPr>
      </p:pic>
      <p:sp>
        <p:nvSpPr>
          <p:cNvPr id="196" name="CuadroTexto 195"/>
          <p:cNvSpPr txBox="1"/>
          <p:nvPr/>
        </p:nvSpPr>
        <p:spPr>
          <a:xfrm>
            <a:off x="3810000" y="3592518"/>
            <a:ext cx="277640" cy="276999"/>
          </a:xfrm>
          <a:prstGeom prst="rect">
            <a:avLst/>
          </a:prstGeom>
          <a:noFill/>
        </p:spPr>
        <p:txBody>
          <a:bodyPr wrap="none" rtlCol="0">
            <a:spAutoFit/>
          </a:bodyPr>
          <a:lstStyle/>
          <a:p>
            <a:r>
              <a:rPr lang="es-ES" sz="1200" b="1" dirty="0">
                <a:solidFill>
                  <a:srgbClr val="0000FF"/>
                </a:solidFill>
              </a:rPr>
              <a:t>A</a:t>
            </a:r>
            <a:endParaRPr lang="es-CL" b="1" dirty="0">
              <a:solidFill>
                <a:srgbClr val="0000FF"/>
              </a:solidFill>
            </a:endParaRPr>
          </a:p>
        </p:txBody>
      </p:sp>
      <p:sp>
        <p:nvSpPr>
          <p:cNvPr id="197" name="CuadroTexto 196"/>
          <p:cNvSpPr txBox="1"/>
          <p:nvPr/>
        </p:nvSpPr>
        <p:spPr>
          <a:xfrm>
            <a:off x="2905705" y="3592518"/>
            <a:ext cx="277640" cy="276999"/>
          </a:xfrm>
          <a:prstGeom prst="rect">
            <a:avLst/>
          </a:prstGeom>
          <a:noFill/>
        </p:spPr>
        <p:txBody>
          <a:bodyPr wrap="none" rtlCol="0">
            <a:spAutoFit/>
          </a:bodyPr>
          <a:lstStyle/>
          <a:p>
            <a:r>
              <a:rPr lang="es-ES" sz="1200" b="1" dirty="0">
                <a:solidFill>
                  <a:srgbClr val="0000FF"/>
                </a:solidFill>
              </a:rPr>
              <a:t>B</a:t>
            </a:r>
            <a:endParaRPr lang="es-CL" b="1" dirty="0">
              <a:solidFill>
                <a:srgbClr val="0000FF"/>
              </a:solidFill>
            </a:endParaRPr>
          </a:p>
        </p:txBody>
      </p:sp>
      <p:sp>
        <p:nvSpPr>
          <p:cNvPr id="198" name="CuadroTexto 197"/>
          <p:cNvSpPr txBox="1"/>
          <p:nvPr/>
        </p:nvSpPr>
        <p:spPr>
          <a:xfrm>
            <a:off x="2012630" y="3592518"/>
            <a:ext cx="266420" cy="276999"/>
          </a:xfrm>
          <a:prstGeom prst="rect">
            <a:avLst/>
          </a:prstGeom>
          <a:noFill/>
        </p:spPr>
        <p:txBody>
          <a:bodyPr wrap="none" rtlCol="0">
            <a:spAutoFit/>
          </a:bodyPr>
          <a:lstStyle/>
          <a:p>
            <a:r>
              <a:rPr lang="es-ES" sz="1200" b="1" dirty="0">
                <a:solidFill>
                  <a:srgbClr val="0000FF"/>
                </a:solidFill>
              </a:rPr>
              <a:t>C</a:t>
            </a:r>
            <a:endParaRPr lang="es-CL" b="1" dirty="0">
              <a:solidFill>
                <a:srgbClr val="0000FF"/>
              </a:solidFill>
            </a:endParaRPr>
          </a:p>
        </p:txBody>
      </p:sp>
      <p:sp>
        <p:nvSpPr>
          <p:cNvPr id="199" name="CuadroTexto 198"/>
          <p:cNvSpPr txBox="1"/>
          <p:nvPr/>
        </p:nvSpPr>
        <p:spPr>
          <a:xfrm>
            <a:off x="3805190" y="3883786"/>
            <a:ext cx="282450" cy="276999"/>
          </a:xfrm>
          <a:prstGeom prst="rect">
            <a:avLst/>
          </a:prstGeom>
          <a:noFill/>
        </p:spPr>
        <p:txBody>
          <a:bodyPr wrap="none" rtlCol="0">
            <a:spAutoFit/>
          </a:bodyPr>
          <a:lstStyle/>
          <a:p>
            <a:r>
              <a:rPr lang="es-ES" sz="1200" b="1" dirty="0">
                <a:solidFill>
                  <a:srgbClr val="0000FF"/>
                </a:solidFill>
              </a:rPr>
              <a:t>D</a:t>
            </a:r>
            <a:endParaRPr lang="es-CL" b="1" dirty="0">
              <a:solidFill>
                <a:srgbClr val="0000FF"/>
              </a:solidFill>
            </a:endParaRPr>
          </a:p>
        </p:txBody>
      </p:sp>
      <p:sp>
        <p:nvSpPr>
          <p:cNvPr id="200" name="CuadroTexto 199"/>
          <p:cNvSpPr txBox="1"/>
          <p:nvPr/>
        </p:nvSpPr>
        <p:spPr>
          <a:xfrm>
            <a:off x="5383170" y="3543335"/>
            <a:ext cx="260008" cy="276999"/>
          </a:xfrm>
          <a:prstGeom prst="rect">
            <a:avLst/>
          </a:prstGeom>
          <a:noFill/>
        </p:spPr>
        <p:txBody>
          <a:bodyPr wrap="none" rtlCol="0">
            <a:spAutoFit/>
          </a:bodyPr>
          <a:lstStyle/>
          <a:p>
            <a:r>
              <a:rPr lang="es-ES" sz="1200" b="1" dirty="0">
                <a:solidFill>
                  <a:srgbClr val="0000FF"/>
                </a:solidFill>
              </a:rPr>
              <a:t>E</a:t>
            </a:r>
            <a:endParaRPr lang="es-CL" b="1" dirty="0">
              <a:solidFill>
                <a:srgbClr val="0000FF"/>
              </a:solidFill>
            </a:endParaRPr>
          </a:p>
        </p:txBody>
      </p:sp>
      <p:sp>
        <p:nvSpPr>
          <p:cNvPr id="201" name="CuadroTexto 200"/>
          <p:cNvSpPr txBox="1"/>
          <p:nvPr/>
        </p:nvSpPr>
        <p:spPr>
          <a:xfrm>
            <a:off x="2941501" y="2715599"/>
            <a:ext cx="255198" cy="276999"/>
          </a:xfrm>
          <a:prstGeom prst="rect">
            <a:avLst/>
          </a:prstGeom>
          <a:noFill/>
        </p:spPr>
        <p:txBody>
          <a:bodyPr wrap="none" rtlCol="0">
            <a:spAutoFit/>
          </a:bodyPr>
          <a:lstStyle/>
          <a:p>
            <a:r>
              <a:rPr lang="es-ES" sz="1200" b="1" dirty="0">
                <a:solidFill>
                  <a:srgbClr val="0000FF"/>
                </a:solidFill>
              </a:rPr>
              <a:t>F</a:t>
            </a:r>
            <a:endParaRPr lang="es-CL" b="1" dirty="0">
              <a:solidFill>
                <a:srgbClr val="0000FF"/>
              </a:solidFill>
            </a:endParaRPr>
          </a:p>
        </p:txBody>
      </p:sp>
      <p:sp>
        <p:nvSpPr>
          <p:cNvPr id="207" name="CuadroTexto 206"/>
          <p:cNvSpPr txBox="1"/>
          <p:nvPr/>
        </p:nvSpPr>
        <p:spPr>
          <a:xfrm>
            <a:off x="5715817" y="1911770"/>
            <a:ext cx="256802" cy="261610"/>
          </a:xfrm>
          <a:prstGeom prst="rect">
            <a:avLst/>
          </a:prstGeom>
          <a:noFill/>
          <a:ln>
            <a:solidFill>
              <a:schemeClr val="tx1"/>
            </a:solidFill>
          </a:ln>
        </p:spPr>
        <p:txBody>
          <a:bodyPr wrap="none" rtlCol="0">
            <a:spAutoFit/>
          </a:bodyPr>
          <a:lstStyle/>
          <a:p>
            <a:r>
              <a:rPr lang="es-ES" sz="1100" b="1" dirty="0"/>
              <a:t>1</a:t>
            </a:r>
            <a:endParaRPr lang="es-CL" sz="1100" b="1" dirty="0"/>
          </a:p>
        </p:txBody>
      </p:sp>
      <p:sp>
        <p:nvSpPr>
          <p:cNvPr id="208" name="CuadroTexto 207"/>
          <p:cNvSpPr txBox="1"/>
          <p:nvPr/>
        </p:nvSpPr>
        <p:spPr>
          <a:xfrm>
            <a:off x="3775175" y="2406250"/>
            <a:ext cx="256802" cy="261610"/>
          </a:xfrm>
          <a:prstGeom prst="rect">
            <a:avLst/>
          </a:prstGeom>
          <a:noFill/>
          <a:ln>
            <a:solidFill>
              <a:schemeClr val="tx1"/>
            </a:solidFill>
          </a:ln>
        </p:spPr>
        <p:txBody>
          <a:bodyPr wrap="none" rtlCol="0">
            <a:spAutoFit/>
          </a:bodyPr>
          <a:lstStyle/>
          <a:p>
            <a:r>
              <a:rPr lang="es-ES" sz="1100" b="1" dirty="0"/>
              <a:t>2</a:t>
            </a:r>
            <a:endParaRPr lang="es-CL" sz="1100" b="1" dirty="0"/>
          </a:p>
        </p:txBody>
      </p:sp>
      <p:sp>
        <p:nvSpPr>
          <p:cNvPr id="209" name="CuadroTexto 208"/>
          <p:cNvSpPr txBox="1"/>
          <p:nvPr/>
        </p:nvSpPr>
        <p:spPr>
          <a:xfrm>
            <a:off x="1419598" y="3836903"/>
            <a:ext cx="256802" cy="261610"/>
          </a:xfrm>
          <a:prstGeom prst="rect">
            <a:avLst/>
          </a:prstGeom>
          <a:noFill/>
          <a:ln>
            <a:solidFill>
              <a:schemeClr val="tx1"/>
            </a:solidFill>
          </a:ln>
        </p:spPr>
        <p:txBody>
          <a:bodyPr wrap="none" rtlCol="0">
            <a:spAutoFit/>
          </a:bodyPr>
          <a:lstStyle/>
          <a:p>
            <a:r>
              <a:rPr lang="es-ES" sz="1100" b="1" dirty="0"/>
              <a:t>3</a:t>
            </a:r>
            <a:endParaRPr lang="es-CL" sz="1100" b="1" dirty="0"/>
          </a:p>
        </p:txBody>
      </p:sp>
      <p:sp>
        <p:nvSpPr>
          <p:cNvPr id="210" name="CuadroTexto 209"/>
          <p:cNvSpPr txBox="1"/>
          <p:nvPr/>
        </p:nvSpPr>
        <p:spPr>
          <a:xfrm>
            <a:off x="3152748" y="3631740"/>
            <a:ext cx="256802" cy="261610"/>
          </a:xfrm>
          <a:prstGeom prst="rect">
            <a:avLst/>
          </a:prstGeom>
          <a:noFill/>
          <a:ln>
            <a:solidFill>
              <a:schemeClr val="tx1"/>
            </a:solidFill>
          </a:ln>
        </p:spPr>
        <p:txBody>
          <a:bodyPr wrap="none" rtlCol="0">
            <a:spAutoFit/>
          </a:bodyPr>
          <a:lstStyle/>
          <a:p>
            <a:r>
              <a:rPr lang="es-ES" sz="1100" b="1" dirty="0"/>
              <a:t>4</a:t>
            </a:r>
            <a:endParaRPr lang="es-CL" sz="1100" b="1" dirty="0"/>
          </a:p>
        </p:txBody>
      </p:sp>
      <p:sp>
        <p:nvSpPr>
          <p:cNvPr id="211" name="CuadroTexto 210"/>
          <p:cNvSpPr txBox="1"/>
          <p:nvPr/>
        </p:nvSpPr>
        <p:spPr>
          <a:xfrm>
            <a:off x="3248398" y="4152500"/>
            <a:ext cx="256802" cy="261610"/>
          </a:xfrm>
          <a:prstGeom prst="rect">
            <a:avLst/>
          </a:prstGeom>
          <a:noFill/>
          <a:ln>
            <a:solidFill>
              <a:schemeClr val="tx1"/>
            </a:solidFill>
          </a:ln>
        </p:spPr>
        <p:txBody>
          <a:bodyPr wrap="none" rtlCol="0">
            <a:spAutoFit/>
          </a:bodyPr>
          <a:lstStyle/>
          <a:p>
            <a:r>
              <a:rPr lang="es-ES" sz="1100" b="1" dirty="0"/>
              <a:t>6</a:t>
            </a:r>
            <a:endParaRPr lang="es-CL" sz="1100" b="1" dirty="0"/>
          </a:p>
        </p:txBody>
      </p:sp>
      <p:sp>
        <p:nvSpPr>
          <p:cNvPr id="212" name="CuadroTexto 211"/>
          <p:cNvSpPr txBox="1"/>
          <p:nvPr/>
        </p:nvSpPr>
        <p:spPr>
          <a:xfrm>
            <a:off x="4394641" y="3836903"/>
            <a:ext cx="256802" cy="261610"/>
          </a:xfrm>
          <a:prstGeom prst="rect">
            <a:avLst/>
          </a:prstGeom>
          <a:noFill/>
          <a:ln>
            <a:solidFill>
              <a:schemeClr val="tx1"/>
            </a:solidFill>
          </a:ln>
        </p:spPr>
        <p:txBody>
          <a:bodyPr wrap="none" rtlCol="0">
            <a:spAutoFit/>
          </a:bodyPr>
          <a:lstStyle/>
          <a:p>
            <a:r>
              <a:rPr lang="es-ES" sz="1100" b="1" dirty="0"/>
              <a:t>5</a:t>
            </a:r>
            <a:endParaRPr lang="es-CL" sz="1100" b="1" dirty="0"/>
          </a:p>
        </p:txBody>
      </p:sp>
    </p:spTree>
    <p:extLst>
      <p:ext uri="{BB962C8B-B14F-4D97-AF65-F5344CB8AC3E}">
        <p14:creationId xmlns:p14="http://schemas.microsoft.com/office/powerpoint/2010/main" val="398412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0" grpId="0"/>
      <p:bldP spid="20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795134" y="0"/>
            <a:ext cx="348866" cy="340717"/>
          </a:xfrm>
        </p:spPr>
        <p:txBody>
          <a:bodyPr/>
          <a:lstStyle/>
          <a:p>
            <a:fld id="{B6F15528-21DE-4FAA-801E-634DDDAF4B2B}" type="slidenum">
              <a:rPr lang="en-US" smtClean="0"/>
              <a:pPr/>
              <a:t>28</a:t>
            </a:fld>
            <a:endParaRPr lang="en-US"/>
          </a:p>
        </p:txBody>
      </p:sp>
      <p:sp>
        <p:nvSpPr>
          <p:cNvPr id="381"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Conceptos</a:t>
            </a:r>
            <a:endParaRPr lang="es-CL" sz="2400" b="1" i="1" dirty="0">
              <a:solidFill>
                <a:srgbClr val="0070C0"/>
              </a:solidFill>
            </a:endParaRPr>
          </a:p>
        </p:txBody>
      </p:sp>
      <p:sp>
        <p:nvSpPr>
          <p:cNvPr id="454" name="Rectangle 35"/>
          <p:cNvSpPr/>
          <p:nvPr/>
        </p:nvSpPr>
        <p:spPr>
          <a:xfrm>
            <a:off x="0" y="760967"/>
            <a:ext cx="4800600" cy="646331"/>
          </a:xfrm>
          <a:prstGeom prst="rect">
            <a:avLst/>
          </a:prstGeom>
        </p:spPr>
        <p:txBody>
          <a:bodyPr wrap="square">
            <a:spAutoFit/>
          </a:bodyPr>
          <a:lstStyle/>
          <a:p>
            <a:r>
              <a:rPr lang="es-CL" b="1" dirty="0">
                <a:solidFill>
                  <a:srgbClr val="0070C0"/>
                </a:solidFill>
              </a:rPr>
              <a:t>Ejercicio. </a:t>
            </a:r>
            <a:r>
              <a:rPr lang="es-CL" dirty="0"/>
              <a:t>Para los siguientes árboles indica si es Lleno, Completo, </a:t>
            </a:r>
            <a:r>
              <a:rPr lang="es-CL"/>
              <a:t>Balanceado x </a:t>
            </a:r>
            <a:r>
              <a:rPr lang="es-CL" dirty="0"/>
              <a:t>peso </a:t>
            </a:r>
            <a:r>
              <a:rPr lang="es-CL"/>
              <a:t>o x </a:t>
            </a:r>
            <a:r>
              <a:rPr lang="es-CL" dirty="0"/>
              <a:t>altura:</a:t>
            </a:r>
            <a:endParaRPr lang="es-CL" sz="1200" dirty="0"/>
          </a:p>
        </p:txBody>
      </p:sp>
      <p:grpSp>
        <p:nvGrpSpPr>
          <p:cNvPr id="189" name="Grupo 188"/>
          <p:cNvGrpSpPr/>
          <p:nvPr/>
        </p:nvGrpSpPr>
        <p:grpSpPr>
          <a:xfrm>
            <a:off x="6271077" y="1371600"/>
            <a:ext cx="2647690" cy="1982049"/>
            <a:chOff x="228600" y="4799751"/>
            <a:chExt cx="2647690" cy="1982049"/>
          </a:xfrm>
        </p:grpSpPr>
        <p:grpSp>
          <p:nvGrpSpPr>
            <p:cNvPr id="190" name="Group 196"/>
            <p:cNvGrpSpPr>
              <a:grpSpLocks noChangeAspect="1"/>
            </p:cNvGrpSpPr>
            <p:nvPr/>
          </p:nvGrpSpPr>
          <p:grpSpPr>
            <a:xfrm>
              <a:off x="228600" y="4799751"/>
              <a:ext cx="2647690" cy="1982049"/>
              <a:chOff x="697642" y="3276600"/>
              <a:chExt cx="2787041" cy="2086367"/>
            </a:xfrm>
          </p:grpSpPr>
          <p:grpSp>
            <p:nvGrpSpPr>
              <p:cNvPr id="192" name="Group 138"/>
              <p:cNvGrpSpPr/>
              <p:nvPr/>
            </p:nvGrpSpPr>
            <p:grpSpPr>
              <a:xfrm>
                <a:off x="1936327" y="3276600"/>
                <a:ext cx="367408" cy="329754"/>
                <a:chOff x="2469727" y="3581400"/>
                <a:chExt cx="367408" cy="329754"/>
              </a:xfrm>
            </p:grpSpPr>
            <p:sp>
              <p:nvSpPr>
                <p:cNvPr id="249" name="TextBox 75"/>
                <p:cNvSpPr txBox="1"/>
                <p:nvPr/>
              </p:nvSpPr>
              <p:spPr>
                <a:xfrm>
                  <a:off x="2469727" y="3603377"/>
                  <a:ext cx="367408" cy="307777"/>
                </a:xfrm>
                <a:prstGeom prst="rect">
                  <a:avLst/>
                </a:prstGeom>
                <a:noFill/>
              </p:spPr>
              <p:txBody>
                <a:bodyPr wrap="none" rtlCol="0">
                  <a:spAutoFit/>
                </a:bodyPr>
                <a:lstStyle/>
                <a:p>
                  <a:pPr algn="ctr"/>
                  <a:r>
                    <a:rPr lang="es-CL" sz="1400" dirty="0"/>
                    <a:t>10</a:t>
                  </a:r>
                  <a:endParaRPr lang="es-CL" sz="1400" baseline="-25000" dirty="0"/>
                </a:p>
              </p:txBody>
            </p:sp>
            <p:sp>
              <p:nvSpPr>
                <p:cNvPr id="250" name="Oval 76"/>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93" name="Straight Connector 77"/>
              <p:cNvCxnSpPr>
                <a:stCxn id="250" idx="3"/>
              </p:cNvCxnSpPr>
              <p:nvPr/>
            </p:nvCxnSpPr>
            <p:spPr>
              <a:xfrm flipH="1">
                <a:off x="1544619" y="3556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78"/>
              <p:cNvCxnSpPr>
                <a:stCxn id="250" idx="5"/>
              </p:cNvCxnSpPr>
              <p:nvPr/>
            </p:nvCxnSpPr>
            <p:spPr>
              <a:xfrm>
                <a:off x="2238025" y="3556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79"/>
              <p:cNvCxnSpPr/>
              <p:nvPr/>
            </p:nvCxnSpPr>
            <p:spPr>
              <a:xfrm flipH="1">
                <a:off x="1120207"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80"/>
              <p:cNvCxnSpPr/>
              <p:nvPr/>
            </p:nvCxnSpPr>
            <p:spPr>
              <a:xfrm>
                <a:off x="1558474"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7" name="Group 137"/>
              <p:cNvGrpSpPr/>
              <p:nvPr/>
            </p:nvGrpSpPr>
            <p:grpSpPr>
              <a:xfrm>
                <a:off x="1243597" y="3825047"/>
                <a:ext cx="367409" cy="329754"/>
                <a:chOff x="1776997" y="4129847"/>
                <a:chExt cx="367409" cy="329754"/>
              </a:xfrm>
            </p:grpSpPr>
            <p:sp>
              <p:nvSpPr>
                <p:cNvPr id="247" name="TextBox 99"/>
                <p:cNvSpPr txBox="1"/>
                <p:nvPr/>
              </p:nvSpPr>
              <p:spPr>
                <a:xfrm>
                  <a:off x="1776997" y="4151824"/>
                  <a:ext cx="367409" cy="307777"/>
                </a:xfrm>
                <a:prstGeom prst="rect">
                  <a:avLst/>
                </a:prstGeom>
                <a:noFill/>
              </p:spPr>
              <p:txBody>
                <a:bodyPr wrap="none" rtlCol="0">
                  <a:spAutoFit/>
                </a:bodyPr>
                <a:lstStyle/>
                <a:p>
                  <a:pPr algn="ctr"/>
                  <a:r>
                    <a:rPr lang="es-CL" sz="1400" dirty="0"/>
                    <a:t>15</a:t>
                  </a:r>
                  <a:endParaRPr lang="es-CL" sz="1400" baseline="-25000" dirty="0"/>
                </a:p>
              </p:txBody>
            </p:sp>
            <p:sp>
              <p:nvSpPr>
                <p:cNvPr id="248" name="Oval 100"/>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98" name="Group 139"/>
              <p:cNvGrpSpPr/>
              <p:nvPr/>
            </p:nvGrpSpPr>
            <p:grpSpPr>
              <a:xfrm>
                <a:off x="2622127" y="3825047"/>
                <a:ext cx="367408" cy="329754"/>
                <a:chOff x="3155527" y="4129847"/>
                <a:chExt cx="367408" cy="329754"/>
              </a:xfrm>
            </p:grpSpPr>
            <p:sp>
              <p:nvSpPr>
                <p:cNvPr id="245" name="TextBox 97"/>
                <p:cNvSpPr txBox="1"/>
                <p:nvPr/>
              </p:nvSpPr>
              <p:spPr>
                <a:xfrm>
                  <a:off x="3155527" y="4151824"/>
                  <a:ext cx="367408" cy="307777"/>
                </a:xfrm>
                <a:prstGeom prst="rect">
                  <a:avLst/>
                </a:prstGeom>
                <a:noFill/>
              </p:spPr>
              <p:txBody>
                <a:bodyPr wrap="none" rtlCol="0">
                  <a:spAutoFit/>
                </a:bodyPr>
                <a:lstStyle/>
                <a:p>
                  <a:pPr algn="ctr"/>
                  <a:r>
                    <a:rPr lang="es-CL" sz="1400" dirty="0"/>
                    <a:t>20</a:t>
                  </a:r>
                  <a:endParaRPr lang="es-CL" sz="1400" baseline="-25000" dirty="0"/>
                </a:p>
              </p:txBody>
            </p:sp>
            <p:sp>
              <p:nvSpPr>
                <p:cNvPr id="246" name="Oval 98"/>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99" name="Group 144"/>
              <p:cNvGrpSpPr/>
              <p:nvPr/>
            </p:nvGrpSpPr>
            <p:grpSpPr>
              <a:xfrm>
                <a:off x="1555064" y="4361203"/>
                <a:ext cx="367408" cy="329754"/>
                <a:chOff x="2088464" y="4666003"/>
                <a:chExt cx="367408" cy="329754"/>
              </a:xfrm>
            </p:grpSpPr>
            <p:sp>
              <p:nvSpPr>
                <p:cNvPr id="243" name="TextBox 17"/>
                <p:cNvSpPr txBox="1"/>
                <p:nvPr/>
              </p:nvSpPr>
              <p:spPr>
                <a:xfrm>
                  <a:off x="2088464" y="4687980"/>
                  <a:ext cx="367408" cy="307777"/>
                </a:xfrm>
                <a:prstGeom prst="rect">
                  <a:avLst/>
                </a:prstGeom>
                <a:noFill/>
              </p:spPr>
              <p:txBody>
                <a:bodyPr wrap="none" rtlCol="0">
                  <a:spAutoFit/>
                </a:bodyPr>
                <a:lstStyle/>
                <a:p>
                  <a:pPr algn="ctr"/>
                  <a:r>
                    <a:rPr lang="es-CL" sz="1400" dirty="0"/>
                    <a:t>12</a:t>
                  </a:r>
                  <a:endParaRPr lang="es-CL" sz="1400" baseline="-25000" dirty="0"/>
                </a:p>
              </p:txBody>
            </p:sp>
            <p:sp>
              <p:nvSpPr>
                <p:cNvPr id="244" name="Oval 96"/>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00" name="Group 143"/>
              <p:cNvGrpSpPr/>
              <p:nvPr/>
            </p:nvGrpSpPr>
            <p:grpSpPr>
              <a:xfrm>
                <a:off x="918017" y="4361203"/>
                <a:ext cx="367409" cy="329754"/>
                <a:chOff x="1451417" y="4666003"/>
                <a:chExt cx="367409" cy="329754"/>
              </a:xfrm>
            </p:grpSpPr>
            <p:sp>
              <p:nvSpPr>
                <p:cNvPr id="241" name="TextBox 15"/>
                <p:cNvSpPr txBox="1"/>
                <p:nvPr/>
              </p:nvSpPr>
              <p:spPr>
                <a:xfrm>
                  <a:off x="1451417" y="4687980"/>
                  <a:ext cx="367409" cy="307777"/>
                </a:xfrm>
                <a:prstGeom prst="rect">
                  <a:avLst/>
                </a:prstGeom>
                <a:noFill/>
              </p:spPr>
              <p:txBody>
                <a:bodyPr wrap="none" rtlCol="0">
                  <a:spAutoFit/>
                </a:bodyPr>
                <a:lstStyle/>
                <a:p>
                  <a:pPr algn="ctr"/>
                  <a:r>
                    <a:rPr lang="es-CL" sz="1400" dirty="0"/>
                    <a:t>25</a:t>
                  </a:r>
                  <a:endParaRPr lang="es-CL" sz="1400" baseline="-25000" dirty="0"/>
                </a:p>
              </p:txBody>
            </p:sp>
            <p:sp>
              <p:nvSpPr>
                <p:cNvPr id="242"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01" name="Group 141"/>
              <p:cNvGrpSpPr/>
              <p:nvPr/>
            </p:nvGrpSpPr>
            <p:grpSpPr>
              <a:xfrm>
                <a:off x="2261907" y="4350325"/>
                <a:ext cx="367408" cy="329754"/>
                <a:chOff x="2795307" y="4655125"/>
                <a:chExt cx="367408" cy="329754"/>
              </a:xfrm>
            </p:grpSpPr>
            <p:sp>
              <p:nvSpPr>
                <p:cNvPr id="239" name="TextBox 91"/>
                <p:cNvSpPr txBox="1"/>
                <p:nvPr/>
              </p:nvSpPr>
              <p:spPr>
                <a:xfrm>
                  <a:off x="2795307" y="4677102"/>
                  <a:ext cx="367408" cy="307777"/>
                </a:xfrm>
                <a:prstGeom prst="rect">
                  <a:avLst/>
                </a:prstGeom>
                <a:noFill/>
              </p:spPr>
              <p:txBody>
                <a:bodyPr wrap="none" rtlCol="0">
                  <a:spAutoFit/>
                </a:bodyPr>
                <a:lstStyle/>
                <a:p>
                  <a:pPr algn="ctr"/>
                  <a:r>
                    <a:rPr lang="es-CL" sz="1400" dirty="0"/>
                    <a:t>14</a:t>
                  </a:r>
                  <a:endParaRPr lang="es-CL" sz="1400" baseline="-25000" dirty="0"/>
                </a:p>
              </p:txBody>
            </p:sp>
            <p:sp>
              <p:nvSpPr>
                <p:cNvPr id="240" name="Oval 92"/>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02" name="Straight Connector 88"/>
              <p:cNvCxnSpPr/>
              <p:nvPr/>
            </p:nvCxnSpPr>
            <p:spPr>
              <a:xfrm flipH="1">
                <a:off x="2505662" y="4107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147"/>
              <p:cNvCxnSpPr/>
              <p:nvPr/>
            </p:nvCxnSpPr>
            <p:spPr>
              <a:xfrm>
                <a:off x="2933382" y="4100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Group 148"/>
              <p:cNvGrpSpPr/>
              <p:nvPr/>
            </p:nvGrpSpPr>
            <p:grpSpPr>
              <a:xfrm>
                <a:off x="2952052" y="4354343"/>
                <a:ext cx="327593" cy="329754"/>
                <a:chOff x="2110544" y="4666003"/>
                <a:chExt cx="327593" cy="329754"/>
              </a:xfrm>
            </p:grpSpPr>
            <p:sp>
              <p:nvSpPr>
                <p:cNvPr id="237" name="TextBox 17"/>
                <p:cNvSpPr txBox="1"/>
                <p:nvPr/>
              </p:nvSpPr>
              <p:spPr>
                <a:xfrm>
                  <a:off x="2134149" y="4687980"/>
                  <a:ext cx="276037" cy="307777"/>
                </a:xfrm>
                <a:prstGeom prst="rect">
                  <a:avLst/>
                </a:prstGeom>
                <a:noFill/>
              </p:spPr>
              <p:txBody>
                <a:bodyPr wrap="none" rtlCol="0">
                  <a:spAutoFit/>
                </a:bodyPr>
                <a:lstStyle/>
                <a:p>
                  <a:pPr algn="ctr"/>
                  <a:r>
                    <a:rPr lang="es-CL" sz="1400" dirty="0"/>
                    <a:t>9</a:t>
                  </a:r>
                  <a:endParaRPr lang="es-CL" sz="1400" baseline="-25000" dirty="0"/>
                </a:p>
              </p:txBody>
            </p:sp>
            <p:sp>
              <p:nvSpPr>
                <p:cNvPr id="238" name="Oval 150"/>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05" name="Straight Connector 164"/>
              <p:cNvCxnSpPr>
                <a:endCxn id="236" idx="0"/>
              </p:cNvCxnSpPr>
              <p:nvPr/>
            </p:nvCxnSpPr>
            <p:spPr>
              <a:xfrm>
                <a:off x="1767599" y="469669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165"/>
              <p:cNvGrpSpPr/>
              <p:nvPr/>
            </p:nvGrpSpPr>
            <p:grpSpPr>
              <a:xfrm>
                <a:off x="1726200" y="5026288"/>
                <a:ext cx="327593" cy="329754"/>
                <a:chOff x="3128854" y="5191281"/>
                <a:chExt cx="327593" cy="329754"/>
              </a:xfrm>
            </p:grpSpPr>
            <p:sp>
              <p:nvSpPr>
                <p:cNvPr id="235" name="TextBox 166"/>
                <p:cNvSpPr txBox="1"/>
                <p:nvPr/>
              </p:nvSpPr>
              <p:spPr>
                <a:xfrm>
                  <a:off x="3152459" y="5213258"/>
                  <a:ext cx="276038" cy="307777"/>
                </a:xfrm>
                <a:prstGeom prst="rect">
                  <a:avLst/>
                </a:prstGeom>
                <a:noFill/>
              </p:spPr>
              <p:txBody>
                <a:bodyPr wrap="none" rtlCol="0">
                  <a:spAutoFit/>
                </a:bodyPr>
                <a:lstStyle/>
                <a:p>
                  <a:pPr algn="ctr"/>
                  <a:r>
                    <a:rPr lang="es-CL" sz="1400" dirty="0"/>
                    <a:t>7</a:t>
                  </a:r>
                  <a:endParaRPr lang="es-CL" sz="1400" baseline="-25000" dirty="0"/>
                </a:p>
              </p:txBody>
            </p:sp>
            <p:sp>
              <p:nvSpPr>
                <p:cNvPr id="236" name="Oval 16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07" name="Group 168"/>
              <p:cNvGrpSpPr/>
              <p:nvPr/>
            </p:nvGrpSpPr>
            <p:grpSpPr>
              <a:xfrm>
                <a:off x="1379835" y="5016607"/>
                <a:ext cx="327593" cy="329754"/>
                <a:chOff x="3128854" y="5191281"/>
                <a:chExt cx="327593" cy="329754"/>
              </a:xfrm>
            </p:grpSpPr>
            <p:sp>
              <p:nvSpPr>
                <p:cNvPr id="233" name="TextBox 169"/>
                <p:cNvSpPr txBox="1"/>
                <p:nvPr/>
              </p:nvSpPr>
              <p:spPr>
                <a:xfrm>
                  <a:off x="3152460" y="5213258"/>
                  <a:ext cx="276037" cy="307777"/>
                </a:xfrm>
                <a:prstGeom prst="rect">
                  <a:avLst/>
                </a:prstGeom>
                <a:noFill/>
              </p:spPr>
              <p:txBody>
                <a:bodyPr wrap="none" rtlCol="0">
                  <a:spAutoFit/>
                </a:bodyPr>
                <a:lstStyle/>
                <a:p>
                  <a:pPr algn="ctr"/>
                  <a:r>
                    <a:rPr lang="es-CL" sz="1400" dirty="0"/>
                    <a:t>2</a:t>
                  </a:r>
                  <a:endParaRPr lang="es-CL" sz="1400" baseline="-25000" dirty="0"/>
                </a:p>
              </p:txBody>
            </p:sp>
            <p:sp>
              <p:nvSpPr>
                <p:cNvPr id="234" name="Oval 170"/>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08" name="Straight Connector 171"/>
              <p:cNvCxnSpPr>
                <a:endCxn id="234" idx="0"/>
              </p:cNvCxnSpPr>
              <p:nvPr/>
            </p:nvCxnSpPr>
            <p:spPr>
              <a:xfrm flipH="1">
                <a:off x="1543632" y="4697952"/>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172"/>
              <p:cNvCxnSpPr>
                <a:endCxn id="232" idx="0"/>
              </p:cNvCxnSpPr>
              <p:nvPr/>
            </p:nvCxnSpPr>
            <p:spPr>
              <a:xfrm>
                <a:off x="2477786" y="4703615"/>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0" name="Group 173"/>
              <p:cNvGrpSpPr/>
              <p:nvPr/>
            </p:nvGrpSpPr>
            <p:grpSpPr>
              <a:xfrm>
                <a:off x="2436387" y="5033213"/>
                <a:ext cx="327593" cy="329754"/>
                <a:chOff x="3128854" y="5191281"/>
                <a:chExt cx="327593" cy="329754"/>
              </a:xfrm>
            </p:grpSpPr>
            <p:sp>
              <p:nvSpPr>
                <p:cNvPr id="231" name="TextBox 174"/>
                <p:cNvSpPr txBox="1"/>
                <p:nvPr/>
              </p:nvSpPr>
              <p:spPr>
                <a:xfrm>
                  <a:off x="3150856" y="5213258"/>
                  <a:ext cx="279244" cy="307777"/>
                </a:xfrm>
                <a:prstGeom prst="rect">
                  <a:avLst/>
                </a:prstGeom>
                <a:noFill/>
              </p:spPr>
              <p:txBody>
                <a:bodyPr wrap="none" rtlCol="0">
                  <a:spAutoFit/>
                </a:bodyPr>
                <a:lstStyle/>
                <a:p>
                  <a:pPr algn="ctr"/>
                  <a:r>
                    <a:rPr lang="es-CL" sz="1400" dirty="0"/>
                    <a:t>4</a:t>
                  </a:r>
                  <a:endParaRPr lang="es-CL" sz="1400" baseline="-25000" dirty="0"/>
                </a:p>
              </p:txBody>
            </p:sp>
            <p:sp>
              <p:nvSpPr>
                <p:cNvPr id="232" name="Oval 17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1" name="Group 176"/>
              <p:cNvGrpSpPr/>
              <p:nvPr/>
            </p:nvGrpSpPr>
            <p:grpSpPr>
              <a:xfrm>
                <a:off x="2067942" y="5023532"/>
                <a:ext cx="367409" cy="329754"/>
                <a:chOff x="3106774" y="5191281"/>
                <a:chExt cx="367409" cy="329754"/>
              </a:xfrm>
            </p:grpSpPr>
            <p:sp>
              <p:nvSpPr>
                <p:cNvPr id="229" name="TextBox 177"/>
                <p:cNvSpPr txBox="1"/>
                <p:nvPr/>
              </p:nvSpPr>
              <p:spPr>
                <a:xfrm>
                  <a:off x="3106774" y="5213258"/>
                  <a:ext cx="367409" cy="307777"/>
                </a:xfrm>
                <a:prstGeom prst="rect">
                  <a:avLst/>
                </a:prstGeom>
                <a:noFill/>
              </p:spPr>
              <p:txBody>
                <a:bodyPr wrap="none" rtlCol="0">
                  <a:spAutoFit/>
                </a:bodyPr>
                <a:lstStyle/>
                <a:p>
                  <a:pPr algn="ctr"/>
                  <a:r>
                    <a:rPr lang="es-CL" sz="1400" dirty="0"/>
                    <a:t>17</a:t>
                  </a:r>
                  <a:endParaRPr lang="es-CL" sz="1400" baseline="-25000" dirty="0"/>
                </a:p>
              </p:txBody>
            </p:sp>
            <p:sp>
              <p:nvSpPr>
                <p:cNvPr id="230" name="Oval 178"/>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12" name="Straight Connector 179"/>
              <p:cNvCxnSpPr>
                <a:endCxn id="230" idx="0"/>
              </p:cNvCxnSpPr>
              <p:nvPr/>
            </p:nvCxnSpPr>
            <p:spPr>
              <a:xfrm flipH="1">
                <a:off x="2253819" y="470487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180"/>
              <p:cNvCxnSpPr>
                <a:endCxn id="228" idx="0"/>
              </p:cNvCxnSpPr>
              <p:nvPr/>
            </p:nvCxnSpPr>
            <p:spPr>
              <a:xfrm>
                <a:off x="3180754" y="4689765"/>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4" name="Group 181"/>
              <p:cNvGrpSpPr/>
              <p:nvPr/>
            </p:nvGrpSpPr>
            <p:grpSpPr>
              <a:xfrm>
                <a:off x="3117275" y="5019363"/>
                <a:ext cx="367408" cy="329754"/>
                <a:chOff x="3106774" y="5191281"/>
                <a:chExt cx="367408" cy="329754"/>
              </a:xfrm>
            </p:grpSpPr>
            <p:sp>
              <p:nvSpPr>
                <p:cNvPr id="227" name="TextBox 182"/>
                <p:cNvSpPr txBox="1"/>
                <p:nvPr/>
              </p:nvSpPr>
              <p:spPr>
                <a:xfrm>
                  <a:off x="3106774" y="5213258"/>
                  <a:ext cx="367408" cy="307777"/>
                </a:xfrm>
                <a:prstGeom prst="rect">
                  <a:avLst/>
                </a:prstGeom>
                <a:noFill/>
              </p:spPr>
              <p:txBody>
                <a:bodyPr wrap="none" rtlCol="0">
                  <a:spAutoFit/>
                </a:bodyPr>
                <a:lstStyle/>
                <a:p>
                  <a:pPr algn="ctr"/>
                  <a:r>
                    <a:rPr lang="es-CL" sz="1400" dirty="0"/>
                    <a:t>28</a:t>
                  </a:r>
                  <a:endParaRPr lang="es-CL" sz="1400" baseline="-25000" dirty="0"/>
                </a:p>
              </p:txBody>
            </p:sp>
            <p:sp>
              <p:nvSpPr>
                <p:cNvPr id="228" name="Oval 183"/>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5" name="Group 184"/>
              <p:cNvGrpSpPr/>
              <p:nvPr/>
            </p:nvGrpSpPr>
            <p:grpSpPr>
              <a:xfrm>
                <a:off x="2792990" y="5009682"/>
                <a:ext cx="327593" cy="329754"/>
                <a:chOff x="3128854" y="5191281"/>
                <a:chExt cx="327593" cy="329754"/>
              </a:xfrm>
            </p:grpSpPr>
            <p:sp>
              <p:nvSpPr>
                <p:cNvPr id="225" name="TextBox 185"/>
                <p:cNvSpPr txBox="1"/>
                <p:nvPr/>
              </p:nvSpPr>
              <p:spPr>
                <a:xfrm>
                  <a:off x="3152459" y="5213258"/>
                  <a:ext cx="276038" cy="307777"/>
                </a:xfrm>
                <a:prstGeom prst="rect">
                  <a:avLst/>
                </a:prstGeom>
                <a:noFill/>
              </p:spPr>
              <p:txBody>
                <a:bodyPr wrap="none" rtlCol="0">
                  <a:spAutoFit/>
                </a:bodyPr>
                <a:lstStyle/>
                <a:p>
                  <a:pPr algn="ctr"/>
                  <a:r>
                    <a:rPr lang="es-CL" sz="1400" dirty="0"/>
                    <a:t>3</a:t>
                  </a:r>
                  <a:endParaRPr lang="es-CL" sz="1400" baseline="-25000" dirty="0"/>
                </a:p>
              </p:txBody>
            </p:sp>
            <p:sp>
              <p:nvSpPr>
                <p:cNvPr id="226" name="Oval 186"/>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16" name="Straight Connector 187"/>
              <p:cNvCxnSpPr>
                <a:endCxn id="226" idx="0"/>
              </p:cNvCxnSpPr>
              <p:nvPr/>
            </p:nvCxnSpPr>
            <p:spPr>
              <a:xfrm flipH="1">
                <a:off x="2956787" y="469102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188"/>
              <p:cNvCxnSpPr>
                <a:endCxn id="224" idx="0"/>
              </p:cNvCxnSpPr>
              <p:nvPr/>
            </p:nvCxnSpPr>
            <p:spPr>
              <a:xfrm>
                <a:off x="1085406" y="4703615"/>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8" name="Group 189"/>
              <p:cNvGrpSpPr/>
              <p:nvPr/>
            </p:nvGrpSpPr>
            <p:grpSpPr>
              <a:xfrm>
                <a:off x="1021927" y="5033213"/>
                <a:ext cx="367409" cy="329754"/>
                <a:chOff x="3106774" y="5191281"/>
                <a:chExt cx="367409" cy="329754"/>
              </a:xfrm>
            </p:grpSpPr>
            <p:sp>
              <p:nvSpPr>
                <p:cNvPr id="223" name="TextBox 190"/>
                <p:cNvSpPr txBox="1"/>
                <p:nvPr/>
              </p:nvSpPr>
              <p:spPr>
                <a:xfrm>
                  <a:off x="3106774" y="5213258"/>
                  <a:ext cx="367409" cy="307777"/>
                </a:xfrm>
                <a:prstGeom prst="rect">
                  <a:avLst/>
                </a:prstGeom>
                <a:noFill/>
              </p:spPr>
              <p:txBody>
                <a:bodyPr wrap="none" rtlCol="0">
                  <a:spAutoFit/>
                </a:bodyPr>
                <a:lstStyle/>
                <a:p>
                  <a:pPr algn="ctr"/>
                  <a:r>
                    <a:rPr lang="es-CL" sz="1400" dirty="0"/>
                    <a:t>30</a:t>
                  </a:r>
                  <a:endParaRPr lang="es-CL" sz="1400" baseline="-25000" dirty="0"/>
                </a:p>
              </p:txBody>
            </p:sp>
            <p:sp>
              <p:nvSpPr>
                <p:cNvPr id="224" name="Oval 191"/>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19" name="Group 192"/>
              <p:cNvGrpSpPr/>
              <p:nvPr/>
            </p:nvGrpSpPr>
            <p:grpSpPr>
              <a:xfrm>
                <a:off x="697642" y="4995822"/>
                <a:ext cx="327593" cy="329754"/>
                <a:chOff x="3128854" y="5191281"/>
                <a:chExt cx="327593" cy="329754"/>
              </a:xfrm>
            </p:grpSpPr>
            <p:sp>
              <p:nvSpPr>
                <p:cNvPr id="221" name="TextBox 193"/>
                <p:cNvSpPr txBox="1"/>
                <p:nvPr/>
              </p:nvSpPr>
              <p:spPr>
                <a:xfrm>
                  <a:off x="3152460" y="5213258"/>
                  <a:ext cx="276037" cy="307777"/>
                </a:xfrm>
                <a:prstGeom prst="rect">
                  <a:avLst/>
                </a:prstGeom>
                <a:noFill/>
              </p:spPr>
              <p:txBody>
                <a:bodyPr wrap="none" rtlCol="0">
                  <a:spAutoFit/>
                </a:bodyPr>
                <a:lstStyle/>
                <a:p>
                  <a:pPr algn="ctr"/>
                  <a:r>
                    <a:rPr lang="es-CL" sz="1400" dirty="0"/>
                    <a:t>5</a:t>
                  </a:r>
                  <a:endParaRPr lang="es-CL" sz="1400" baseline="-25000" dirty="0"/>
                </a:p>
              </p:txBody>
            </p:sp>
            <p:sp>
              <p:nvSpPr>
                <p:cNvPr id="222" name="Oval 194"/>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20" name="Straight Connector 195"/>
              <p:cNvCxnSpPr/>
              <p:nvPr/>
            </p:nvCxnSpPr>
            <p:spPr>
              <a:xfrm flipH="1">
                <a:off x="861439" y="4677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363 Rectángulo"/>
            <p:cNvSpPr/>
            <p:nvPr/>
          </p:nvSpPr>
          <p:spPr>
            <a:xfrm>
              <a:off x="228600" y="4799751"/>
              <a:ext cx="476412" cy="369332"/>
            </a:xfrm>
            <a:prstGeom prst="rect">
              <a:avLst/>
            </a:prstGeom>
          </p:spPr>
          <p:txBody>
            <a:bodyPr wrap="none">
              <a:spAutoFit/>
            </a:bodyPr>
            <a:lstStyle/>
            <a:p>
              <a:r>
                <a:rPr lang="es-CL" b="1" dirty="0"/>
                <a:t>(G)</a:t>
              </a:r>
            </a:p>
          </p:txBody>
        </p:sp>
      </p:grpSp>
      <p:pic>
        <p:nvPicPr>
          <p:cNvPr id="251" name="Imagen 250"/>
          <p:cNvPicPr>
            <a:picLocks noChangeAspect="1"/>
          </p:cNvPicPr>
          <p:nvPr/>
        </p:nvPicPr>
        <p:blipFill>
          <a:blip r:embed="rId3">
            <a:clrChange>
              <a:clrFrom>
                <a:srgbClr val="FFFFFF"/>
              </a:clrFrom>
              <a:clrTo>
                <a:srgbClr val="FFFFFF">
                  <a:alpha val="0"/>
                </a:srgbClr>
              </a:clrTo>
            </a:clrChange>
          </a:blip>
          <a:stretch>
            <a:fillRect/>
          </a:stretch>
        </p:blipFill>
        <p:spPr>
          <a:xfrm>
            <a:off x="40140" y="1743201"/>
            <a:ext cx="6023072" cy="4124199"/>
          </a:xfrm>
          <a:prstGeom prst="rect">
            <a:avLst/>
          </a:prstGeom>
        </p:spPr>
      </p:pic>
      <p:sp>
        <p:nvSpPr>
          <p:cNvPr id="252" name="CuadroTexto 251"/>
          <p:cNvSpPr txBox="1"/>
          <p:nvPr/>
        </p:nvSpPr>
        <p:spPr>
          <a:xfrm>
            <a:off x="3810000" y="3592518"/>
            <a:ext cx="277640" cy="276999"/>
          </a:xfrm>
          <a:prstGeom prst="rect">
            <a:avLst/>
          </a:prstGeom>
          <a:noFill/>
        </p:spPr>
        <p:txBody>
          <a:bodyPr wrap="none" rtlCol="0">
            <a:spAutoFit/>
          </a:bodyPr>
          <a:lstStyle/>
          <a:p>
            <a:r>
              <a:rPr lang="es-ES" sz="1200" b="1" dirty="0">
                <a:solidFill>
                  <a:srgbClr val="0000FF"/>
                </a:solidFill>
              </a:rPr>
              <a:t>A</a:t>
            </a:r>
            <a:endParaRPr lang="es-CL" b="1" dirty="0">
              <a:solidFill>
                <a:srgbClr val="0000FF"/>
              </a:solidFill>
            </a:endParaRPr>
          </a:p>
        </p:txBody>
      </p:sp>
      <p:sp>
        <p:nvSpPr>
          <p:cNvPr id="253" name="CuadroTexto 252"/>
          <p:cNvSpPr txBox="1"/>
          <p:nvPr/>
        </p:nvSpPr>
        <p:spPr>
          <a:xfrm>
            <a:off x="2905705" y="3592518"/>
            <a:ext cx="277640" cy="276999"/>
          </a:xfrm>
          <a:prstGeom prst="rect">
            <a:avLst/>
          </a:prstGeom>
          <a:noFill/>
        </p:spPr>
        <p:txBody>
          <a:bodyPr wrap="none" rtlCol="0">
            <a:spAutoFit/>
          </a:bodyPr>
          <a:lstStyle/>
          <a:p>
            <a:pPr algn="ctr"/>
            <a:r>
              <a:rPr lang="es-ES" sz="1200" b="1" dirty="0">
                <a:solidFill>
                  <a:srgbClr val="0000FF"/>
                </a:solidFill>
              </a:rPr>
              <a:t>B</a:t>
            </a:r>
            <a:endParaRPr lang="es-CL" b="1" dirty="0">
              <a:solidFill>
                <a:srgbClr val="0000FF"/>
              </a:solidFill>
            </a:endParaRPr>
          </a:p>
        </p:txBody>
      </p:sp>
      <p:sp>
        <p:nvSpPr>
          <p:cNvPr id="254" name="CuadroTexto 253"/>
          <p:cNvSpPr txBox="1"/>
          <p:nvPr/>
        </p:nvSpPr>
        <p:spPr>
          <a:xfrm>
            <a:off x="2012630" y="3592518"/>
            <a:ext cx="266420" cy="276999"/>
          </a:xfrm>
          <a:prstGeom prst="rect">
            <a:avLst/>
          </a:prstGeom>
          <a:noFill/>
        </p:spPr>
        <p:txBody>
          <a:bodyPr wrap="none" rtlCol="0">
            <a:spAutoFit/>
          </a:bodyPr>
          <a:lstStyle/>
          <a:p>
            <a:r>
              <a:rPr lang="es-ES" sz="1200" b="1" dirty="0">
                <a:solidFill>
                  <a:srgbClr val="0000FF"/>
                </a:solidFill>
              </a:rPr>
              <a:t>C</a:t>
            </a:r>
            <a:endParaRPr lang="es-CL" b="1" dirty="0">
              <a:solidFill>
                <a:srgbClr val="0000FF"/>
              </a:solidFill>
            </a:endParaRPr>
          </a:p>
        </p:txBody>
      </p:sp>
      <p:sp>
        <p:nvSpPr>
          <p:cNvPr id="255" name="CuadroTexto 254"/>
          <p:cNvSpPr txBox="1"/>
          <p:nvPr/>
        </p:nvSpPr>
        <p:spPr>
          <a:xfrm>
            <a:off x="3805190" y="3883786"/>
            <a:ext cx="282450" cy="276999"/>
          </a:xfrm>
          <a:prstGeom prst="rect">
            <a:avLst/>
          </a:prstGeom>
          <a:noFill/>
        </p:spPr>
        <p:txBody>
          <a:bodyPr wrap="none" rtlCol="0">
            <a:spAutoFit/>
          </a:bodyPr>
          <a:lstStyle/>
          <a:p>
            <a:r>
              <a:rPr lang="es-ES" sz="1200" b="1" dirty="0">
                <a:solidFill>
                  <a:srgbClr val="0000FF"/>
                </a:solidFill>
              </a:rPr>
              <a:t>D</a:t>
            </a:r>
            <a:endParaRPr lang="es-CL" b="1" dirty="0">
              <a:solidFill>
                <a:srgbClr val="0000FF"/>
              </a:solidFill>
            </a:endParaRPr>
          </a:p>
        </p:txBody>
      </p:sp>
      <p:sp>
        <p:nvSpPr>
          <p:cNvPr id="256" name="CuadroTexto 255"/>
          <p:cNvSpPr txBox="1"/>
          <p:nvPr/>
        </p:nvSpPr>
        <p:spPr>
          <a:xfrm>
            <a:off x="5383170" y="3543335"/>
            <a:ext cx="260008" cy="276999"/>
          </a:xfrm>
          <a:prstGeom prst="rect">
            <a:avLst/>
          </a:prstGeom>
          <a:noFill/>
        </p:spPr>
        <p:txBody>
          <a:bodyPr wrap="none" rtlCol="0">
            <a:spAutoFit/>
          </a:bodyPr>
          <a:lstStyle/>
          <a:p>
            <a:r>
              <a:rPr lang="es-ES" sz="1200" b="1" dirty="0">
                <a:solidFill>
                  <a:srgbClr val="0000FF"/>
                </a:solidFill>
              </a:rPr>
              <a:t>E</a:t>
            </a:r>
            <a:endParaRPr lang="es-CL" b="1" dirty="0">
              <a:solidFill>
                <a:srgbClr val="0000FF"/>
              </a:solidFill>
            </a:endParaRPr>
          </a:p>
        </p:txBody>
      </p:sp>
      <p:sp>
        <p:nvSpPr>
          <p:cNvPr id="257" name="CuadroTexto 256"/>
          <p:cNvSpPr txBox="1"/>
          <p:nvPr/>
        </p:nvSpPr>
        <p:spPr>
          <a:xfrm>
            <a:off x="2941501" y="2715599"/>
            <a:ext cx="255198" cy="276999"/>
          </a:xfrm>
          <a:prstGeom prst="rect">
            <a:avLst/>
          </a:prstGeom>
          <a:noFill/>
        </p:spPr>
        <p:txBody>
          <a:bodyPr wrap="none" rtlCol="0">
            <a:spAutoFit/>
          </a:bodyPr>
          <a:lstStyle/>
          <a:p>
            <a:r>
              <a:rPr lang="es-ES" sz="1200" b="1" dirty="0">
                <a:solidFill>
                  <a:srgbClr val="0000FF"/>
                </a:solidFill>
              </a:rPr>
              <a:t>F</a:t>
            </a:r>
            <a:endParaRPr lang="es-CL" b="1" dirty="0">
              <a:solidFill>
                <a:srgbClr val="0000FF"/>
              </a:solidFill>
            </a:endParaRPr>
          </a:p>
        </p:txBody>
      </p:sp>
      <p:sp>
        <p:nvSpPr>
          <p:cNvPr id="258" name="CuadroTexto 257"/>
          <p:cNvSpPr txBox="1"/>
          <p:nvPr/>
        </p:nvSpPr>
        <p:spPr>
          <a:xfrm>
            <a:off x="2905705" y="3833988"/>
            <a:ext cx="282450" cy="276999"/>
          </a:xfrm>
          <a:prstGeom prst="rect">
            <a:avLst/>
          </a:prstGeom>
          <a:noFill/>
        </p:spPr>
        <p:txBody>
          <a:bodyPr wrap="none" rtlCol="0">
            <a:spAutoFit/>
          </a:bodyPr>
          <a:lstStyle/>
          <a:p>
            <a:pPr algn="ctr"/>
            <a:r>
              <a:rPr lang="es-ES" sz="1200" b="1" dirty="0">
                <a:solidFill>
                  <a:srgbClr val="0000FF"/>
                </a:solidFill>
              </a:rPr>
              <a:t>G</a:t>
            </a:r>
            <a:endParaRPr lang="es-CL" b="1" dirty="0">
              <a:solidFill>
                <a:srgbClr val="0000FF"/>
              </a:solidFill>
            </a:endParaRPr>
          </a:p>
        </p:txBody>
      </p:sp>
      <p:grpSp>
        <p:nvGrpSpPr>
          <p:cNvPr id="3" name="Grupo 2"/>
          <p:cNvGrpSpPr/>
          <p:nvPr/>
        </p:nvGrpSpPr>
        <p:grpSpPr>
          <a:xfrm>
            <a:off x="6271077" y="3800475"/>
            <a:ext cx="2466975" cy="1990725"/>
            <a:chOff x="6400800" y="4410075"/>
            <a:chExt cx="2466975" cy="1990725"/>
          </a:xfrm>
        </p:grpSpPr>
        <p:pic>
          <p:nvPicPr>
            <p:cNvPr id="2" name="Imagen 1"/>
            <p:cNvPicPr>
              <a:picLocks noChangeAspect="1"/>
            </p:cNvPicPr>
            <p:nvPr/>
          </p:nvPicPr>
          <p:blipFill>
            <a:blip r:embed="rId4"/>
            <a:stretch>
              <a:fillRect/>
            </a:stretch>
          </p:blipFill>
          <p:spPr>
            <a:xfrm>
              <a:off x="6400800" y="4410075"/>
              <a:ext cx="2466975" cy="1990725"/>
            </a:xfrm>
            <a:prstGeom prst="rect">
              <a:avLst/>
            </a:prstGeom>
          </p:spPr>
        </p:pic>
        <p:sp>
          <p:nvSpPr>
            <p:cNvPr id="259" name="363 Rectángulo"/>
            <p:cNvSpPr/>
            <p:nvPr/>
          </p:nvSpPr>
          <p:spPr>
            <a:xfrm>
              <a:off x="6400800" y="4410075"/>
              <a:ext cx="476412" cy="369332"/>
            </a:xfrm>
            <a:prstGeom prst="rect">
              <a:avLst/>
            </a:prstGeom>
          </p:spPr>
          <p:txBody>
            <a:bodyPr wrap="none">
              <a:spAutoFit/>
            </a:bodyPr>
            <a:lstStyle/>
            <a:p>
              <a:r>
                <a:rPr lang="es-CL" b="1" dirty="0"/>
                <a:t>(H)</a:t>
              </a:r>
            </a:p>
          </p:txBody>
        </p:sp>
      </p:grpSp>
      <p:sp>
        <p:nvSpPr>
          <p:cNvPr id="260" name="CuadroTexto 259"/>
          <p:cNvSpPr txBox="1"/>
          <p:nvPr/>
        </p:nvSpPr>
        <p:spPr>
          <a:xfrm>
            <a:off x="2905705" y="4218801"/>
            <a:ext cx="282450" cy="276999"/>
          </a:xfrm>
          <a:prstGeom prst="rect">
            <a:avLst/>
          </a:prstGeom>
          <a:noFill/>
        </p:spPr>
        <p:txBody>
          <a:bodyPr wrap="none" rtlCol="0">
            <a:spAutoFit/>
          </a:bodyPr>
          <a:lstStyle/>
          <a:p>
            <a:pPr algn="ctr"/>
            <a:r>
              <a:rPr lang="es-ES" sz="1200" b="1" dirty="0">
                <a:solidFill>
                  <a:srgbClr val="0000FF"/>
                </a:solidFill>
              </a:rPr>
              <a:t>H</a:t>
            </a:r>
            <a:endParaRPr lang="es-CL" b="1" dirty="0">
              <a:solidFill>
                <a:srgbClr val="0000FF"/>
              </a:solidFill>
            </a:endParaRPr>
          </a:p>
        </p:txBody>
      </p:sp>
      <p:sp>
        <p:nvSpPr>
          <p:cNvPr id="96" name="CuadroTexto 95"/>
          <p:cNvSpPr txBox="1"/>
          <p:nvPr/>
        </p:nvSpPr>
        <p:spPr>
          <a:xfrm>
            <a:off x="5715817" y="1911770"/>
            <a:ext cx="256802" cy="261610"/>
          </a:xfrm>
          <a:prstGeom prst="rect">
            <a:avLst/>
          </a:prstGeom>
          <a:noFill/>
          <a:ln>
            <a:solidFill>
              <a:schemeClr val="tx1"/>
            </a:solidFill>
          </a:ln>
        </p:spPr>
        <p:txBody>
          <a:bodyPr wrap="none" rtlCol="0">
            <a:spAutoFit/>
          </a:bodyPr>
          <a:lstStyle/>
          <a:p>
            <a:r>
              <a:rPr lang="es-ES" sz="1100" b="1" dirty="0"/>
              <a:t>1</a:t>
            </a:r>
            <a:endParaRPr lang="es-CL" sz="1100" b="1" dirty="0"/>
          </a:p>
        </p:txBody>
      </p:sp>
      <p:sp>
        <p:nvSpPr>
          <p:cNvPr id="97" name="CuadroTexto 96"/>
          <p:cNvSpPr txBox="1"/>
          <p:nvPr/>
        </p:nvSpPr>
        <p:spPr>
          <a:xfrm>
            <a:off x="3775175" y="2406250"/>
            <a:ext cx="256802" cy="261610"/>
          </a:xfrm>
          <a:prstGeom prst="rect">
            <a:avLst/>
          </a:prstGeom>
          <a:noFill/>
          <a:ln>
            <a:solidFill>
              <a:schemeClr val="tx1"/>
            </a:solidFill>
          </a:ln>
        </p:spPr>
        <p:txBody>
          <a:bodyPr wrap="none" rtlCol="0">
            <a:spAutoFit/>
          </a:bodyPr>
          <a:lstStyle/>
          <a:p>
            <a:r>
              <a:rPr lang="es-ES" sz="1100" b="1" dirty="0"/>
              <a:t>2</a:t>
            </a:r>
            <a:endParaRPr lang="es-CL" sz="1100" b="1" dirty="0"/>
          </a:p>
        </p:txBody>
      </p:sp>
      <p:sp>
        <p:nvSpPr>
          <p:cNvPr id="98" name="CuadroTexto 97"/>
          <p:cNvSpPr txBox="1"/>
          <p:nvPr/>
        </p:nvSpPr>
        <p:spPr>
          <a:xfrm>
            <a:off x="1419598" y="3836903"/>
            <a:ext cx="256802" cy="261610"/>
          </a:xfrm>
          <a:prstGeom prst="rect">
            <a:avLst/>
          </a:prstGeom>
          <a:noFill/>
          <a:ln>
            <a:solidFill>
              <a:schemeClr val="tx1"/>
            </a:solidFill>
          </a:ln>
        </p:spPr>
        <p:txBody>
          <a:bodyPr wrap="none" rtlCol="0">
            <a:spAutoFit/>
          </a:bodyPr>
          <a:lstStyle/>
          <a:p>
            <a:r>
              <a:rPr lang="es-ES" sz="1100" b="1" dirty="0"/>
              <a:t>3</a:t>
            </a:r>
            <a:endParaRPr lang="es-CL" sz="1100" b="1" dirty="0"/>
          </a:p>
        </p:txBody>
      </p:sp>
      <p:sp>
        <p:nvSpPr>
          <p:cNvPr id="99" name="CuadroTexto 98"/>
          <p:cNvSpPr txBox="1"/>
          <p:nvPr/>
        </p:nvSpPr>
        <p:spPr>
          <a:xfrm>
            <a:off x="3152748" y="3631740"/>
            <a:ext cx="256802" cy="261610"/>
          </a:xfrm>
          <a:prstGeom prst="rect">
            <a:avLst/>
          </a:prstGeom>
          <a:noFill/>
          <a:ln>
            <a:solidFill>
              <a:schemeClr val="tx1"/>
            </a:solidFill>
          </a:ln>
        </p:spPr>
        <p:txBody>
          <a:bodyPr wrap="none" rtlCol="0">
            <a:spAutoFit/>
          </a:bodyPr>
          <a:lstStyle/>
          <a:p>
            <a:r>
              <a:rPr lang="es-ES" sz="1100" b="1" dirty="0"/>
              <a:t>4</a:t>
            </a:r>
            <a:endParaRPr lang="es-CL" sz="1100" b="1" dirty="0"/>
          </a:p>
        </p:txBody>
      </p:sp>
      <p:sp>
        <p:nvSpPr>
          <p:cNvPr id="100" name="CuadroTexto 99"/>
          <p:cNvSpPr txBox="1"/>
          <p:nvPr/>
        </p:nvSpPr>
        <p:spPr>
          <a:xfrm>
            <a:off x="3248398" y="4152500"/>
            <a:ext cx="256802" cy="261610"/>
          </a:xfrm>
          <a:prstGeom prst="rect">
            <a:avLst/>
          </a:prstGeom>
          <a:noFill/>
          <a:ln>
            <a:solidFill>
              <a:schemeClr val="tx1"/>
            </a:solidFill>
          </a:ln>
        </p:spPr>
        <p:txBody>
          <a:bodyPr wrap="none" rtlCol="0">
            <a:spAutoFit/>
          </a:bodyPr>
          <a:lstStyle/>
          <a:p>
            <a:r>
              <a:rPr lang="es-ES" sz="1100" b="1" dirty="0"/>
              <a:t>6</a:t>
            </a:r>
            <a:endParaRPr lang="es-CL" sz="1100" b="1" dirty="0"/>
          </a:p>
        </p:txBody>
      </p:sp>
      <p:sp>
        <p:nvSpPr>
          <p:cNvPr id="101" name="CuadroTexto 100"/>
          <p:cNvSpPr txBox="1"/>
          <p:nvPr/>
        </p:nvSpPr>
        <p:spPr>
          <a:xfrm>
            <a:off x="4394641" y="3836903"/>
            <a:ext cx="256802" cy="261610"/>
          </a:xfrm>
          <a:prstGeom prst="rect">
            <a:avLst/>
          </a:prstGeom>
          <a:noFill/>
          <a:ln>
            <a:solidFill>
              <a:schemeClr val="tx1"/>
            </a:solidFill>
          </a:ln>
        </p:spPr>
        <p:txBody>
          <a:bodyPr wrap="none" rtlCol="0">
            <a:spAutoFit/>
          </a:bodyPr>
          <a:lstStyle/>
          <a:p>
            <a:r>
              <a:rPr lang="es-ES" sz="1100" b="1" dirty="0"/>
              <a:t>5</a:t>
            </a:r>
            <a:endParaRPr lang="es-CL" sz="1100" b="1" dirty="0"/>
          </a:p>
        </p:txBody>
      </p:sp>
    </p:spTree>
    <p:extLst>
      <p:ext uri="{BB962C8B-B14F-4D97-AF65-F5344CB8AC3E}">
        <p14:creationId xmlns:p14="http://schemas.microsoft.com/office/powerpoint/2010/main" val="208948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29</a:t>
            </a:fld>
            <a:endParaRPr lang="en-US"/>
          </a:p>
        </p:txBody>
      </p:sp>
      <p:sp>
        <p:nvSpPr>
          <p:cNvPr id="40" name="TextBox 39"/>
          <p:cNvSpPr txBox="1"/>
          <p:nvPr/>
        </p:nvSpPr>
        <p:spPr>
          <a:xfrm>
            <a:off x="11118" y="1143000"/>
            <a:ext cx="9132882" cy="4873129"/>
          </a:xfrm>
          <a:prstGeom prst="rect">
            <a:avLst/>
          </a:prstGeom>
          <a:noFill/>
        </p:spPr>
        <p:txBody>
          <a:bodyPr wrap="square" rtlCol="0">
            <a:spAutoFit/>
          </a:bodyPr>
          <a:lstStyle/>
          <a:p>
            <a:pPr marL="179388" indent="-179388" algn="just">
              <a:spcBef>
                <a:spcPts val="1200"/>
              </a:spcBef>
              <a:buFont typeface="Wingdings" pitchFamily="2" charset="2"/>
              <a:buChar char="§"/>
            </a:pPr>
            <a:r>
              <a:rPr lang="es-CL" sz="1600" dirty="0"/>
              <a:t>Los recorridos en un AB aseguran la </a:t>
            </a:r>
            <a:r>
              <a:rPr lang="es-CL" sz="1600" b="1" dirty="0"/>
              <a:t>visita</a:t>
            </a:r>
            <a:r>
              <a:rPr lang="es-CL" sz="1600" dirty="0"/>
              <a:t> </a:t>
            </a:r>
            <a:r>
              <a:rPr lang="es-CL" sz="1600" b="1" dirty="0"/>
              <a:t>exactamente una vez </a:t>
            </a:r>
            <a:r>
              <a:rPr lang="es-CL" sz="1600" dirty="0"/>
              <a:t>a cada uno de sus nodos.</a:t>
            </a:r>
          </a:p>
          <a:p>
            <a:pPr marL="179388" indent="-179388" algn="just">
              <a:spcBef>
                <a:spcPts val="1200"/>
              </a:spcBef>
              <a:spcAft>
                <a:spcPts val="800"/>
              </a:spcAft>
              <a:buFont typeface="Wingdings" pitchFamily="2" charset="2"/>
              <a:buChar char="§"/>
            </a:pPr>
            <a:r>
              <a:rPr lang="es-CL" sz="1600" dirty="0"/>
              <a:t>Visitar un nodo significa </a:t>
            </a:r>
            <a:r>
              <a:rPr lang="es-CL" sz="1600" b="1" dirty="0"/>
              <a:t>imprimirlo</a:t>
            </a:r>
            <a:r>
              <a:rPr lang="es-CL" sz="1600" dirty="0"/>
              <a:t>, pero también se puede usar para </a:t>
            </a:r>
            <a:r>
              <a:rPr lang="es-CL" sz="1600" b="1" dirty="0"/>
              <a:t>buscar un elemento</a:t>
            </a:r>
            <a:r>
              <a:rPr lang="es-CL" sz="1600" dirty="0"/>
              <a:t>, por ejemplo.</a:t>
            </a:r>
          </a:p>
          <a:p>
            <a:pPr marL="179388" indent="-179388" algn="just">
              <a:spcBef>
                <a:spcPts val="1200"/>
              </a:spcBef>
              <a:buFont typeface="Wingdings" pitchFamily="2" charset="2"/>
              <a:buChar char="§"/>
            </a:pPr>
            <a:r>
              <a:rPr lang="es-CL" sz="1600" dirty="0"/>
              <a:t>Existen 4 tipos de recorridos. Los 3 primeros son recursivos, por lo que será “extraña” su explicación.</a:t>
            </a:r>
          </a:p>
          <a:p>
            <a:pPr marL="179388" indent="-179388" algn="just">
              <a:spcBef>
                <a:spcPts val="1200"/>
              </a:spcBef>
              <a:buFont typeface="Wingdings" pitchFamily="2" charset="2"/>
              <a:buChar char="§"/>
            </a:pPr>
            <a:r>
              <a:rPr lang="es-ES" sz="1600" dirty="0"/>
              <a:t>Lo importante es que el prefijo de cada nombre, señala la posición en la que queda la </a:t>
            </a:r>
            <a:r>
              <a:rPr lang="es-ES" sz="1600" b="1" dirty="0"/>
              <a:t>raíz </a:t>
            </a:r>
            <a:r>
              <a:rPr lang="es-ES" sz="1600" dirty="0"/>
              <a:t>respecto a sus hijos izquierdo y derecho (en ese orden)</a:t>
            </a:r>
            <a:endParaRPr lang="es-CL" sz="1600" dirty="0"/>
          </a:p>
          <a:p>
            <a:pPr marL="179388" indent="-179388" algn="just">
              <a:spcBef>
                <a:spcPts val="1200"/>
              </a:spcBef>
              <a:buFont typeface="Wingdings" pitchFamily="2" charset="2"/>
              <a:buChar char="§"/>
            </a:pPr>
            <a:r>
              <a:rPr lang="es-CL" sz="1600" b="1" dirty="0" err="1">
                <a:solidFill>
                  <a:srgbClr val="C00000"/>
                </a:solidFill>
              </a:rPr>
              <a:t>PreOrden</a:t>
            </a:r>
            <a:r>
              <a:rPr lang="es-CL" sz="1600" dirty="0"/>
              <a:t>: Visitar/</a:t>
            </a:r>
            <a:r>
              <a:rPr lang="es-CL" sz="1600" b="1" dirty="0">
                <a:solidFill>
                  <a:srgbClr val="0070C0"/>
                </a:solidFill>
              </a:rPr>
              <a:t>imprimir la raíz</a:t>
            </a:r>
            <a:r>
              <a:rPr lang="es-CL" sz="1600" dirty="0"/>
              <a:t>, luego visitar en </a:t>
            </a:r>
            <a:r>
              <a:rPr lang="es-CL" sz="1600" b="1" dirty="0" err="1"/>
              <a:t>PreOrden</a:t>
            </a:r>
            <a:r>
              <a:rPr lang="es-CL" sz="1600" dirty="0"/>
              <a:t> el hijo izquierdo, y por último visitar en </a:t>
            </a:r>
            <a:r>
              <a:rPr lang="es-CL" sz="1600" b="1" dirty="0" err="1"/>
              <a:t>PreOrden</a:t>
            </a:r>
            <a:r>
              <a:rPr lang="es-CL" sz="1600" dirty="0"/>
              <a:t> al hijo derecho. (</a:t>
            </a:r>
            <a:r>
              <a:rPr lang="es-CL" sz="1600" b="1" dirty="0">
                <a:solidFill>
                  <a:srgbClr val="0070C0"/>
                </a:solidFill>
              </a:rPr>
              <a:t>R</a:t>
            </a:r>
            <a:r>
              <a:rPr lang="es-CL" sz="1600" dirty="0"/>
              <a:t> – I – D)</a:t>
            </a:r>
          </a:p>
          <a:p>
            <a:pPr marL="179388" indent="-179388" algn="just">
              <a:spcBef>
                <a:spcPts val="1200"/>
              </a:spcBef>
              <a:buFont typeface="Wingdings" pitchFamily="2" charset="2"/>
              <a:buChar char="§"/>
            </a:pPr>
            <a:r>
              <a:rPr lang="es-CL" sz="1600" b="1" dirty="0" err="1">
                <a:solidFill>
                  <a:srgbClr val="C00000"/>
                </a:solidFill>
              </a:rPr>
              <a:t>InOrden</a:t>
            </a:r>
            <a:r>
              <a:rPr lang="es-CL" sz="1600" dirty="0"/>
              <a:t>: Visitar en </a:t>
            </a:r>
            <a:r>
              <a:rPr lang="es-CL" sz="1600" b="1" dirty="0" err="1"/>
              <a:t>InOrden</a:t>
            </a:r>
            <a:r>
              <a:rPr lang="es-CL" sz="1600" dirty="0"/>
              <a:t> al hijo izquierdo, luego visitar/</a:t>
            </a:r>
            <a:r>
              <a:rPr lang="es-CL" sz="1600" b="1" dirty="0">
                <a:solidFill>
                  <a:srgbClr val="0070C0"/>
                </a:solidFill>
              </a:rPr>
              <a:t>imprimir la raíz</a:t>
            </a:r>
            <a:r>
              <a:rPr lang="es-CL" sz="1600" dirty="0"/>
              <a:t> y por último visitar en </a:t>
            </a:r>
            <a:r>
              <a:rPr lang="es-CL" sz="1600" b="1" dirty="0" err="1"/>
              <a:t>InOrden</a:t>
            </a:r>
            <a:r>
              <a:rPr lang="es-CL" sz="1600" dirty="0"/>
              <a:t> al hijo derecho. (I – </a:t>
            </a:r>
            <a:r>
              <a:rPr lang="es-CL" sz="1600" b="1" dirty="0">
                <a:solidFill>
                  <a:srgbClr val="0070C0"/>
                </a:solidFill>
              </a:rPr>
              <a:t>R</a:t>
            </a:r>
            <a:r>
              <a:rPr lang="es-CL" sz="1600" dirty="0"/>
              <a:t> – D)</a:t>
            </a:r>
          </a:p>
          <a:p>
            <a:pPr marL="179388" indent="-179388" algn="just">
              <a:spcBef>
                <a:spcPts val="1200"/>
              </a:spcBef>
              <a:buFont typeface="Wingdings" pitchFamily="2" charset="2"/>
              <a:buChar char="§"/>
            </a:pPr>
            <a:r>
              <a:rPr lang="es-CL" sz="1600" b="1" dirty="0" err="1">
                <a:solidFill>
                  <a:srgbClr val="C00000"/>
                </a:solidFill>
              </a:rPr>
              <a:t>PostOrden</a:t>
            </a:r>
            <a:r>
              <a:rPr lang="es-CL" sz="1600" dirty="0"/>
              <a:t>: Visitar en </a:t>
            </a:r>
            <a:r>
              <a:rPr lang="es-CL" sz="1600" b="1" dirty="0" err="1"/>
              <a:t>PostOrden</a:t>
            </a:r>
            <a:r>
              <a:rPr lang="es-CL" sz="1600" dirty="0"/>
              <a:t> el hijo izquierdo, luego visitar en </a:t>
            </a:r>
            <a:r>
              <a:rPr lang="es-CL" sz="1600" b="1" dirty="0" err="1"/>
              <a:t>PostOrden</a:t>
            </a:r>
            <a:r>
              <a:rPr lang="es-CL" sz="1600" dirty="0"/>
              <a:t> el Hijo Derecho y por último visitar/</a:t>
            </a:r>
            <a:r>
              <a:rPr lang="es-CL" sz="1600" b="1" dirty="0">
                <a:solidFill>
                  <a:srgbClr val="0070C0"/>
                </a:solidFill>
              </a:rPr>
              <a:t>imprimir la raíz</a:t>
            </a:r>
            <a:r>
              <a:rPr lang="es-CL" sz="1600" dirty="0"/>
              <a:t>. (I – D – </a:t>
            </a:r>
            <a:r>
              <a:rPr lang="es-CL" sz="1600" b="1" dirty="0">
                <a:solidFill>
                  <a:srgbClr val="0070C0"/>
                </a:solidFill>
              </a:rPr>
              <a:t>R</a:t>
            </a:r>
            <a:r>
              <a:rPr lang="es-CL" sz="1600" dirty="0"/>
              <a:t>)</a:t>
            </a:r>
          </a:p>
          <a:p>
            <a:pPr marL="179388" indent="-179388" algn="just">
              <a:spcBef>
                <a:spcPts val="1200"/>
              </a:spcBef>
              <a:buFont typeface="Wingdings" pitchFamily="2" charset="2"/>
              <a:buChar char="§"/>
            </a:pPr>
            <a:r>
              <a:rPr lang="es-CL" sz="1600" b="1" dirty="0">
                <a:solidFill>
                  <a:srgbClr val="C00000"/>
                </a:solidFill>
              </a:rPr>
              <a:t>Por Niveles</a:t>
            </a:r>
            <a:r>
              <a:rPr lang="es-CL" sz="1600" dirty="0"/>
              <a:t>: Visitar la raíz del árbol, luego todos los nodos del nivel 1 (de izquierda a derecha), luego todos los nodos del nivel 2, y así sucesivamente.</a:t>
            </a:r>
          </a:p>
          <a:p>
            <a:pPr marL="179388" indent="-179388" algn="just">
              <a:spcBef>
                <a:spcPts val="1200"/>
              </a:spcBef>
            </a:pPr>
            <a:endParaRPr lang="es-CL" sz="1600" b="1" i="1" u="sng" dirty="0"/>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7" name="Rectángulo 6"/>
          <p:cNvSpPr/>
          <p:nvPr/>
        </p:nvSpPr>
        <p:spPr>
          <a:xfrm>
            <a:off x="218975" y="3091390"/>
            <a:ext cx="360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p:nvSpPr>
        <p:spPr>
          <a:xfrm>
            <a:off x="218975" y="3742623"/>
            <a:ext cx="216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p:cNvSpPr/>
          <p:nvPr/>
        </p:nvSpPr>
        <p:spPr>
          <a:xfrm>
            <a:off x="218975" y="4378540"/>
            <a:ext cx="432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ángulo 10"/>
          <p:cNvSpPr/>
          <p:nvPr/>
        </p:nvSpPr>
        <p:spPr>
          <a:xfrm>
            <a:off x="2438400" y="3361050"/>
            <a:ext cx="252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3"/>
          <p:cNvSpPr/>
          <p:nvPr/>
        </p:nvSpPr>
        <p:spPr>
          <a:xfrm>
            <a:off x="1857675" y="3997540"/>
            <a:ext cx="216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ángulo 14"/>
          <p:cNvSpPr/>
          <p:nvPr/>
        </p:nvSpPr>
        <p:spPr>
          <a:xfrm>
            <a:off x="2809996" y="4638575"/>
            <a:ext cx="180000" cy="26966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0831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s-CL" sz="2400" b="1" dirty="0"/>
              <a:t>Estructuras de Datos Recursivas: </a:t>
            </a:r>
            <a:r>
              <a:rPr lang="es-CL" sz="2400" b="1" dirty="0">
                <a:solidFill>
                  <a:srgbClr val="0070C0"/>
                </a:solidFill>
              </a:rPr>
              <a:t>Árboles</a:t>
            </a:r>
            <a:r>
              <a:rPr lang="es-CL" sz="2400" b="1" dirty="0"/>
              <a:t> </a:t>
            </a:r>
            <a:r>
              <a:rPr lang="es-CL" sz="2400" b="1" dirty="0">
                <a:solidFill>
                  <a:srgbClr val="0070C0"/>
                </a:solidFill>
              </a:rPr>
              <a:t>Binarios</a:t>
            </a:r>
            <a:endParaRPr lang="es-CL" sz="2400" b="1" i="1" dirty="0">
              <a:solidFill>
                <a:srgbClr val="0070C0"/>
              </a:solidFill>
            </a:endParaRPr>
          </a:p>
        </p:txBody>
      </p:sp>
      <p:sp>
        <p:nvSpPr>
          <p:cNvPr id="38" name="Slide Number Placeholder 37"/>
          <p:cNvSpPr>
            <a:spLocks noGrp="1"/>
          </p:cNvSpPr>
          <p:nvPr>
            <p:ph type="sldNum" sz="quarter" idx="12"/>
          </p:nvPr>
        </p:nvSpPr>
        <p:spPr>
          <a:xfrm>
            <a:off x="7010400" y="6477100"/>
            <a:ext cx="2133600" cy="365125"/>
          </a:xfrm>
        </p:spPr>
        <p:txBody>
          <a:bodyPr/>
          <a:lstStyle/>
          <a:p>
            <a:fld id="{B6F15528-21DE-4FAA-801E-634DDDAF4B2B}" type="slidenum">
              <a:rPr lang="en-US" smtClean="0"/>
              <a:pPr/>
              <a:t>3</a:t>
            </a:fld>
            <a:endParaRPr lang="en-US"/>
          </a:p>
        </p:txBody>
      </p:sp>
      <p:sp>
        <p:nvSpPr>
          <p:cNvPr id="114" name="Rectangle 113"/>
          <p:cNvSpPr/>
          <p:nvPr/>
        </p:nvSpPr>
        <p:spPr>
          <a:xfrm>
            <a:off x="1778000" y="2987575"/>
            <a:ext cx="609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5" name="Rectangle 114"/>
          <p:cNvSpPr/>
          <p:nvPr/>
        </p:nvSpPr>
        <p:spPr>
          <a:xfrm>
            <a:off x="2209800" y="3597175"/>
            <a:ext cx="1371600"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Rectangle 115"/>
          <p:cNvSpPr/>
          <p:nvPr/>
        </p:nvSpPr>
        <p:spPr>
          <a:xfrm>
            <a:off x="533400" y="3597175"/>
            <a:ext cx="1371600"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3" name="Right Arrow 142"/>
          <p:cNvSpPr/>
          <p:nvPr/>
        </p:nvSpPr>
        <p:spPr>
          <a:xfrm>
            <a:off x="4127400" y="3962400"/>
            <a:ext cx="216000" cy="216000"/>
          </a:xfrm>
          <a:prstGeom prst="right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5" name="Rectangle 144"/>
          <p:cNvSpPr/>
          <p:nvPr/>
        </p:nvSpPr>
        <p:spPr>
          <a:xfrm>
            <a:off x="4953000" y="3619500"/>
            <a:ext cx="685800" cy="787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7" name="Rectangle 156"/>
          <p:cNvSpPr/>
          <p:nvPr/>
        </p:nvSpPr>
        <p:spPr>
          <a:xfrm>
            <a:off x="5676900" y="3619500"/>
            <a:ext cx="647700" cy="787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8" name="Rectangle 157"/>
          <p:cNvSpPr/>
          <p:nvPr/>
        </p:nvSpPr>
        <p:spPr>
          <a:xfrm>
            <a:off x="5397500" y="29845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9" name="Rectangle 158"/>
          <p:cNvSpPr/>
          <p:nvPr/>
        </p:nvSpPr>
        <p:spPr>
          <a:xfrm>
            <a:off x="6934200" y="3606800"/>
            <a:ext cx="685800" cy="800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0" name="Rectangle 159"/>
          <p:cNvSpPr/>
          <p:nvPr/>
        </p:nvSpPr>
        <p:spPr>
          <a:xfrm>
            <a:off x="7658100" y="3606800"/>
            <a:ext cx="647700" cy="800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1" name="Rectangle 160"/>
          <p:cNvSpPr/>
          <p:nvPr/>
        </p:nvSpPr>
        <p:spPr>
          <a:xfrm>
            <a:off x="7378700" y="29718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4" name="Right Arrow 183"/>
          <p:cNvSpPr/>
          <p:nvPr/>
        </p:nvSpPr>
        <p:spPr>
          <a:xfrm rot="5400000">
            <a:off x="5562235" y="4495700"/>
            <a:ext cx="216000" cy="216000"/>
          </a:xfrm>
          <a:prstGeom prst="right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5" name="Right Arrow 184"/>
          <p:cNvSpPr/>
          <p:nvPr/>
        </p:nvSpPr>
        <p:spPr>
          <a:xfrm rot="5400000">
            <a:off x="7543800" y="4495700"/>
            <a:ext cx="216000" cy="216000"/>
          </a:xfrm>
          <a:prstGeom prst="right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235" name="Group 234"/>
          <p:cNvGrpSpPr/>
          <p:nvPr/>
        </p:nvGrpSpPr>
        <p:grpSpPr>
          <a:xfrm>
            <a:off x="600075" y="3053385"/>
            <a:ext cx="2943225" cy="1924915"/>
            <a:chOff x="600075" y="4180610"/>
            <a:chExt cx="2943225" cy="1924915"/>
          </a:xfrm>
        </p:grpSpPr>
        <p:grpSp>
          <p:nvGrpSpPr>
            <p:cNvPr id="92" name="Group 91"/>
            <p:cNvGrpSpPr/>
            <p:nvPr/>
          </p:nvGrpSpPr>
          <p:grpSpPr>
            <a:xfrm>
              <a:off x="685800" y="4180610"/>
              <a:ext cx="2768965" cy="1697180"/>
              <a:chOff x="583835" y="4038600"/>
              <a:chExt cx="2768965" cy="1697180"/>
            </a:xfrm>
          </p:grpSpPr>
          <p:sp>
            <p:nvSpPr>
              <p:cNvPr id="28" name="TextBox 27"/>
              <p:cNvSpPr txBox="1"/>
              <p:nvPr/>
            </p:nvSpPr>
            <p:spPr>
              <a:xfrm>
                <a:off x="1797880" y="4038600"/>
                <a:ext cx="373820" cy="369332"/>
              </a:xfrm>
              <a:prstGeom prst="rect">
                <a:avLst/>
              </a:prstGeom>
              <a:noFill/>
            </p:spPr>
            <p:txBody>
              <a:bodyPr wrap="none" rtlCol="0">
                <a:spAutoFit/>
              </a:bodyPr>
              <a:lstStyle/>
              <a:p>
                <a:r>
                  <a:rPr lang="es-CL" dirty="0"/>
                  <a:t>a</a:t>
                </a:r>
                <a:r>
                  <a:rPr lang="es-CL" baseline="-25000" dirty="0"/>
                  <a:t>1</a:t>
                </a:r>
              </a:p>
            </p:txBody>
          </p:sp>
          <p:sp>
            <p:nvSpPr>
              <p:cNvPr id="29" name="Oval 28"/>
              <p:cNvSpPr>
                <a:spLocks noChangeAspect="1"/>
              </p:cNvSpPr>
              <p:nvPr/>
            </p:nvSpPr>
            <p:spPr>
              <a:xfrm>
                <a:off x="1764935" y="404553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 name="TextBox 34"/>
              <p:cNvSpPr txBox="1"/>
              <p:nvPr/>
            </p:nvSpPr>
            <p:spPr>
              <a:xfrm>
                <a:off x="2636080" y="4688620"/>
                <a:ext cx="373820" cy="369332"/>
              </a:xfrm>
              <a:prstGeom prst="rect">
                <a:avLst/>
              </a:prstGeom>
              <a:noFill/>
            </p:spPr>
            <p:txBody>
              <a:bodyPr wrap="none" rtlCol="0">
                <a:spAutoFit/>
              </a:bodyPr>
              <a:lstStyle/>
              <a:p>
                <a:r>
                  <a:rPr lang="es-CL" dirty="0"/>
                  <a:t>a</a:t>
                </a:r>
                <a:r>
                  <a:rPr lang="es-CL" baseline="-25000" dirty="0"/>
                  <a:t>3</a:t>
                </a:r>
              </a:p>
            </p:txBody>
          </p:sp>
          <p:sp>
            <p:nvSpPr>
              <p:cNvPr id="36" name="Oval 35"/>
              <p:cNvSpPr>
                <a:spLocks noChangeAspect="1"/>
              </p:cNvSpPr>
              <p:nvPr/>
            </p:nvSpPr>
            <p:spPr>
              <a:xfrm>
                <a:off x="2603135" y="46955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6" name="TextBox 45"/>
              <p:cNvSpPr txBox="1"/>
              <p:nvPr/>
            </p:nvSpPr>
            <p:spPr>
              <a:xfrm>
                <a:off x="2293180" y="5332850"/>
                <a:ext cx="373820" cy="369332"/>
              </a:xfrm>
              <a:prstGeom prst="rect">
                <a:avLst/>
              </a:prstGeom>
              <a:noFill/>
            </p:spPr>
            <p:txBody>
              <a:bodyPr wrap="none" rtlCol="0">
                <a:spAutoFit/>
              </a:bodyPr>
              <a:lstStyle/>
              <a:p>
                <a:r>
                  <a:rPr lang="es-CL" dirty="0"/>
                  <a:t>a</a:t>
                </a:r>
                <a:r>
                  <a:rPr lang="es-CL" baseline="-25000" dirty="0"/>
                  <a:t>6</a:t>
                </a:r>
              </a:p>
            </p:txBody>
          </p:sp>
          <p:sp>
            <p:nvSpPr>
              <p:cNvPr id="47" name="Oval 46"/>
              <p:cNvSpPr>
                <a:spLocks noChangeAspect="1"/>
              </p:cNvSpPr>
              <p:nvPr/>
            </p:nvSpPr>
            <p:spPr>
              <a:xfrm>
                <a:off x="2260235" y="53397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TextBox 48"/>
              <p:cNvSpPr txBox="1"/>
              <p:nvPr/>
            </p:nvSpPr>
            <p:spPr>
              <a:xfrm>
                <a:off x="2978980" y="5332850"/>
                <a:ext cx="373820" cy="369332"/>
              </a:xfrm>
              <a:prstGeom prst="rect">
                <a:avLst/>
              </a:prstGeom>
              <a:noFill/>
            </p:spPr>
            <p:txBody>
              <a:bodyPr wrap="none" rtlCol="0">
                <a:spAutoFit/>
              </a:bodyPr>
              <a:lstStyle/>
              <a:p>
                <a:r>
                  <a:rPr lang="es-CL" dirty="0"/>
                  <a:t>a</a:t>
                </a:r>
                <a:r>
                  <a:rPr lang="es-CL" baseline="-25000" dirty="0"/>
                  <a:t>7</a:t>
                </a:r>
              </a:p>
            </p:txBody>
          </p:sp>
          <p:sp>
            <p:nvSpPr>
              <p:cNvPr id="50" name="Oval 49"/>
              <p:cNvSpPr>
                <a:spLocks noChangeAspect="1"/>
              </p:cNvSpPr>
              <p:nvPr/>
            </p:nvSpPr>
            <p:spPr>
              <a:xfrm>
                <a:off x="2946035" y="53397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3" name="TextBox 72"/>
              <p:cNvSpPr txBox="1"/>
              <p:nvPr/>
            </p:nvSpPr>
            <p:spPr>
              <a:xfrm>
                <a:off x="959680" y="4688620"/>
                <a:ext cx="373820" cy="369332"/>
              </a:xfrm>
              <a:prstGeom prst="rect">
                <a:avLst/>
              </a:prstGeom>
              <a:noFill/>
            </p:spPr>
            <p:txBody>
              <a:bodyPr wrap="none" rtlCol="0">
                <a:spAutoFit/>
              </a:bodyPr>
              <a:lstStyle/>
              <a:p>
                <a:r>
                  <a:rPr lang="es-CL" dirty="0"/>
                  <a:t>a</a:t>
                </a:r>
                <a:r>
                  <a:rPr lang="es-CL" baseline="-25000" dirty="0"/>
                  <a:t>2</a:t>
                </a:r>
              </a:p>
            </p:txBody>
          </p:sp>
          <p:sp>
            <p:nvSpPr>
              <p:cNvPr id="74" name="Oval 73"/>
              <p:cNvSpPr>
                <a:spLocks noChangeAspect="1"/>
              </p:cNvSpPr>
              <p:nvPr/>
            </p:nvSpPr>
            <p:spPr>
              <a:xfrm>
                <a:off x="926735" y="46955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1" name="TextBox 70"/>
              <p:cNvSpPr txBox="1"/>
              <p:nvPr/>
            </p:nvSpPr>
            <p:spPr>
              <a:xfrm>
                <a:off x="616780" y="5332850"/>
                <a:ext cx="373820" cy="369332"/>
              </a:xfrm>
              <a:prstGeom prst="rect">
                <a:avLst/>
              </a:prstGeom>
              <a:noFill/>
            </p:spPr>
            <p:txBody>
              <a:bodyPr wrap="none" rtlCol="0">
                <a:spAutoFit/>
              </a:bodyPr>
              <a:lstStyle/>
              <a:p>
                <a:r>
                  <a:rPr lang="es-CL" dirty="0"/>
                  <a:t>a</a:t>
                </a:r>
                <a:r>
                  <a:rPr lang="es-CL" baseline="-25000" dirty="0"/>
                  <a:t>4</a:t>
                </a:r>
              </a:p>
            </p:txBody>
          </p:sp>
          <p:sp>
            <p:nvSpPr>
              <p:cNvPr id="72" name="Oval 71"/>
              <p:cNvSpPr>
                <a:spLocks noChangeAspect="1"/>
              </p:cNvSpPr>
              <p:nvPr/>
            </p:nvSpPr>
            <p:spPr>
              <a:xfrm>
                <a:off x="583835" y="53397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9" name="TextBox 68"/>
              <p:cNvSpPr txBox="1"/>
              <p:nvPr/>
            </p:nvSpPr>
            <p:spPr>
              <a:xfrm>
                <a:off x="1302580" y="5332850"/>
                <a:ext cx="373820" cy="369332"/>
              </a:xfrm>
              <a:prstGeom prst="rect">
                <a:avLst/>
              </a:prstGeom>
              <a:noFill/>
            </p:spPr>
            <p:txBody>
              <a:bodyPr wrap="none" rtlCol="0">
                <a:spAutoFit/>
              </a:bodyPr>
              <a:lstStyle/>
              <a:p>
                <a:r>
                  <a:rPr lang="es-CL" dirty="0"/>
                  <a:t>a</a:t>
                </a:r>
                <a:r>
                  <a:rPr lang="es-CL" baseline="-25000" dirty="0"/>
                  <a:t>5</a:t>
                </a:r>
              </a:p>
            </p:txBody>
          </p:sp>
          <p:sp>
            <p:nvSpPr>
              <p:cNvPr id="70" name="Oval 69"/>
              <p:cNvSpPr>
                <a:spLocks noChangeAspect="1"/>
              </p:cNvSpPr>
              <p:nvPr/>
            </p:nvSpPr>
            <p:spPr>
              <a:xfrm>
                <a:off x="1269635" y="53397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77" name="Straight Connector 76"/>
              <p:cNvCxnSpPr>
                <a:stCxn id="29" idx="3"/>
                <a:endCxn id="74" idx="7"/>
              </p:cNvCxnSpPr>
              <p:nvPr/>
            </p:nvCxnSpPr>
            <p:spPr>
              <a:xfrm flipH="1">
                <a:off x="1264742" y="4383537"/>
                <a:ext cx="558186" cy="370006"/>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9" idx="5"/>
                <a:endCxn id="36" idx="1"/>
              </p:cNvCxnSpPr>
              <p:nvPr/>
            </p:nvCxnSpPr>
            <p:spPr>
              <a:xfrm>
                <a:off x="2102942" y="4383537"/>
                <a:ext cx="558186" cy="370006"/>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2" idx="0"/>
              </p:cNvCxnSpPr>
              <p:nvPr/>
            </p:nvCxnSpPr>
            <p:spPr>
              <a:xfrm flipH="1">
                <a:off x="781835" y="50335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70" idx="0"/>
              </p:cNvCxnSpPr>
              <p:nvPr/>
            </p:nvCxnSpPr>
            <p:spPr>
              <a:xfrm>
                <a:off x="1264742" y="50335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36" idx="3"/>
                <a:endCxn id="47" idx="0"/>
              </p:cNvCxnSpPr>
              <p:nvPr/>
            </p:nvCxnSpPr>
            <p:spPr>
              <a:xfrm flipH="1">
                <a:off x="2458235" y="50335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36" idx="5"/>
                <a:endCxn id="50" idx="0"/>
              </p:cNvCxnSpPr>
              <p:nvPr/>
            </p:nvCxnSpPr>
            <p:spPr>
              <a:xfrm>
                <a:off x="2941142" y="50335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600075" y="5867400"/>
              <a:ext cx="553293" cy="238125"/>
              <a:chOff x="600075" y="5867400"/>
              <a:chExt cx="553293" cy="238125"/>
            </a:xfrm>
          </p:grpSpPr>
          <p:grpSp>
            <p:nvGrpSpPr>
              <p:cNvPr id="86" name="Group 85"/>
              <p:cNvGrpSpPr/>
              <p:nvPr/>
            </p:nvGrpSpPr>
            <p:grpSpPr>
              <a:xfrm>
                <a:off x="600075" y="5867422"/>
                <a:ext cx="210393" cy="238103"/>
                <a:chOff x="600075" y="5867422"/>
                <a:chExt cx="210393" cy="238103"/>
              </a:xfrm>
            </p:grpSpPr>
            <p:cxnSp>
              <p:nvCxnSpPr>
                <p:cNvPr id="75" name="Straight Connector 74"/>
                <p:cNvCxnSpPr/>
                <p:nvPr/>
              </p:nvCxnSpPr>
              <p:spPr>
                <a:xfrm flipH="1">
                  <a:off x="676275" y="5867422"/>
                  <a:ext cx="134193" cy="20000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flipH="1">
                <a:off x="942975" y="5867400"/>
                <a:ext cx="210393" cy="238103"/>
                <a:chOff x="600075" y="5867422"/>
                <a:chExt cx="210393" cy="238103"/>
              </a:xfrm>
            </p:grpSpPr>
            <p:cxnSp>
              <p:nvCxnSpPr>
                <p:cNvPr id="89" name="Straight Connector 88"/>
                <p:cNvCxnSpPr/>
                <p:nvPr/>
              </p:nvCxnSpPr>
              <p:spPr>
                <a:xfrm flipH="1">
                  <a:off x="676275" y="5867422"/>
                  <a:ext cx="134193" cy="20000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a:off x="1304082" y="5867400"/>
              <a:ext cx="553293" cy="238125"/>
              <a:chOff x="600075" y="5867400"/>
              <a:chExt cx="553293" cy="238125"/>
            </a:xfrm>
          </p:grpSpPr>
          <p:grpSp>
            <p:nvGrpSpPr>
              <p:cNvPr id="95" name="Group 85"/>
              <p:cNvGrpSpPr/>
              <p:nvPr/>
            </p:nvGrpSpPr>
            <p:grpSpPr>
              <a:xfrm>
                <a:off x="600075" y="5867422"/>
                <a:ext cx="210393" cy="238103"/>
                <a:chOff x="600075" y="5867422"/>
                <a:chExt cx="210393" cy="238103"/>
              </a:xfrm>
            </p:grpSpPr>
            <p:cxnSp>
              <p:nvCxnSpPr>
                <p:cNvPr id="100" name="Straight Connector 99"/>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87"/>
              <p:cNvGrpSpPr/>
              <p:nvPr/>
            </p:nvGrpSpPr>
            <p:grpSpPr>
              <a:xfrm flipH="1">
                <a:off x="942975" y="5867400"/>
                <a:ext cx="210393" cy="238103"/>
                <a:chOff x="600075" y="5867422"/>
                <a:chExt cx="210393" cy="238103"/>
              </a:xfrm>
            </p:grpSpPr>
            <p:cxnSp>
              <p:nvCxnSpPr>
                <p:cNvPr id="97" name="Straight Connector 96"/>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2286000" y="5867400"/>
              <a:ext cx="553293" cy="238125"/>
              <a:chOff x="600075" y="5867400"/>
              <a:chExt cx="553293" cy="238125"/>
            </a:xfrm>
          </p:grpSpPr>
          <p:grpSp>
            <p:nvGrpSpPr>
              <p:cNvPr id="104" name="Group 85"/>
              <p:cNvGrpSpPr/>
              <p:nvPr/>
            </p:nvGrpSpPr>
            <p:grpSpPr>
              <a:xfrm>
                <a:off x="600075" y="5867422"/>
                <a:ext cx="210393" cy="238103"/>
                <a:chOff x="600075" y="5867422"/>
                <a:chExt cx="210393" cy="238103"/>
              </a:xfrm>
            </p:grpSpPr>
            <p:cxnSp>
              <p:nvCxnSpPr>
                <p:cNvPr id="109" name="Straight Connector 108"/>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p:nvGrpSpPr>
            <p:grpSpPr>
              <a:xfrm flipH="1">
                <a:off x="942975" y="5867400"/>
                <a:ext cx="210393" cy="238103"/>
                <a:chOff x="600075" y="5867422"/>
                <a:chExt cx="210393" cy="238103"/>
              </a:xfrm>
            </p:grpSpPr>
            <p:cxnSp>
              <p:nvCxnSpPr>
                <p:cNvPr id="106" name="Straight Connector 105"/>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2" name="Group 111"/>
            <p:cNvGrpSpPr/>
            <p:nvPr/>
          </p:nvGrpSpPr>
          <p:grpSpPr>
            <a:xfrm>
              <a:off x="2990007" y="5867400"/>
              <a:ext cx="553293" cy="238125"/>
              <a:chOff x="600075" y="5867400"/>
              <a:chExt cx="553293" cy="238125"/>
            </a:xfrm>
          </p:grpSpPr>
          <p:grpSp>
            <p:nvGrpSpPr>
              <p:cNvPr id="113" name="Group 85"/>
              <p:cNvGrpSpPr/>
              <p:nvPr/>
            </p:nvGrpSpPr>
            <p:grpSpPr>
              <a:xfrm>
                <a:off x="600075" y="5867422"/>
                <a:ext cx="210393" cy="238103"/>
                <a:chOff x="600075" y="5867422"/>
                <a:chExt cx="210393" cy="238103"/>
              </a:xfrm>
            </p:grpSpPr>
            <p:cxnSp>
              <p:nvCxnSpPr>
                <p:cNvPr id="133" name="Straight Connector 132"/>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87"/>
              <p:cNvGrpSpPr/>
              <p:nvPr/>
            </p:nvGrpSpPr>
            <p:grpSpPr>
              <a:xfrm flipH="1">
                <a:off x="942975" y="5867400"/>
                <a:ext cx="210393" cy="238103"/>
                <a:chOff x="600075" y="5867422"/>
                <a:chExt cx="210393" cy="238103"/>
              </a:xfrm>
            </p:grpSpPr>
            <p:cxnSp>
              <p:nvCxnSpPr>
                <p:cNvPr id="118" name="Straight Connector 117"/>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36" name="Group 235"/>
          <p:cNvGrpSpPr/>
          <p:nvPr/>
        </p:nvGrpSpPr>
        <p:grpSpPr>
          <a:xfrm>
            <a:off x="5019675" y="3035300"/>
            <a:ext cx="1257300" cy="1285875"/>
            <a:chOff x="4867275" y="3810000"/>
            <a:chExt cx="1257300" cy="1285875"/>
          </a:xfrm>
        </p:grpSpPr>
        <p:grpSp>
          <p:nvGrpSpPr>
            <p:cNvPr id="142" name="Group 141"/>
            <p:cNvGrpSpPr/>
            <p:nvPr/>
          </p:nvGrpSpPr>
          <p:grpSpPr>
            <a:xfrm>
              <a:off x="4953000" y="3810000"/>
              <a:ext cx="1092565" cy="1047160"/>
              <a:chOff x="3810000" y="4841020"/>
              <a:chExt cx="1092565" cy="1047160"/>
            </a:xfrm>
          </p:grpSpPr>
          <p:sp>
            <p:nvSpPr>
              <p:cNvPr id="126" name="TextBox 125"/>
              <p:cNvSpPr txBox="1"/>
              <p:nvPr/>
            </p:nvSpPr>
            <p:spPr>
              <a:xfrm>
                <a:off x="4185845" y="4841020"/>
                <a:ext cx="373820" cy="369332"/>
              </a:xfrm>
              <a:prstGeom prst="rect">
                <a:avLst/>
              </a:prstGeom>
              <a:noFill/>
            </p:spPr>
            <p:txBody>
              <a:bodyPr wrap="none" rtlCol="0">
                <a:spAutoFit/>
              </a:bodyPr>
              <a:lstStyle/>
              <a:p>
                <a:r>
                  <a:rPr lang="es-CL" dirty="0"/>
                  <a:t>a</a:t>
                </a:r>
                <a:r>
                  <a:rPr lang="es-CL" baseline="-25000" dirty="0"/>
                  <a:t>2</a:t>
                </a:r>
              </a:p>
            </p:txBody>
          </p:sp>
          <p:sp>
            <p:nvSpPr>
              <p:cNvPr id="127" name="Oval 126"/>
              <p:cNvSpPr>
                <a:spLocks noChangeAspect="1"/>
              </p:cNvSpPr>
              <p:nvPr/>
            </p:nvSpPr>
            <p:spPr>
              <a:xfrm>
                <a:off x="4152900" y="48479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8" name="TextBox 127"/>
              <p:cNvSpPr txBox="1"/>
              <p:nvPr/>
            </p:nvSpPr>
            <p:spPr>
              <a:xfrm>
                <a:off x="3842945" y="5485250"/>
                <a:ext cx="373820" cy="369332"/>
              </a:xfrm>
              <a:prstGeom prst="rect">
                <a:avLst/>
              </a:prstGeom>
              <a:noFill/>
            </p:spPr>
            <p:txBody>
              <a:bodyPr wrap="none" rtlCol="0">
                <a:spAutoFit/>
              </a:bodyPr>
              <a:lstStyle/>
              <a:p>
                <a:r>
                  <a:rPr lang="es-CL" dirty="0"/>
                  <a:t>a</a:t>
                </a:r>
                <a:r>
                  <a:rPr lang="es-CL" baseline="-25000" dirty="0"/>
                  <a:t>4</a:t>
                </a:r>
              </a:p>
            </p:txBody>
          </p:sp>
          <p:sp>
            <p:nvSpPr>
              <p:cNvPr id="129" name="Oval 128"/>
              <p:cNvSpPr>
                <a:spLocks noChangeAspect="1"/>
              </p:cNvSpPr>
              <p:nvPr/>
            </p:nvSpPr>
            <p:spPr>
              <a:xfrm>
                <a:off x="3810000" y="54921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0" name="TextBox 129"/>
              <p:cNvSpPr txBox="1"/>
              <p:nvPr/>
            </p:nvSpPr>
            <p:spPr>
              <a:xfrm>
                <a:off x="4528745" y="5485250"/>
                <a:ext cx="373820" cy="369332"/>
              </a:xfrm>
              <a:prstGeom prst="rect">
                <a:avLst/>
              </a:prstGeom>
              <a:noFill/>
            </p:spPr>
            <p:txBody>
              <a:bodyPr wrap="none" rtlCol="0">
                <a:spAutoFit/>
              </a:bodyPr>
              <a:lstStyle/>
              <a:p>
                <a:r>
                  <a:rPr lang="es-CL" dirty="0"/>
                  <a:t>a</a:t>
                </a:r>
                <a:r>
                  <a:rPr lang="es-CL" baseline="-25000" dirty="0"/>
                  <a:t>5</a:t>
                </a:r>
              </a:p>
            </p:txBody>
          </p:sp>
          <p:sp>
            <p:nvSpPr>
              <p:cNvPr id="131" name="Oval 130"/>
              <p:cNvSpPr>
                <a:spLocks noChangeAspect="1"/>
              </p:cNvSpPr>
              <p:nvPr/>
            </p:nvSpPr>
            <p:spPr>
              <a:xfrm>
                <a:off x="4495800" y="54921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34" name="Straight Connector 133"/>
              <p:cNvCxnSpPr>
                <a:stCxn id="127" idx="3"/>
                <a:endCxn id="129" idx="0"/>
              </p:cNvCxnSpPr>
              <p:nvPr/>
            </p:nvCxnSpPr>
            <p:spPr>
              <a:xfrm flipH="1">
                <a:off x="4008000" y="51859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7" idx="5"/>
                <a:endCxn id="131" idx="0"/>
              </p:cNvCxnSpPr>
              <p:nvPr/>
            </p:nvCxnSpPr>
            <p:spPr>
              <a:xfrm>
                <a:off x="4490907" y="51859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4867275" y="4857750"/>
              <a:ext cx="553293" cy="238125"/>
              <a:chOff x="600075" y="5867400"/>
              <a:chExt cx="553293" cy="238125"/>
            </a:xfrm>
          </p:grpSpPr>
          <p:grpSp>
            <p:nvGrpSpPr>
              <p:cNvPr id="144" name="Group 85"/>
              <p:cNvGrpSpPr/>
              <p:nvPr/>
            </p:nvGrpSpPr>
            <p:grpSpPr>
              <a:xfrm>
                <a:off x="600075" y="5867422"/>
                <a:ext cx="210393" cy="238103"/>
                <a:chOff x="600075" y="5867422"/>
                <a:chExt cx="210393" cy="238103"/>
              </a:xfrm>
            </p:grpSpPr>
            <p:cxnSp>
              <p:nvCxnSpPr>
                <p:cNvPr id="150" name="Straight Connector 149"/>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87"/>
              <p:cNvGrpSpPr/>
              <p:nvPr/>
            </p:nvGrpSpPr>
            <p:grpSpPr>
              <a:xfrm flipH="1">
                <a:off x="942975" y="5867400"/>
                <a:ext cx="210393" cy="238103"/>
                <a:chOff x="600075" y="5867422"/>
                <a:chExt cx="210393" cy="238103"/>
              </a:xfrm>
            </p:grpSpPr>
            <p:cxnSp>
              <p:nvCxnSpPr>
                <p:cNvPr id="147" name="Straight Connector 146"/>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3" name="Group 152"/>
            <p:cNvGrpSpPr/>
            <p:nvPr/>
          </p:nvGrpSpPr>
          <p:grpSpPr>
            <a:xfrm>
              <a:off x="5571282" y="4857750"/>
              <a:ext cx="553293" cy="238125"/>
              <a:chOff x="600075" y="5867400"/>
              <a:chExt cx="553293" cy="238125"/>
            </a:xfrm>
          </p:grpSpPr>
          <p:grpSp>
            <p:nvGrpSpPr>
              <p:cNvPr id="154" name="Group 85"/>
              <p:cNvGrpSpPr/>
              <p:nvPr/>
            </p:nvGrpSpPr>
            <p:grpSpPr>
              <a:xfrm>
                <a:off x="600075" y="5867422"/>
                <a:ext cx="210393" cy="238103"/>
                <a:chOff x="600075" y="5867422"/>
                <a:chExt cx="210393" cy="238103"/>
              </a:xfrm>
            </p:grpSpPr>
            <p:cxnSp>
              <p:nvCxnSpPr>
                <p:cNvPr id="164" name="Straight Connector 163"/>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oup 87"/>
              <p:cNvGrpSpPr/>
              <p:nvPr/>
            </p:nvGrpSpPr>
            <p:grpSpPr>
              <a:xfrm flipH="1">
                <a:off x="942975" y="5867400"/>
                <a:ext cx="210393" cy="238103"/>
                <a:chOff x="600075" y="5867422"/>
                <a:chExt cx="210393" cy="238103"/>
              </a:xfrm>
            </p:grpSpPr>
            <p:cxnSp>
              <p:nvCxnSpPr>
                <p:cNvPr id="156" name="Straight Connector 155"/>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37" name="Group 236"/>
          <p:cNvGrpSpPr/>
          <p:nvPr/>
        </p:nvGrpSpPr>
        <p:grpSpPr>
          <a:xfrm>
            <a:off x="7000875" y="3035300"/>
            <a:ext cx="1257300" cy="1285875"/>
            <a:chOff x="6848475" y="3810000"/>
            <a:chExt cx="1257300" cy="1285875"/>
          </a:xfrm>
        </p:grpSpPr>
        <p:grpSp>
          <p:nvGrpSpPr>
            <p:cNvPr id="141" name="Group 140"/>
            <p:cNvGrpSpPr/>
            <p:nvPr/>
          </p:nvGrpSpPr>
          <p:grpSpPr>
            <a:xfrm>
              <a:off x="6934200" y="3810000"/>
              <a:ext cx="1092565" cy="1047160"/>
              <a:chOff x="5486400" y="4841020"/>
              <a:chExt cx="1092565" cy="1047160"/>
            </a:xfrm>
          </p:grpSpPr>
          <p:sp>
            <p:nvSpPr>
              <p:cNvPr id="120" name="TextBox 119"/>
              <p:cNvSpPr txBox="1"/>
              <p:nvPr/>
            </p:nvSpPr>
            <p:spPr>
              <a:xfrm>
                <a:off x="5862245" y="4841020"/>
                <a:ext cx="373820" cy="369332"/>
              </a:xfrm>
              <a:prstGeom prst="rect">
                <a:avLst/>
              </a:prstGeom>
              <a:noFill/>
            </p:spPr>
            <p:txBody>
              <a:bodyPr wrap="none" rtlCol="0">
                <a:spAutoFit/>
              </a:bodyPr>
              <a:lstStyle/>
              <a:p>
                <a:r>
                  <a:rPr lang="es-CL" dirty="0"/>
                  <a:t>a</a:t>
                </a:r>
                <a:r>
                  <a:rPr lang="es-CL" baseline="-25000" dirty="0"/>
                  <a:t>3</a:t>
                </a:r>
              </a:p>
            </p:txBody>
          </p:sp>
          <p:sp>
            <p:nvSpPr>
              <p:cNvPr id="121" name="Oval 120"/>
              <p:cNvSpPr>
                <a:spLocks noChangeAspect="1"/>
              </p:cNvSpPr>
              <p:nvPr/>
            </p:nvSpPr>
            <p:spPr>
              <a:xfrm>
                <a:off x="5829300" y="48479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2" name="TextBox 121"/>
              <p:cNvSpPr txBox="1"/>
              <p:nvPr/>
            </p:nvSpPr>
            <p:spPr>
              <a:xfrm>
                <a:off x="5519345" y="5485250"/>
                <a:ext cx="373820" cy="369332"/>
              </a:xfrm>
              <a:prstGeom prst="rect">
                <a:avLst/>
              </a:prstGeom>
              <a:noFill/>
            </p:spPr>
            <p:txBody>
              <a:bodyPr wrap="none" rtlCol="0">
                <a:spAutoFit/>
              </a:bodyPr>
              <a:lstStyle/>
              <a:p>
                <a:r>
                  <a:rPr lang="es-CL" dirty="0"/>
                  <a:t>a</a:t>
                </a:r>
                <a:r>
                  <a:rPr lang="es-CL" baseline="-25000" dirty="0"/>
                  <a:t>6</a:t>
                </a:r>
              </a:p>
            </p:txBody>
          </p:sp>
          <p:sp>
            <p:nvSpPr>
              <p:cNvPr id="123" name="Oval 122"/>
              <p:cNvSpPr>
                <a:spLocks noChangeAspect="1"/>
              </p:cNvSpPr>
              <p:nvPr/>
            </p:nvSpPr>
            <p:spPr>
              <a:xfrm>
                <a:off x="5486400" y="54921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4" name="TextBox 123"/>
              <p:cNvSpPr txBox="1"/>
              <p:nvPr/>
            </p:nvSpPr>
            <p:spPr>
              <a:xfrm>
                <a:off x="6205145" y="5485250"/>
                <a:ext cx="373820" cy="369332"/>
              </a:xfrm>
              <a:prstGeom prst="rect">
                <a:avLst/>
              </a:prstGeom>
              <a:noFill/>
            </p:spPr>
            <p:txBody>
              <a:bodyPr wrap="none" rtlCol="0">
                <a:spAutoFit/>
              </a:bodyPr>
              <a:lstStyle/>
              <a:p>
                <a:r>
                  <a:rPr lang="es-CL" dirty="0"/>
                  <a:t>a</a:t>
                </a:r>
                <a:r>
                  <a:rPr lang="es-CL" baseline="-25000" dirty="0"/>
                  <a:t>7</a:t>
                </a:r>
              </a:p>
            </p:txBody>
          </p:sp>
          <p:sp>
            <p:nvSpPr>
              <p:cNvPr id="125" name="Oval 124"/>
              <p:cNvSpPr>
                <a:spLocks noChangeAspect="1"/>
              </p:cNvSpPr>
              <p:nvPr/>
            </p:nvSpPr>
            <p:spPr>
              <a:xfrm>
                <a:off x="6172200" y="549218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36" name="Straight Connector 135"/>
              <p:cNvCxnSpPr>
                <a:stCxn id="121" idx="3"/>
                <a:endCxn id="123" idx="0"/>
              </p:cNvCxnSpPr>
              <p:nvPr/>
            </p:nvCxnSpPr>
            <p:spPr>
              <a:xfrm flipH="1">
                <a:off x="5684400" y="51859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21" idx="5"/>
                <a:endCxn id="125" idx="0"/>
              </p:cNvCxnSpPr>
              <p:nvPr/>
            </p:nvCxnSpPr>
            <p:spPr>
              <a:xfrm>
                <a:off x="6167307" y="5185957"/>
                <a:ext cx="202893" cy="30622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848475" y="4857750"/>
              <a:ext cx="553293" cy="238125"/>
              <a:chOff x="600075" y="5867400"/>
              <a:chExt cx="553293" cy="238125"/>
            </a:xfrm>
          </p:grpSpPr>
          <p:grpSp>
            <p:nvGrpSpPr>
              <p:cNvPr id="172" name="Group 85"/>
              <p:cNvGrpSpPr/>
              <p:nvPr/>
            </p:nvGrpSpPr>
            <p:grpSpPr>
              <a:xfrm>
                <a:off x="600075" y="5867422"/>
                <a:ext cx="210393" cy="238103"/>
                <a:chOff x="600075" y="5867422"/>
                <a:chExt cx="210393" cy="238103"/>
              </a:xfrm>
            </p:grpSpPr>
            <p:cxnSp>
              <p:nvCxnSpPr>
                <p:cNvPr id="187" name="Straight Connector 186"/>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87"/>
              <p:cNvGrpSpPr/>
              <p:nvPr/>
            </p:nvGrpSpPr>
            <p:grpSpPr>
              <a:xfrm flipH="1">
                <a:off x="942975" y="5867400"/>
                <a:ext cx="210393" cy="238103"/>
                <a:chOff x="600075" y="5867422"/>
                <a:chExt cx="210393" cy="238103"/>
              </a:xfrm>
            </p:grpSpPr>
            <p:cxnSp>
              <p:nvCxnSpPr>
                <p:cNvPr id="178" name="Straight Connector 177"/>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0" name="Group 189"/>
            <p:cNvGrpSpPr/>
            <p:nvPr/>
          </p:nvGrpSpPr>
          <p:grpSpPr>
            <a:xfrm>
              <a:off x="7552482" y="4857750"/>
              <a:ext cx="553293" cy="238125"/>
              <a:chOff x="600075" y="5867400"/>
              <a:chExt cx="553293" cy="238125"/>
            </a:xfrm>
          </p:grpSpPr>
          <p:grpSp>
            <p:nvGrpSpPr>
              <p:cNvPr id="191" name="Group 85"/>
              <p:cNvGrpSpPr/>
              <p:nvPr/>
            </p:nvGrpSpPr>
            <p:grpSpPr>
              <a:xfrm>
                <a:off x="600075" y="5867422"/>
                <a:ext cx="210393" cy="238103"/>
                <a:chOff x="600075" y="5867422"/>
                <a:chExt cx="210393" cy="238103"/>
              </a:xfrm>
            </p:grpSpPr>
            <p:cxnSp>
              <p:nvCxnSpPr>
                <p:cNvPr id="196" name="Straight Connector 195"/>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87"/>
              <p:cNvGrpSpPr/>
              <p:nvPr/>
            </p:nvGrpSpPr>
            <p:grpSpPr>
              <a:xfrm flipH="1">
                <a:off x="942975" y="5867400"/>
                <a:ext cx="210393" cy="238103"/>
                <a:chOff x="600075" y="5867422"/>
                <a:chExt cx="210393" cy="238103"/>
              </a:xfrm>
            </p:grpSpPr>
            <p:cxnSp>
              <p:nvCxnSpPr>
                <p:cNvPr id="193" name="Straight Connector 192"/>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41" name="Group 240"/>
          <p:cNvGrpSpPr/>
          <p:nvPr/>
        </p:nvGrpSpPr>
        <p:grpSpPr>
          <a:xfrm>
            <a:off x="6934200" y="4842170"/>
            <a:ext cx="553293" cy="641055"/>
            <a:chOff x="6781800" y="5616870"/>
            <a:chExt cx="553293" cy="641055"/>
          </a:xfrm>
        </p:grpSpPr>
        <p:grpSp>
          <p:nvGrpSpPr>
            <p:cNvPr id="182" name="Group 181"/>
            <p:cNvGrpSpPr/>
            <p:nvPr/>
          </p:nvGrpSpPr>
          <p:grpSpPr>
            <a:xfrm>
              <a:off x="6857635" y="5616870"/>
              <a:ext cx="406765" cy="402930"/>
              <a:chOff x="6629400" y="5978230"/>
              <a:chExt cx="406765" cy="402930"/>
            </a:xfrm>
          </p:grpSpPr>
          <p:sp>
            <p:nvSpPr>
              <p:cNvPr id="174" name="TextBox 173"/>
              <p:cNvSpPr txBox="1"/>
              <p:nvPr/>
            </p:nvSpPr>
            <p:spPr>
              <a:xfrm>
                <a:off x="6662345" y="5978230"/>
                <a:ext cx="373820" cy="369332"/>
              </a:xfrm>
              <a:prstGeom prst="rect">
                <a:avLst/>
              </a:prstGeom>
              <a:noFill/>
            </p:spPr>
            <p:txBody>
              <a:bodyPr wrap="none" rtlCol="0">
                <a:spAutoFit/>
              </a:bodyPr>
              <a:lstStyle/>
              <a:p>
                <a:r>
                  <a:rPr lang="es-CL" dirty="0"/>
                  <a:t>a</a:t>
                </a:r>
                <a:r>
                  <a:rPr lang="es-CL" baseline="-25000" dirty="0"/>
                  <a:t>6</a:t>
                </a:r>
              </a:p>
            </p:txBody>
          </p:sp>
          <p:sp>
            <p:nvSpPr>
              <p:cNvPr id="175" name="Oval 174"/>
              <p:cNvSpPr>
                <a:spLocks noChangeAspect="1"/>
              </p:cNvSpPr>
              <p:nvPr/>
            </p:nvSpPr>
            <p:spPr>
              <a:xfrm>
                <a:off x="6629400" y="598516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199" name="Group 198"/>
            <p:cNvGrpSpPr/>
            <p:nvPr/>
          </p:nvGrpSpPr>
          <p:grpSpPr>
            <a:xfrm>
              <a:off x="6781800" y="6019800"/>
              <a:ext cx="553293" cy="238125"/>
              <a:chOff x="600075" y="5867400"/>
              <a:chExt cx="553293" cy="238125"/>
            </a:xfrm>
          </p:grpSpPr>
          <p:grpSp>
            <p:nvGrpSpPr>
              <p:cNvPr id="200" name="Group 85"/>
              <p:cNvGrpSpPr/>
              <p:nvPr/>
            </p:nvGrpSpPr>
            <p:grpSpPr>
              <a:xfrm>
                <a:off x="600075" y="5867422"/>
                <a:ext cx="210393" cy="238103"/>
                <a:chOff x="600075" y="5867422"/>
                <a:chExt cx="210393" cy="238103"/>
              </a:xfrm>
            </p:grpSpPr>
            <p:cxnSp>
              <p:nvCxnSpPr>
                <p:cNvPr id="205" name="Straight Connector 204"/>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Group 87"/>
              <p:cNvGrpSpPr/>
              <p:nvPr/>
            </p:nvGrpSpPr>
            <p:grpSpPr>
              <a:xfrm flipH="1">
                <a:off x="942975" y="5867400"/>
                <a:ext cx="210393" cy="238103"/>
                <a:chOff x="600075" y="5867422"/>
                <a:chExt cx="210393" cy="238103"/>
              </a:xfrm>
            </p:grpSpPr>
            <p:cxnSp>
              <p:nvCxnSpPr>
                <p:cNvPr id="202" name="Straight Connector 201"/>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42" name="Group 241"/>
          <p:cNvGrpSpPr/>
          <p:nvPr/>
        </p:nvGrpSpPr>
        <p:grpSpPr>
          <a:xfrm>
            <a:off x="7828707" y="4842170"/>
            <a:ext cx="553293" cy="641055"/>
            <a:chOff x="7676307" y="5616870"/>
            <a:chExt cx="553293" cy="641055"/>
          </a:xfrm>
        </p:grpSpPr>
        <p:grpSp>
          <p:nvGrpSpPr>
            <p:cNvPr id="183" name="Group 182"/>
            <p:cNvGrpSpPr/>
            <p:nvPr/>
          </p:nvGrpSpPr>
          <p:grpSpPr>
            <a:xfrm>
              <a:off x="7746635" y="5616870"/>
              <a:ext cx="406765" cy="402930"/>
              <a:chOff x="7315200" y="5978230"/>
              <a:chExt cx="406765" cy="402930"/>
            </a:xfrm>
          </p:grpSpPr>
          <p:sp>
            <p:nvSpPr>
              <p:cNvPr id="176" name="TextBox 175"/>
              <p:cNvSpPr txBox="1"/>
              <p:nvPr/>
            </p:nvSpPr>
            <p:spPr>
              <a:xfrm>
                <a:off x="7348145" y="5978230"/>
                <a:ext cx="373820" cy="369332"/>
              </a:xfrm>
              <a:prstGeom prst="rect">
                <a:avLst/>
              </a:prstGeom>
              <a:noFill/>
            </p:spPr>
            <p:txBody>
              <a:bodyPr wrap="none" rtlCol="0">
                <a:spAutoFit/>
              </a:bodyPr>
              <a:lstStyle/>
              <a:p>
                <a:r>
                  <a:rPr lang="es-CL" dirty="0"/>
                  <a:t>a</a:t>
                </a:r>
                <a:r>
                  <a:rPr lang="es-CL" baseline="-25000" dirty="0"/>
                  <a:t>7</a:t>
                </a:r>
              </a:p>
            </p:txBody>
          </p:sp>
          <p:sp>
            <p:nvSpPr>
              <p:cNvPr id="177" name="Oval 176"/>
              <p:cNvSpPr>
                <a:spLocks noChangeAspect="1"/>
              </p:cNvSpPr>
              <p:nvPr/>
            </p:nvSpPr>
            <p:spPr>
              <a:xfrm>
                <a:off x="7315200" y="598516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208" name="Group 207"/>
            <p:cNvGrpSpPr/>
            <p:nvPr/>
          </p:nvGrpSpPr>
          <p:grpSpPr>
            <a:xfrm>
              <a:off x="7676307" y="6019800"/>
              <a:ext cx="553293" cy="238125"/>
              <a:chOff x="600075" y="5867400"/>
              <a:chExt cx="553293" cy="238125"/>
            </a:xfrm>
          </p:grpSpPr>
          <p:grpSp>
            <p:nvGrpSpPr>
              <p:cNvPr id="209" name="Group 85"/>
              <p:cNvGrpSpPr/>
              <p:nvPr/>
            </p:nvGrpSpPr>
            <p:grpSpPr>
              <a:xfrm>
                <a:off x="600075" y="5867422"/>
                <a:ext cx="210393" cy="238103"/>
                <a:chOff x="600075" y="5867422"/>
                <a:chExt cx="210393" cy="238103"/>
              </a:xfrm>
            </p:grpSpPr>
            <p:cxnSp>
              <p:nvCxnSpPr>
                <p:cNvPr id="214" name="Straight Connector 213"/>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Group 87"/>
              <p:cNvGrpSpPr/>
              <p:nvPr/>
            </p:nvGrpSpPr>
            <p:grpSpPr>
              <a:xfrm flipH="1">
                <a:off x="942975" y="5867400"/>
                <a:ext cx="210393" cy="238103"/>
                <a:chOff x="600075" y="5867422"/>
                <a:chExt cx="210393" cy="238103"/>
              </a:xfrm>
            </p:grpSpPr>
            <p:cxnSp>
              <p:nvCxnSpPr>
                <p:cNvPr id="211" name="Straight Connector 210"/>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38" name="Group 237"/>
          <p:cNvGrpSpPr/>
          <p:nvPr/>
        </p:nvGrpSpPr>
        <p:grpSpPr>
          <a:xfrm>
            <a:off x="4943475" y="4842170"/>
            <a:ext cx="553293" cy="631530"/>
            <a:chOff x="4791075" y="5616870"/>
            <a:chExt cx="553293" cy="631530"/>
          </a:xfrm>
        </p:grpSpPr>
        <p:grpSp>
          <p:nvGrpSpPr>
            <p:cNvPr id="180" name="Group 179"/>
            <p:cNvGrpSpPr/>
            <p:nvPr/>
          </p:nvGrpSpPr>
          <p:grpSpPr>
            <a:xfrm>
              <a:off x="4876435" y="5616870"/>
              <a:ext cx="406765" cy="402930"/>
              <a:chOff x="4648200" y="6074070"/>
              <a:chExt cx="406765" cy="402930"/>
            </a:xfrm>
          </p:grpSpPr>
          <p:sp>
            <p:nvSpPr>
              <p:cNvPr id="165" name="TextBox 164"/>
              <p:cNvSpPr txBox="1"/>
              <p:nvPr/>
            </p:nvSpPr>
            <p:spPr>
              <a:xfrm>
                <a:off x="4681145" y="6074070"/>
                <a:ext cx="373820" cy="369332"/>
              </a:xfrm>
              <a:prstGeom prst="rect">
                <a:avLst/>
              </a:prstGeom>
              <a:noFill/>
            </p:spPr>
            <p:txBody>
              <a:bodyPr wrap="none" rtlCol="0">
                <a:spAutoFit/>
              </a:bodyPr>
              <a:lstStyle/>
              <a:p>
                <a:r>
                  <a:rPr lang="es-CL" dirty="0"/>
                  <a:t>a</a:t>
                </a:r>
                <a:r>
                  <a:rPr lang="es-CL" baseline="-25000" dirty="0"/>
                  <a:t>4</a:t>
                </a:r>
              </a:p>
            </p:txBody>
          </p:sp>
          <p:sp>
            <p:nvSpPr>
              <p:cNvPr id="166" name="Oval 165"/>
              <p:cNvSpPr>
                <a:spLocks noChangeAspect="1"/>
              </p:cNvSpPr>
              <p:nvPr/>
            </p:nvSpPr>
            <p:spPr>
              <a:xfrm>
                <a:off x="4648200" y="60810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217" name="Group 216"/>
            <p:cNvGrpSpPr/>
            <p:nvPr/>
          </p:nvGrpSpPr>
          <p:grpSpPr>
            <a:xfrm>
              <a:off x="4791075" y="6010275"/>
              <a:ext cx="553293" cy="238125"/>
              <a:chOff x="600075" y="5867400"/>
              <a:chExt cx="553293" cy="238125"/>
            </a:xfrm>
          </p:grpSpPr>
          <p:grpSp>
            <p:nvGrpSpPr>
              <p:cNvPr id="218" name="Group 85"/>
              <p:cNvGrpSpPr/>
              <p:nvPr/>
            </p:nvGrpSpPr>
            <p:grpSpPr>
              <a:xfrm>
                <a:off x="600075" y="5867422"/>
                <a:ext cx="210393" cy="238103"/>
                <a:chOff x="600075" y="5867422"/>
                <a:chExt cx="210393" cy="238103"/>
              </a:xfrm>
            </p:grpSpPr>
            <p:cxnSp>
              <p:nvCxnSpPr>
                <p:cNvPr id="223" name="Straight Connector 222"/>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9" name="Group 87"/>
              <p:cNvGrpSpPr/>
              <p:nvPr/>
            </p:nvGrpSpPr>
            <p:grpSpPr>
              <a:xfrm flipH="1">
                <a:off x="942975" y="5867400"/>
                <a:ext cx="210393" cy="238103"/>
                <a:chOff x="600075" y="5867422"/>
                <a:chExt cx="210393" cy="238103"/>
              </a:xfrm>
            </p:grpSpPr>
            <p:cxnSp>
              <p:nvCxnSpPr>
                <p:cNvPr id="220" name="Straight Connector 219"/>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39" name="Group 238"/>
          <p:cNvGrpSpPr/>
          <p:nvPr/>
        </p:nvGrpSpPr>
        <p:grpSpPr>
          <a:xfrm>
            <a:off x="5837982" y="4842170"/>
            <a:ext cx="553293" cy="631530"/>
            <a:chOff x="5685582" y="5616870"/>
            <a:chExt cx="553293" cy="631530"/>
          </a:xfrm>
        </p:grpSpPr>
        <p:grpSp>
          <p:nvGrpSpPr>
            <p:cNvPr id="181" name="Group 180"/>
            <p:cNvGrpSpPr/>
            <p:nvPr/>
          </p:nvGrpSpPr>
          <p:grpSpPr>
            <a:xfrm>
              <a:off x="5765435" y="5616870"/>
              <a:ext cx="406765" cy="402930"/>
              <a:chOff x="5334000" y="6074070"/>
              <a:chExt cx="406765" cy="402930"/>
            </a:xfrm>
          </p:grpSpPr>
          <p:sp>
            <p:nvSpPr>
              <p:cNvPr id="167" name="TextBox 166"/>
              <p:cNvSpPr txBox="1"/>
              <p:nvPr/>
            </p:nvSpPr>
            <p:spPr>
              <a:xfrm>
                <a:off x="5366945" y="6074070"/>
                <a:ext cx="373820" cy="369332"/>
              </a:xfrm>
              <a:prstGeom prst="rect">
                <a:avLst/>
              </a:prstGeom>
              <a:noFill/>
            </p:spPr>
            <p:txBody>
              <a:bodyPr wrap="none" rtlCol="0">
                <a:spAutoFit/>
              </a:bodyPr>
              <a:lstStyle/>
              <a:p>
                <a:r>
                  <a:rPr lang="es-CL" dirty="0"/>
                  <a:t>a</a:t>
                </a:r>
                <a:r>
                  <a:rPr lang="es-CL" baseline="-25000" dirty="0"/>
                  <a:t>5</a:t>
                </a:r>
              </a:p>
            </p:txBody>
          </p:sp>
          <p:sp>
            <p:nvSpPr>
              <p:cNvPr id="168" name="Oval 167"/>
              <p:cNvSpPr>
                <a:spLocks noChangeAspect="1"/>
              </p:cNvSpPr>
              <p:nvPr/>
            </p:nvSpPr>
            <p:spPr>
              <a:xfrm>
                <a:off x="5334000" y="60810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grpSp>
          <p:nvGrpSpPr>
            <p:cNvPr id="226" name="Group 225"/>
            <p:cNvGrpSpPr/>
            <p:nvPr/>
          </p:nvGrpSpPr>
          <p:grpSpPr>
            <a:xfrm>
              <a:off x="5685582" y="6010275"/>
              <a:ext cx="553293" cy="238125"/>
              <a:chOff x="600075" y="5867400"/>
              <a:chExt cx="553293" cy="238125"/>
            </a:xfrm>
          </p:grpSpPr>
          <p:grpSp>
            <p:nvGrpSpPr>
              <p:cNvPr id="227" name="Group 85"/>
              <p:cNvGrpSpPr/>
              <p:nvPr/>
            </p:nvGrpSpPr>
            <p:grpSpPr>
              <a:xfrm>
                <a:off x="600075" y="5867422"/>
                <a:ext cx="210393" cy="238103"/>
                <a:chOff x="600075" y="5867422"/>
                <a:chExt cx="210393" cy="238103"/>
              </a:xfrm>
            </p:grpSpPr>
            <p:cxnSp>
              <p:nvCxnSpPr>
                <p:cNvPr id="232" name="Straight Connector 231"/>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8" name="Group 87"/>
              <p:cNvGrpSpPr/>
              <p:nvPr/>
            </p:nvGrpSpPr>
            <p:grpSpPr>
              <a:xfrm flipH="1">
                <a:off x="942975" y="5867400"/>
                <a:ext cx="210393" cy="238103"/>
                <a:chOff x="600075" y="5867422"/>
                <a:chExt cx="210393" cy="238103"/>
              </a:xfrm>
            </p:grpSpPr>
            <p:cxnSp>
              <p:nvCxnSpPr>
                <p:cNvPr id="229" name="Straight Connector 228"/>
                <p:cNvCxnSpPr/>
                <p:nvPr/>
              </p:nvCxnSpPr>
              <p:spPr>
                <a:xfrm flipH="1">
                  <a:off x="676275" y="5867422"/>
                  <a:ext cx="134193" cy="20000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00075" y="60769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00075" y="610552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43" name="Rectangle 242"/>
          <p:cNvSpPr/>
          <p:nvPr/>
        </p:nvSpPr>
        <p:spPr>
          <a:xfrm>
            <a:off x="4962525" y="47879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4" name="Rectangle 243"/>
          <p:cNvSpPr/>
          <p:nvPr/>
        </p:nvSpPr>
        <p:spPr>
          <a:xfrm>
            <a:off x="4905375"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5" name="Rectangle 244"/>
          <p:cNvSpPr/>
          <p:nvPr/>
        </p:nvSpPr>
        <p:spPr>
          <a:xfrm>
            <a:off x="5305425"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6" name="Rectangle 245"/>
          <p:cNvSpPr/>
          <p:nvPr/>
        </p:nvSpPr>
        <p:spPr>
          <a:xfrm>
            <a:off x="5857875" y="47879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7" name="Rectangle 246"/>
          <p:cNvSpPr/>
          <p:nvPr/>
        </p:nvSpPr>
        <p:spPr>
          <a:xfrm>
            <a:off x="5800725"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8" name="Rectangle 247"/>
          <p:cNvSpPr/>
          <p:nvPr/>
        </p:nvSpPr>
        <p:spPr>
          <a:xfrm>
            <a:off x="6200775"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9" name="Rectangle 248"/>
          <p:cNvSpPr/>
          <p:nvPr/>
        </p:nvSpPr>
        <p:spPr>
          <a:xfrm>
            <a:off x="6953250" y="47879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0" name="Rectangle 249"/>
          <p:cNvSpPr/>
          <p:nvPr/>
        </p:nvSpPr>
        <p:spPr>
          <a:xfrm>
            <a:off x="6896100"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1" name="Rectangle 250"/>
          <p:cNvSpPr/>
          <p:nvPr/>
        </p:nvSpPr>
        <p:spPr>
          <a:xfrm>
            <a:off x="7296150"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2" name="Rectangle 251"/>
          <p:cNvSpPr/>
          <p:nvPr/>
        </p:nvSpPr>
        <p:spPr>
          <a:xfrm>
            <a:off x="7848600" y="4787900"/>
            <a:ext cx="533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3" name="Rectangle 252"/>
          <p:cNvSpPr/>
          <p:nvPr/>
        </p:nvSpPr>
        <p:spPr>
          <a:xfrm>
            <a:off x="7791450"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4" name="Rectangle 253"/>
          <p:cNvSpPr/>
          <p:nvPr/>
        </p:nvSpPr>
        <p:spPr>
          <a:xfrm>
            <a:off x="8191500" y="53975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0" name="TextBox 4"/>
          <p:cNvSpPr txBox="1"/>
          <p:nvPr/>
        </p:nvSpPr>
        <p:spPr>
          <a:xfrm>
            <a:off x="6885" y="698505"/>
            <a:ext cx="2880000" cy="369332"/>
          </a:xfrm>
          <a:prstGeom prst="rect">
            <a:avLst/>
          </a:prstGeom>
          <a:noFill/>
        </p:spPr>
        <p:txBody>
          <a:bodyPr wrap="square" rtlCol="0">
            <a:spAutoFit/>
          </a:bodyPr>
          <a:lstStyle/>
          <a:p>
            <a:pPr marL="0" lvl="2" algn="just">
              <a:spcAft>
                <a:spcPts val="600"/>
              </a:spcAft>
            </a:pPr>
            <a:r>
              <a:rPr lang="es-CL" b="1" dirty="0">
                <a:solidFill>
                  <a:srgbClr val="0070C0"/>
                </a:solidFill>
              </a:rPr>
              <a:t>¿Qué es un árbol binario?</a:t>
            </a:r>
          </a:p>
        </p:txBody>
      </p:sp>
      <p:sp>
        <p:nvSpPr>
          <p:cNvPr id="255" name="TextBox 39"/>
          <p:cNvSpPr txBox="1"/>
          <p:nvPr/>
        </p:nvSpPr>
        <p:spPr>
          <a:xfrm>
            <a:off x="6885" y="1059758"/>
            <a:ext cx="9132882" cy="1785104"/>
          </a:xfrm>
          <a:prstGeom prst="rect">
            <a:avLst/>
          </a:prstGeom>
          <a:noFill/>
        </p:spPr>
        <p:txBody>
          <a:bodyPr wrap="square" rtlCol="0">
            <a:spAutoFit/>
          </a:bodyPr>
          <a:lstStyle/>
          <a:p>
            <a:pPr marL="179388" indent="-179388" algn="just">
              <a:buFont typeface="Wingdings" pitchFamily="2" charset="2"/>
              <a:buChar char="§"/>
            </a:pPr>
            <a:r>
              <a:rPr lang="es-CL" sz="1600" dirty="0"/>
              <a:t>Un </a:t>
            </a:r>
            <a:r>
              <a:rPr lang="es-CL" sz="1600" b="1" dirty="0"/>
              <a:t>árbol binario</a:t>
            </a:r>
            <a:r>
              <a:rPr lang="es-CL" sz="1600" dirty="0"/>
              <a:t> (</a:t>
            </a:r>
            <a:r>
              <a:rPr lang="es-CL" sz="1600" b="1" dirty="0"/>
              <a:t>AB</a:t>
            </a:r>
            <a:r>
              <a:rPr lang="es-CL" sz="1600" dirty="0"/>
              <a:t>) es una estructura de datos </a:t>
            </a:r>
            <a:r>
              <a:rPr lang="es-CL" sz="1600" b="1" u="sng" dirty="0">
                <a:solidFill>
                  <a:srgbClr val="FF0000"/>
                </a:solidFill>
              </a:rPr>
              <a:t>recursiva</a:t>
            </a:r>
            <a:r>
              <a:rPr lang="es-CL" sz="1600" dirty="0"/>
              <a:t>, compuesta por 3 elementos:</a:t>
            </a:r>
          </a:p>
          <a:p>
            <a:pPr marL="179388" indent="-179388" algn="just">
              <a:buFont typeface="Wingdings" pitchFamily="2" charset="2"/>
              <a:buChar char="§"/>
            </a:pPr>
            <a:endParaRPr lang="es-CL" sz="800" dirty="0"/>
          </a:p>
          <a:p>
            <a:pPr marL="636588" lvl="1" indent="-179388" algn="just">
              <a:buFont typeface="Wingdings" pitchFamily="2" charset="2"/>
              <a:buChar char="§"/>
            </a:pPr>
            <a:r>
              <a:rPr lang="es-CL" sz="1600" dirty="0"/>
              <a:t>Un nodo llamado </a:t>
            </a:r>
            <a:r>
              <a:rPr lang="es-CL" sz="1600" b="1" dirty="0"/>
              <a:t>raíz</a:t>
            </a:r>
            <a:r>
              <a:rPr lang="es-CL" sz="1600" dirty="0"/>
              <a:t>, y</a:t>
            </a:r>
          </a:p>
          <a:p>
            <a:pPr marL="636588" lvl="1" indent="-179388" algn="just">
              <a:buFont typeface="Wingdings" pitchFamily="2" charset="2"/>
              <a:buChar char="§"/>
            </a:pPr>
            <a:endParaRPr lang="es-CL" sz="300" dirty="0"/>
          </a:p>
          <a:p>
            <a:pPr marL="636588" lvl="1" indent="-179388" algn="just">
              <a:buFont typeface="Wingdings" pitchFamily="2" charset="2"/>
              <a:buChar char="§"/>
            </a:pPr>
            <a:r>
              <a:rPr lang="es-CL" sz="1600" dirty="0"/>
              <a:t>Y dos </a:t>
            </a:r>
            <a:r>
              <a:rPr lang="es-CL" sz="1600" b="1" dirty="0"/>
              <a:t>árboles binarios (</a:t>
            </a:r>
            <a:r>
              <a:rPr lang="es-CL" sz="1600" b="1" dirty="0" err="1"/>
              <a:t>ABs</a:t>
            </a:r>
            <a:r>
              <a:rPr lang="es-CL" sz="1600" b="1" dirty="0"/>
              <a:t>)</a:t>
            </a:r>
            <a:r>
              <a:rPr lang="es-CL" sz="1600" dirty="0"/>
              <a:t> asociados: </a:t>
            </a:r>
            <a:r>
              <a:rPr lang="es-CL" sz="1600" b="1" dirty="0">
                <a:solidFill>
                  <a:srgbClr val="FF0000"/>
                </a:solidFill>
              </a:rPr>
              <a:t>sub-</a:t>
            </a:r>
            <a:r>
              <a:rPr lang="es-CL" sz="1600" b="1" u="sng" dirty="0">
                <a:solidFill>
                  <a:srgbClr val="FF0000"/>
                </a:solidFill>
              </a:rPr>
              <a:t>árbol</a:t>
            </a:r>
            <a:r>
              <a:rPr lang="es-CL" sz="1600" b="1" dirty="0">
                <a:solidFill>
                  <a:srgbClr val="FF0000"/>
                </a:solidFill>
              </a:rPr>
              <a:t> (o hijo) </a:t>
            </a:r>
            <a:r>
              <a:rPr lang="es-CL" sz="1600" b="1" dirty="0"/>
              <a:t>izquierdo </a:t>
            </a:r>
            <a:r>
              <a:rPr lang="es-CL" sz="1600" dirty="0"/>
              <a:t>y </a:t>
            </a:r>
            <a:r>
              <a:rPr lang="es-CL" sz="1600" b="1" dirty="0">
                <a:solidFill>
                  <a:srgbClr val="FF0000"/>
                </a:solidFill>
              </a:rPr>
              <a:t>sub-</a:t>
            </a:r>
            <a:r>
              <a:rPr lang="es-CL" sz="1600" b="1" u="sng" dirty="0">
                <a:solidFill>
                  <a:srgbClr val="FF0000"/>
                </a:solidFill>
              </a:rPr>
              <a:t>árbol</a:t>
            </a:r>
            <a:r>
              <a:rPr lang="es-CL" sz="1600" b="1" dirty="0">
                <a:solidFill>
                  <a:srgbClr val="FF0000"/>
                </a:solidFill>
              </a:rPr>
              <a:t> (o hijo) </a:t>
            </a:r>
            <a:r>
              <a:rPr lang="es-CL" sz="1600" b="1" dirty="0"/>
              <a:t>derecho</a:t>
            </a:r>
            <a:r>
              <a:rPr lang="es-CL" sz="1600" dirty="0"/>
              <a:t>.</a:t>
            </a:r>
          </a:p>
          <a:p>
            <a:pPr marL="179388" indent="-179388" algn="just">
              <a:buFont typeface="Wingdings" pitchFamily="2" charset="2"/>
              <a:buChar char="§"/>
            </a:pPr>
            <a:endParaRPr lang="es-CL" sz="800" dirty="0"/>
          </a:p>
          <a:p>
            <a:pPr marL="179388" indent="-179388" algn="just">
              <a:buFont typeface="Wingdings" pitchFamily="2" charset="2"/>
              <a:buChar char="§"/>
            </a:pPr>
            <a:r>
              <a:rPr lang="es-CL" sz="1600" dirty="0"/>
              <a:t>Se llama estructura </a:t>
            </a:r>
            <a:r>
              <a:rPr lang="es-CL" sz="1600" b="1" u="sng" dirty="0">
                <a:solidFill>
                  <a:srgbClr val="C00000"/>
                </a:solidFill>
              </a:rPr>
              <a:t>recursiva</a:t>
            </a:r>
            <a:r>
              <a:rPr lang="es-CL" sz="1600" dirty="0"/>
              <a:t>, porque se define en términos de </a:t>
            </a:r>
            <a:r>
              <a:rPr lang="es-CL" sz="1600" b="1" dirty="0"/>
              <a:t>sí misma</a:t>
            </a:r>
            <a:r>
              <a:rPr lang="es-CL" sz="1600" dirty="0"/>
              <a:t>.</a:t>
            </a:r>
          </a:p>
          <a:p>
            <a:pPr marL="179388" indent="-179388" algn="just">
              <a:buFont typeface="Wingdings" pitchFamily="2" charset="2"/>
              <a:buChar char="§"/>
            </a:pPr>
            <a:endParaRPr lang="es-CL" sz="800" dirty="0"/>
          </a:p>
          <a:p>
            <a:pPr marL="179388" indent="-179388" algn="just">
              <a:buFont typeface="Wingdings" pitchFamily="2" charset="2"/>
              <a:buChar char="§"/>
            </a:pPr>
            <a:r>
              <a:rPr lang="es-CL" sz="1600" dirty="0"/>
              <a:t>Ejemplo (gráfico): (Observa la estructura </a:t>
            </a:r>
            <a:r>
              <a:rPr lang="es-CL" sz="1600" b="1" i="1" dirty="0"/>
              <a:t>jerárquica</a:t>
            </a:r>
            <a:r>
              <a:rPr lang="es-CL"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4" presetClass="exit" presetSubtype="16" fill="hold" grpId="1" nodeType="withEffect">
                                  <p:stCondLst>
                                    <p:cond delay="0"/>
                                  </p:stCondLst>
                                  <p:childTnLst>
                                    <p:animEffect transition="out" filter="box(in)">
                                      <p:cBhvr>
                                        <p:cTn id="36" dur="500"/>
                                        <p:tgtEl>
                                          <p:spTgt spid="114"/>
                                        </p:tgtEl>
                                      </p:cBhvr>
                                    </p:animEffect>
                                    <p:set>
                                      <p:cBhvr>
                                        <p:cTn id="37" dur="1" fill="hold">
                                          <p:stCondLst>
                                            <p:cond delay="499"/>
                                          </p:stCondLst>
                                        </p:cTn>
                                        <p:tgtEl>
                                          <p:spTgt spid="1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45"/>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15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5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3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4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4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4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3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4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4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4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3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6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59"/>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61"/>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6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8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24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49"/>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5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5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24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25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5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4" grpId="1" animBg="1"/>
      <p:bldP spid="115" grpId="0" animBg="1"/>
      <p:bldP spid="116" grpId="0" animBg="1"/>
      <p:bldP spid="143" grpId="0" animBg="1"/>
      <p:bldP spid="145" grpId="0" animBg="1"/>
      <p:bldP spid="157" grpId="0" animBg="1"/>
      <p:bldP spid="158" grpId="0" animBg="1"/>
      <p:bldP spid="158" grpId="1" animBg="1"/>
      <p:bldP spid="159" grpId="0" animBg="1"/>
      <p:bldP spid="160" grpId="0" animBg="1"/>
      <p:bldP spid="161" grpId="0" animBg="1"/>
      <p:bldP spid="161" grpId="1" animBg="1"/>
      <p:bldP spid="184" grpId="0" animBg="1"/>
      <p:bldP spid="185"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ángulo 84"/>
          <p:cNvSpPr/>
          <p:nvPr/>
        </p:nvSpPr>
        <p:spPr>
          <a:xfrm>
            <a:off x="3194372" y="1752600"/>
            <a:ext cx="2476679" cy="197850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3" name="Group 46"/>
          <p:cNvGrpSpPr>
            <a:grpSpLocks noChangeAspect="1"/>
          </p:cNvGrpSpPr>
          <p:nvPr/>
        </p:nvGrpSpPr>
        <p:grpSpPr>
          <a:xfrm>
            <a:off x="3376581" y="1864603"/>
            <a:ext cx="2127728" cy="1748508"/>
            <a:chOff x="2803965" y="2514600"/>
            <a:chExt cx="2606235" cy="2141728"/>
          </a:xfrm>
        </p:grpSpPr>
        <p:grpSp>
          <p:nvGrpSpPr>
            <p:cNvPr id="14" name="Group 138"/>
            <p:cNvGrpSpPr/>
            <p:nvPr/>
          </p:nvGrpSpPr>
          <p:grpSpPr>
            <a:xfrm>
              <a:off x="4088962" y="2514600"/>
              <a:ext cx="327593" cy="398970"/>
              <a:chOff x="2491807" y="3581400"/>
              <a:chExt cx="327593" cy="398970"/>
            </a:xfrm>
          </p:grpSpPr>
          <p:sp>
            <p:nvSpPr>
              <p:cNvPr id="50" name="TextBox 44"/>
              <p:cNvSpPr txBox="1"/>
              <p:nvPr/>
            </p:nvSpPr>
            <p:spPr>
              <a:xfrm>
                <a:off x="2505972" y="3603377"/>
                <a:ext cx="294919" cy="376993"/>
              </a:xfrm>
              <a:prstGeom prst="rect">
                <a:avLst/>
              </a:prstGeom>
              <a:noFill/>
            </p:spPr>
            <p:txBody>
              <a:bodyPr wrap="none" rtlCol="0">
                <a:spAutoFit/>
              </a:bodyPr>
              <a:lstStyle/>
              <a:p>
                <a:pPr algn="ctr"/>
                <a:r>
                  <a:rPr lang="es-CL" sz="1400" b="1" dirty="0"/>
                  <a:t>f</a:t>
                </a:r>
                <a:endParaRPr lang="es-CL" sz="1400" b="1" baseline="-25000" dirty="0"/>
              </a:p>
            </p:txBody>
          </p:sp>
          <p:sp>
            <p:nvSpPr>
              <p:cNvPr id="51"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5" name="Straight Connector 6"/>
            <p:cNvCxnSpPr>
              <a:stCxn id="51"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7"/>
            <p:cNvCxnSpPr>
              <a:stCxn id="51"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37"/>
            <p:cNvGrpSpPr/>
            <p:nvPr/>
          </p:nvGrpSpPr>
          <p:grpSpPr>
            <a:xfrm>
              <a:off x="3392725" y="3063047"/>
              <a:ext cx="331100" cy="398970"/>
              <a:chOff x="1795570" y="4129847"/>
              <a:chExt cx="331100" cy="398970"/>
            </a:xfrm>
          </p:grpSpPr>
          <p:sp>
            <p:nvSpPr>
              <p:cNvPr id="48" name="TextBox 42"/>
              <p:cNvSpPr txBox="1"/>
              <p:nvPr/>
            </p:nvSpPr>
            <p:spPr>
              <a:xfrm>
                <a:off x="1795570" y="4151824"/>
                <a:ext cx="330262" cy="376993"/>
              </a:xfrm>
              <a:prstGeom prst="rect">
                <a:avLst/>
              </a:prstGeom>
              <a:noFill/>
            </p:spPr>
            <p:txBody>
              <a:bodyPr wrap="none" rtlCol="0">
                <a:spAutoFit/>
              </a:bodyPr>
              <a:lstStyle/>
              <a:p>
                <a:pPr algn="ctr"/>
                <a:r>
                  <a:rPr lang="es-CL" sz="1400" b="1" dirty="0"/>
                  <a:t>g</a:t>
                </a:r>
                <a:endParaRPr lang="es-CL" sz="1400" b="1" baseline="-25000" dirty="0"/>
              </a:p>
            </p:txBody>
          </p:sp>
          <p:sp>
            <p:nvSpPr>
              <p:cNvPr id="49"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20" name="Group 139"/>
            <p:cNvGrpSpPr/>
            <p:nvPr/>
          </p:nvGrpSpPr>
          <p:grpSpPr>
            <a:xfrm>
              <a:off x="4764384" y="3063047"/>
              <a:ext cx="344005" cy="398970"/>
              <a:chOff x="3167229" y="4129847"/>
              <a:chExt cx="344005" cy="398970"/>
            </a:xfrm>
          </p:grpSpPr>
          <p:sp>
            <p:nvSpPr>
              <p:cNvPr id="45" name="TextBox 40"/>
              <p:cNvSpPr txBox="1"/>
              <p:nvPr/>
            </p:nvSpPr>
            <p:spPr>
              <a:xfrm>
                <a:off x="3167229" y="4151824"/>
                <a:ext cx="344005" cy="376993"/>
              </a:xfrm>
              <a:prstGeom prst="rect">
                <a:avLst/>
              </a:prstGeom>
              <a:noFill/>
            </p:spPr>
            <p:txBody>
              <a:bodyPr wrap="none" rtlCol="0">
                <a:spAutoFit/>
              </a:bodyPr>
              <a:lstStyle/>
              <a:p>
                <a:pPr algn="ctr"/>
                <a:r>
                  <a:rPr lang="es-CL" sz="1400" b="1" dirty="0"/>
                  <a:t>h</a:t>
                </a:r>
                <a:endParaRPr lang="es-CL" sz="1400" b="1" baseline="-25000" dirty="0"/>
              </a:p>
            </p:txBody>
          </p:sp>
          <p:sp>
            <p:nvSpPr>
              <p:cNvPr id="46"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21" name="Group 144"/>
            <p:cNvGrpSpPr/>
            <p:nvPr/>
          </p:nvGrpSpPr>
          <p:grpSpPr>
            <a:xfrm>
              <a:off x="3701248" y="3599203"/>
              <a:ext cx="336153" cy="398970"/>
              <a:chOff x="2104093" y="4666003"/>
              <a:chExt cx="336153" cy="398970"/>
            </a:xfrm>
          </p:grpSpPr>
          <p:sp>
            <p:nvSpPr>
              <p:cNvPr id="43" name="TextBox 17"/>
              <p:cNvSpPr txBox="1"/>
              <p:nvPr/>
            </p:nvSpPr>
            <p:spPr>
              <a:xfrm>
                <a:off x="2104093" y="4687980"/>
                <a:ext cx="336153" cy="376993"/>
              </a:xfrm>
              <a:prstGeom prst="rect">
                <a:avLst/>
              </a:prstGeom>
              <a:noFill/>
            </p:spPr>
            <p:txBody>
              <a:bodyPr wrap="none" rtlCol="0">
                <a:spAutoFit/>
              </a:bodyPr>
              <a:lstStyle/>
              <a:p>
                <a:pPr algn="ctr"/>
                <a:r>
                  <a:rPr lang="es-CL" sz="1400" b="1" dirty="0"/>
                  <a:t>e</a:t>
                </a:r>
                <a:endParaRPr lang="es-CL" sz="1400" b="1" baseline="-25000" dirty="0"/>
              </a:p>
            </p:txBody>
          </p:sp>
          <p:sp>
            <p:nvSpPr>
              <p:cNvPr id="44"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22" name="Group 143"/>
            <p:cNvGrpSpPr/>
            <p:nvPr/>
          </p:nvGrpSpPr>
          <p:grpSpPr>
            <a:xfrm>
              <a:off x="3065183" y="3599203"/>
              <a:ext cx="334189" cy="398970"/>
              <a:chOff x="1468028" y="4666003"/>
              <a:chExt cx="334189" cy="398970"/>
            </a:xfrm>
          </p:grpSpPr>
          <p:sp>
            <p:nvSpPr>
              <p:cNvPr id="41" name="TextBox 15"/>
              <p:cNvSpPr txBox="1"/>
              <p:nvPr/>
            </p:nvSpPr>
            <p:spPr>
              <a:xfrm>
                <a:off x="1468028" y="4687980"/>
                <a:ext cx="334189" cy="376993"/>
              </a:xfrm>
              <a:prstGeom prst="rect">
                <a:avLst/>
              </a:prstGeom>
              <a:noFill/>
            </p:spPr>
            <p:txBody>
              <a:bodyPr wrap="none" rtlCol="0">
                <a:spAutoFit/>
              </a:bodyPr>
              <a:lstStyle/>
              <a:p>
                <a:pPr algn="ctr"/>
                <a:r>
                  <a:rPr lang="es-CL" sz="1400" b="1" dirty="0"/>
                  <a:t>a</a:t>
                </a:r>
                <a:endParaRPr lang="es-CL" sz="1400" b="1" baseline="-25000" dirty="0"/>
              </a:p>
            </p:txBody>
          </p:sp>
          <p:sp>
            <p:nvSpPr>
              <p:cNvPr id="42"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23" name="Group 141"/>
            <p:cNvGrpSpPr/>
            <p:nvPr/>
          </p:nvGrpSpPr>
          <p:grpSpPr>
            <a:xfrm>
              <a:off x="4414542" y="3588325"/>
              <a:ext cx="327593" cy="398970"/>
              <a:chOff x="2817387" y="4655125"/>
              <a:chExt cx="327593" cy="398970"/>
            </a:xfrm>
          </p:grpSpPr>
          <p:sp>
            <p:nvSpPr>
              <p:cNvPr id="37" name="TextBox 32"/>
              <p:cNvSpPr txBox="1"/>
              <p:nvPr/>
            </p:nvSpPr>
            <p:spPr>
              <a:xfrm>
                <a:off x="2838423" y="4677102"/>
                <a:ext cx="281175" cy="376993"/>
              </a:xfrm>
              <a:prstGeom prst="rect">
                <a:avLst/>
              </a:prstGeom>
              <a:noFill/>
            </p:spPr>
            <p:txBody>
              <a:bodyPr wrap="none" rtlCol="0">
                <a:spAutoFit/>
              </a:bodyPr>
              <a:lstStyle/>
              <a:p>
                <a:pPr algn="ctr"/>
                <a:r>
                  <a:rPr lang="es-CL" sz="1400" b="1" dirty="0"/>
                  <a:t>i</a:t>
                </a:r>
                <a:endParaRPr lang="es-CL" sz="1400" b="1" baseline="-25000" dirty="0"/>
              </a:p>
            </p:txBody>
          </p:sp>
          <p:sp>
            <p:nvSpPr>
              <p:cNvPr id="39"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24"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148"/>
            <p:cNvGrpSpPr/>
            <p:nvPr/>
          </p:nvGrpSpPr>
          <p:grpSpPr>
            <a:xfrm>
              <a:off x="5082607" y="3592343"/>
              <a:ext cx="327593" cy="398970"/>
              <a:chOff x="2110544" y="4666003"/>
              <a:chExt cx="327593" cy="398970"/>
            </a:xfrm>
          </p:grpSpPr>
          <p:sp>
            <p:nvSpPr>
              <p:cNvPr id="35" name="TextBox 17"/>
              <p:cNvSpPr txBox="1"/>
              <p:nvPr/>
            </p:nvSpPr>
            <p:spPr>
              <a:xfrm>
                <a:off x="2130598" y="4687980"/>
                <a:ext cx="283138" cy="376993"/>
              </a:xfrm>
              <a:prstGeom prst="rect">
                <a:avLst/>
              </a:prstGeom>
              <a:noFill/>
            </p:spPr>
            <p:txBody>
              <a:bodyPr wrap="none" rtlCol="0">
                <a:spAutoFit/>
              </a:bodyPr>
              <a:lstStyle/>
              <a:p>
                <a:pPr algn="ctr"/>
                <a:r>
                  <a:rPr lang="es-CL" sz="1400" b="1" dirty="0"/>
                  <a:t>j</a:t>
                </a:r>
                <a:endParaRPr lang="es-CL" sz="1400" b="1" baseline="-25000" dirty="0"/>
              </a:p>
            </p:txBody>
          </p:sp>
          <p:sp>
            <p:nvSpPr>
              <p:cNvPr id="36"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27" name="Straight Connector 20"/>
            <p:cNvCxnSpPr>
              <a:endCxn id="34"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189"/>
            <p:cNvGrpSpPr/>
            <p:nvPr/>
          </p:nvGrpSpPr>
          <p:grpSpPr>
            <a:xfrm>
              <a:off x="3285402" y="4257358"/>
              <a:ext cx="327593" cy="398970"/>
              <a:chOff x="3128854" y="5191281"/>
              <a:chExt cx="327593" cy="398970"/>
            </a:xfrm>
          </p:grpSpPr>
          <p:sp>
            <p:nvSpPr>
              <p:cNvPr id="33" name="TextBox 26"/>
              <p:cNvSpPr txBox="1"/>
              <p:nvPr/>
            </p:nvSpPr>
            <p:spPr>
              <a:xfrm>
                <a:off x="3131239" y="5213258"/>
                <a:ext cx="318481" cy="376993"/>
              </a:xfrm>
              <a:prstGeom prst="rect">
                <a:avLst/>
              </a:prstGeom>
              <a:noFill/>
            </p:spPr>
            <p:txBody>
              <a:bodyPr wrap="none" rtlCol="0">
                <a:spAutoFit/>
              </a:bodyPr>
              <a:lstStyle/>
              <a:p>
                <a:pPr algn="ctr"/>
                <a:r>
                  <a:rPr lang="es-CL" sz="1400" b="1" dirty="0"/>
                  <a:t>c</a:t>
                </a:r>
                <a:endParaRPr lang="es-CL" sz="1400" b="1" baseline="-25000" dirty="0"/>
              </a:p>
            </p:txBody>
          </p:sp>
          <p:sp>
            <p:nvSpPr>
              <p:cNvPr id="34"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29" name="Group 192"/>
            <p:cNvGrpSpPr/>
            <p:nvPr/>
          </p:nvGrpSpPr>
          <p:grpSpPr>
            <a:xfrm>
              <a:off x="2803965" y="4247677"/>
              <a:ext cx="344005" cy="398970"/>
              <a:chOff x="3118477" y="5191281"/>
              <a:chExt cx="344005" cy="398970"/>
            </a:xfrm>
          </p:grpSpPr>
          <p:sp>
            <p:nvSpPr>
              <p:cNvPr id="31" name="TextBox 24"/>
              <p:cNvSpPr txBox="1"/>
              <p:nvPr/>
            </p:nvSpPr>
            <p:spPr>
              <a:xfrm>
                <a:off x="3118477" y="5213258"/>
                <a:ext cx="344005" cy="376993"/>
              </a:xfrm>
              <a:prstGeom prst="rect">
                <a:avLst/>
              </a:prstGeom>
              <a:noFill/>
            </p:spPr>
            <p:txBody>
              <a:bodyPr wrap="none" rtlCol="0">
                <a:spAutoFit/>
              </a:bodyPr>
              <a:lstStyle/>
              <a:p>
                <a:pPr algn="ctr"/>
                <a:r>
                  <a:rPr lang="es-CL" sz="1400" b="1" dirty="0"/>
                  <a:t>b</a:t>
                </a:r>
                <a:endParaRPr lang="es-CL" sz="1400" b="1" baseline="-25000" dirty="0"/>
              </a:p>
            </p:txBody>
          </p:sp>
          <p:sp>
            <p:nvSpPr>
              <p:cNvPr id="32"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30"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30</a:t>
            </a:fld>
            <a:endParaRPr lang="en-US"/>
          </a:p>
        </p:txBody>
      </p:sp>
      <p:sp>
        <p:nvSpPr>
          <p:cNvPr id="4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C00000"/>
                </a:solidFill>
              </a:rPr>
              <a:t>PreOrden</a:t>
            </a:r>
            <a:r>
              <a:rPr lang="es-CL" sz="1600" b="1" dirty="0">
                <a:solidFill>
                  <a:srgbClr val="0070C0"/>
                </a:solidFill>
              </a:rPr>
              <a:t>: </a:t>
            </a:r>
            <a:r>
              <a:rPr lang="es-CL" sz="1600" dirty="0"/>
              <a:t>Visitar (</a:t>
            </a:r>
            <a:r>
              <a:rPr lang="es-CL" sz="1600" b="1" dirty="0">
                <a:solidFill>
                  <a:srgbClr val="C00000"/>
                </a:solidFill>
              </a:rPr>
              <a:t>imprimir</a:t>
            </a:r>
            <a:r>
              <a:rPr lang="es-CL" sz="1600" dirty="0"/>
              <a:t>) la </a:t>
            </a:r>
            <a:r>
              <a:rPr lang="es-CL" sz="1600" b="1" dirty="0">
                <a:solidFill>
                  <a:srgbClr val="0070C0"/>
                </a:solidFill>
              </a:rPr>
              <a:t>raíz</a:t>
            </a:r>
            <a:r>
              <a:rPr lang="es-CL" sz="1600" dirty="0"/>
              <a:t>, luego visitar en </a:t>
            </a:r>
            <a:r>
              <a:rPr lang="es-CL" sz="1600" b="1" dirty="0" err="1"/>
              <a:t>PreOrden</a:t>
            </a:r>
            <a:r>
              <a:rPr lang="es-CL" sz="1600" dirty="0"/>
              <a:t> el hijo </a:t>
            </a:r>
            <a:r>
              <a:rPr lang="es-CL" sz="1600" dirty="0">
                <a:solidFill>
                  <a:srgbClr val="0070C0"/>
                </a:solidFill>
              </a:rPr>
              <a:t>izquierdo</a:t>
            </a:r>
            <a:r>
              <a:rPr lang="es-CL" sz="1600" dirty="0"/>
              <a:t>, y por último visitar en </a:t>
            </a:r>
            <a:r>
              <a:rPr lang="es-CL" sz="1600" b="1" dirty="0" err="1"/>
              <a:t>PreOrden</a:t>
            </a:r>
            <a:r>
              <a:rPr lang="es-CL" sz="1600" dirty="0"/>
              <a:t> al hijo </a:t>
            </a:r>
            <a:r>
              <a:rPr lang="es-CL" sz="1600" dirty="0">
                <a:solidFill>
                  <a:srgbClr val="0070C0"/>
                </a:solidFill>
              </a:rPr>
              <a:t>derecho</a:t>
            </a:r>
            <a:r>
              <a:rPr lang="es-CL" sz="1600" dirty="0"/>
              <a:t>.</a:t>
            </a:r>
            <a:endParaRPr lang="es-CL" sz="1600" b="1" u="sng" dirty="0">
              <a:solidFill>
                <a:srgbClr val="0070C0"/>
              </a:solidFill>
            </a:endParaRPr>
          </a:p>
        </p:txBody>
      </p:sp>
      <p:sp>
        <p:nvSpPr>
          <p:cNvPr id="47" name="TextBox 46"/>
          <p:cNvSpPr txBox="1"/>
          <p:nvPr/>
        </p:nvSpPr>
        <p:spPr>
          <a:xfrm>
            <a:off x="2780397" y="4572000"/>
            <a:ext cx="3572087" cy="2031325"/>
          </a:xfrm>
          <a:prstGeom prst="rect">
            <a:avLst/>
          </a:prstGeom>
          <a:noFill/>
          <a:ln>
            <a:solidFill>
              <a:srgbClr val="002060"/>
            </a:solidFill>
          </a:ln>
        </p:spPr>
        <p:txBody>
          <a:bodyPr wrap="square" rtlCol="0">
            <a:spAutoFit/>
          </a:bodyPr>
          <a:lstStyle/>
          <a:p>
            <a:r>
              <a:rPr lang="es-ES_tradnl" sz="1400" b="1" dirty="0" err="1">
                <a:solidFill>
                  <a:srgbClr val="002060"/>
                </a:solidFill>
                <a:latin typeface="Courier New" pitchFamily="49" charset="0"/>
                <a:cs typeface="Courier New" pitchFamily="49" charset="0"/>
              </a:rPr>
              <a:t>void</a:t>
            </a:r>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preOrden</a:t>
            </a:r>
            <a:r>
              <a:rPr lang="es-ES_tradnl" sz="1400" b="1" dirty="0">
                <a:solidFill>
                  <a:srgbClr val="002060"/>
                </a:solidFill>
                <a:latin typeface="Courier New" pitchFamily="49" charset="0"/>
                <a:cs typeface="Courier New" pitchFamily="49" charset="0"/>
              </a:rPr>
              <a:t>(AB A)</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 </a:t>
            </a:r>
            <a:r>
              <a:rPr lang="es-CL" sz="1400" b="1" dirty="0">
                <a:solidFill>
                  <a:srgbClr val="002060"/>
                </a:solidFill>
                <a:latin typeface="Courier New" pitchFamily="49" charset="0"/>
                <a:cs typeface="Courier New" pitchFamily="49" charset="0"/>
                <a:sym typeface="Symbol" panose="05050102010706020507" pitchFamily="18" charset="2"/>
              </a:rPr>
              <a:t> </a:t>
            </a:r>
            <a:r>
              <a:rPr lang="es-CL" sz="1400" b="1" dirty="0">
                <a:solidFill>
                  <a:srgbClr val="FF7700"/>
                </a:solidFill>
                <a:latin typeface="Courier New" pitchFamily="49" charset="0"/>
                <a:cs typeface="Courier New" pitchFamily="49" charset="0"/>
              </a:rPr>
              <a:t>NULL</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printf</a:t>
            </a:r>
            <a:r>
              <a:rPr lang="es-CL" sz="1400" b="1" dirty="0">
                <a:solidFill>
                  <a:srgbClr val="002060"/>
                </a:solidFill>
                <a:latin typeface="Courier New" pitchFamily="49" charset="0"/>
                <a:cs typeface="Courier New" pitchFamily="49" charset="0"/>
              </a:rPr>
              <a:t>(“%a”,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preOrden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izq</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pPr marL="0" lvl="1"/>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preOrden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-&gt;der</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a:t>
            </a:r>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56" name="TextBox 39"/>
          <p:cNvSpPr txBox="1"/>
          <p:nvPr/>
        </p:nvSpPr>
        <p:spPr>
          <a:xfrm>
            <a:off x="-6132" y="1662862"/>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graphicFrame>
        <p:nvGraphicFramePr>
          <p:cNvPr id="3" name="Tabla 2"/>
          <p:cNvGraphicFramePr>
            <a:graphicFrameLocks noGrp="1"/>
          </p:cNvGraphicFramePr>
          <p:nvPr/>
        </p:nvGraphicFramePr>
        <p:xfrm>
          <a:off x="1111714" y="3962400"/>
          <a:ext cx="6651002" cy="37084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612000">
                  <a:extLst>
                    <a:ext uri="{9D8B030D-6E8A-4147-A177-3AD203B41FA5}">
                      <a16:colId xmlns:a16="http://schemas.microsoft.com/office/drawing/2014/main" val="10609753"/>
                    </a:ext>
                  </a:extLst>
                </a:gridCol>
                <a:gridCol w="612000">
                  <a:extLst>
                    <a:ext uri="{9D8B030D-6E8A-4147-A177-3AD203B41FA5}">
                      <a16:colId xmlns:a16="http://schemas.microsoft.com/office/drawing/2014/main" val="3616593255"/>
                    </a:ext>
                  </a:extLst>
                </a:gridCol>
                <a:gridCol w="612000">
                  <a:extLst>
                    <a:ext uri="{9D8B030D-6E8A-4147-A177-3AD203B41FA5}">
                      <a16:colId xmlns:a16="http://schemas.microsoft.com/office/drawing/2014/main" val="3000138228"/>
                    </a:ext>
                  </a:extLst>
                </a:gridCol>
                <a:gridCol w="612000">
                  <a:extLst>
                    <a:ext uri="{9D8B030D-6E8A-4147-A177-3AD203B41FA5}">
                      <a16:colId xmlns:a16="http://schemas.microsoft.com/office/drawing/2014/main" val="1849215042"/>
                    </a:ext>
                  </a:extLst>
                </a:gridCol>
                <a:gridCol w="612000">
                  <a:extLst>
                    <a:ext uri="{9D8B030D-6E8A-4147-A177-3AD203B41FA5}">
                      <a16:colId xmlns:a16="http://schemas.microsoft.com/office/drawing/2014/main" val="2425736049"/>
                    </a:ext>
                  </a:extLst>
                </a:gridCol>
                <a:gridCol w="612000">
                  <a:extLst>
                    <a:ext uri="{9D8B030D-6E8A-4147-A177-3AD203B41FA5}">
                      <a16:colId xmlns:a16="http://schemas.microsoft.com/office/drawing/2014/main" val="1128836388"/>
                    </a:ext>
                  </a:extLst>
                </a:gridCol>
                <a:gridCol w="612000">
                  <a:extLst>
                    <a:ext uri="{9D8B030D-6E8A-4147-A177-3AD203B41FA5}">
                      <a16:colId xmlns:a16="http://schemas.microsoft.com/office/drawing/2014/main" val="3737806152"/>
                    </a:ext>
                  </a:extLst>
                </a:gridCol>
                <a:gridCol w="612000">
                  <a:extLst>
                    <a:ext uri="{9D8B030D-6E8A-4147-A177-3AD203B41FA5}">
                      <a16:colId xmlns:a16="http://schemas.microsoft.com/office/drawing/2014/main" val="2249737466"/>
                    </a:ext>
                  </a:extLst>
                </a:gridCol>
                <a:gridCol w="612000">
                  <a:extLst>
                    <a:ext uri="{9D8B030D-6E8A-4147-A177-3AD203B41FA5}">
                      <a16:colId xmlns:a16="http://schemas.microsoft.com/office/drawing/2014/main" val="2925371531"/>
                    </a:ext>
                  </a:extLst>
                </a:gridCol>
              </a:tblGrid>
              <a:tr h="370840">
                <a:tc>
                  <a:txBody>
                    <a:bodyPr/>
                    <a:lstStyle/>
                    <a:p>
                      <a:pPr algn="ctr"/>
                      <a:r>
                        <a:rPr lang="es-ES" sz="1400" b="1" dirty="0" err="1">
                          <a:solidFill>
                            <a:schemeClr val="tx1"/>
                          </a:solidFill>
                        </a:rPr>
                        <a:t>preOrden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5" name="Rectángulo 4"/>
          <p:cNvSpPr/>
          <p:nvPr/>
        </p:nvSpPr>
        <p:spPr>
          <a:xfrm>
            <a:off x="3186126" y="2244940"/>
            <a:ext cx="1407321" cy="148616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p:cNvSpPr txBox="1"/>
          <p:nvPr/>
        </p:nvSpPr>
        <p:spPr>
          <a:xfrm>
            <a:off x="2424851" y="3984124"/>
            <a:ext cx="250390" cy="338554"/>
          </a:xfrm>
          <a:prstGeom prst="rect">
            <a:avLst/>
          </a:prstGeom>
          <a:noFill/>
        </p:spPr>
        <p:txBody>
          <a:bodyPr wrap="none" rtlCol="0">
            <a:spAutoFit/>
          </a:bodyPr>
          <a:lstStyle/>
          <a:p>
            <a:r>
              <a:rPr lang="es-ES" sz="1600" b="1" dirty="0">
                <a:solidFill>
                  <a:srgbClr val="0070C0"/>
                </a:solidFill>
              </a:rPr>
              <a:t>f</a:t>
            </a:r>
            <a:endParaRPr lang="es-CL" sz="2000" b="1" dirty="0">
              <a:solidFill>
                <a:srgbClr val="0070C0"/>
              </a:solidFill>
            </a:endParaRPr>
          </a:p>
        </p:txBody>
      </p:sp>
      <p:sp>
        <p:nvSpPr>
          <p:cNvPr id="57" name="CuadroTexto 56"/>
          <p:cNvSpPr txBox="1"/>
          <p:nvPr/>
        </p:nvSpPr>
        <p:spPr>
          <a:xfrm>
            <a:off x="3009083" y="3984124"/>
            <a:ext cx="282450" cy="338554"/>
          </a:xfrm>
          <a:prstGeom prst="rect">
            <a:avLst/>
          </a:prstGeom>
          <a:noFill/>
        </p:spPr>
        <p:txBody>
          <a:bodyPr wrap="none" rtlCol="0">
            <a:spAutoFit/>
          </a:bodyPr>
          <a:lstStyle/>
          <a:p>
            <a:r>
              <a:rPr lang="es-ES" sz="1600" b="1" dirty="0">
                <a:solidFill>
                  <a:srgbClr val="0070C0"/>
                </a:solidFill>
              </a:rPr>
              <a:t>g</a:t>
            </a:r>
            <a:endParaRPr lang="es-CL" sz="2000" b="1" dirty="0">
              <a:solidFill>
                <a:srgbClr val="0070C0"/>
              </a:solidFill>
            </a:endParaRPr>
          </a:p>
        </p:txBody>
      </p:sp>
      <p:sp>
        <p:nvSpPr>
          <p:cNvPr id="58" name="Rectángulo 57"/>
          <p:cNvSpPr/>
          <p:nvPr/>
        </p:nvSpPr>
        <p:spPr>
          <a:xfrm>
            <a:off x="3339261" y="2711765"/>
            <a:ext cx="729613" cy="88279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p:cNvSpPr txBox="1"/>
          <p:nvPr/>
        </p:nvSpPr>
        <p:spPr>
          <a:xfrm>
            <a:off x="4480155" y="1818564"/>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59" name="CuadroTexto 58"/>
          <p:cNvSpPr txBox="1"/>
          <p:nvPr/>
        </p:nvSpPr>
        <p:spPr>
          <a:xfrm>
            <a:off x="3893498" y="2261362"/>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60" name="CuadroTexto 59"/>
          <p:cNvSpPr txBox="1"/>
          <p:nvPr/>
        </p:nvSpPr>
        <p:spPr>
          <a:xfrm>
            <a:off x="3624306" y="2684955"/>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61" name="CuadroTexto 60"/>
          <p:cNvSpPr txBox="1"/>
          <p:nvPr/>
        </p:nvSpPr>
        <p:spPr>
          <a:xfrm>
            <a:off x="3625375" y="3984124"/>
            <a:ext cx="285656" cy="338554"/>
          </a:xfrm>
          <a:prstGeom prst="rect">
            <a:avLst/>
          </a:prstGeom>
          <a:noFill/>
        </p:spPr>
        <p:txBody>
          <a:bodyPr wrap="none" rtlCol="0">
            <a:spAutoFit/>
          </a:bodyPr>
          <a:lstStyle/>
          <a:p>
            <a:r>
              <a:rPr lang="es-ES" sz="1600" b="1" dirty="0">
                <a:solidFill>
                  <a:srgbClr val="0070C0"/>
                </a:solidFill>
              </a:rPr>
              <a:t>a</a:t>
            </a:r>
            <a:endParaRPr lang="es-CL" sz="2000" b="1" dirty="0">
              <a:solidFill>
                <a:srgbClr val="0070C0"/>
              </a:solidFill>
            </a:endParaRPr>
          </a:p>
        </p:txBody>
      </p:sp>
      <p:sp>
        <p:nvSpPr>
          <p:cNvPr id="62" name="Rectángulo 61"/>
          <p:cNvSpPr/>
          <p:nvPr/>
        </p:nvSpPr>
        <p:spPr>
          <a:xfrm>
            <a:off x="3308988" y="3230904"/>
            <a:ext cx="386178" cy="4019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3" name="CuadroTexto 62"/>
          <p:cNvSpPr txBox="1"/>
          <p:nvPr/>
        </p:nvSpPr>
        <p:spPr>
          <a:xfrm>
            <a:off x="4244873" y="3984124"/>
            <a:ext cx="295274" cy="338554"/>
          </a:xfrm>
          <a:prstGeom prst="rect">
            <a:avLst/>
          </a:prstGeom>
          <a:noFill/>
        </p:spPr>
        <p:txBody>
          <a:bodyPr wrap="none" rtlCol="0">
            <a:spAutoFit/>
          </a:bodyPr>
          <a:lstStyle/>
          <a:p>
            <a:r>
              <a:rPr lang="es-ES" sz="1600" b="1" dirty="0">
                <a:solidFill>
                  <a:srgbClr val="0070C0"/>
                </a:solidFill>
              </a:rPr>
              <a:t>b</a:t>
            </a:r>
            <a:endParaRPr lang="es-CL" sz="2000" b="1" dirty="0">
              <a:solidFill>
                <a:srgbClr val="0070C0"/>
              </a:solidFill>
            </a:endParaRPr>
          </a:p>
        </p:txBody>
      </p:sp>
      <p:sp>
        <p:nvSpPr>
          <p:cNvPr id="64" name="CuadroTexto 63"/>
          <p:cNvSpPr txBox="1"/>
          <p:nvPr/>
        </p:nvSpPr>
        <p:spPr>
          <a:xfrm>
            <a:off x="3420672" y="321385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71" name="Rectángulo 70"/>
          <p:cNvSpPr/>
          <p:nvPr/>
        </p:nvSpPr>
        <p:spPr>
          <a:xfrm>
            <a:off x="3719474" y="322785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3" name="Rectángulo 72"/>
          <p:cNvSpPr/>
          <p:nvPr/>
        </p:nvSpPr>
        <p:spPr>
          <a:xfrm>
            <a:off x="4070853" y="272057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4" name="Rectángulo 73"/>
          <p:cNvSpPr/>
          <p:nvPr/>
        </p:nvSpPr>
        <p:spPr>
          <a:xfrm>
            <a:off x="4611147" y="2226900"/>
            <a:ext cx="994764" cy="83765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5" name="Rectángulo 74"/>
          <p:cNvSpPr/>
          <p:nvPr/>
        </p:nvSpPr>
        <p:spPr>
          <a:xfrm>
            <a:off x="4639439" y="2686807"/>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7" name="CuadroTexto 76"/>
          <p:cNvSpPr txBox="1"/>
          <p:nvPr/>
        </p:nvSpPr>
        <p:spPr>
          <a:xfrm>
            <a:off x="4873989" y="3984124"/>
            <a:ext cx="271228" cy="338554"/>
          </a:xfrm>
          <a:prstGeom prst="rect">
            <a:avLst/>
          </a:prstGeom>
          <a:noFill/>
        </p:spPr>
        <p:txBody>
          <a:bodyPr wrap="none" rtlCol="0">
            <a:spAutoFit/>
          </a:bodyPr>
          <a:lstStyle/>
          <a:p>
            <a:r>
              <a:rPr lang="es-ES" sz="1600" b="1" dirty="0">
                <a:solidFill>
                  <a:srgbClr val="0070C0"/>
                </a:solidFill>
              </a:rPr>
              <a:t>c</a:t>
            </a:r>
            <a:endParaRPr lang="es-CL" sz="2000" b="1" dirty="0">
              <a:solidFill>
                <a:srgbClr val="0070C0"/>
              </a:solidFill>
            </a:endParaRPr>
          </a:p>
        </p:txBody>
      </p:sp>
      <p:sp>
        <p:nvSpPr>
          <p:cNvPr id="78" name="CuadroTexto 77"/>
          <p:cNvSpPr txBox="1"/>
          <p:nvPr/>
        </p:nvSpPr>
        <p:spPr>
          <a:xfrm>
            <a:off x="5479059" y="3984124"/>
            <a:ext cx="295274" cy="338554"/>
          </a:xfrm>
          <a:prstGeom prst="rect">
            <a:avLst/>
          </a:prstGeom>
          <a:noFill/>
        </p:spPr>
        <p:txBody>
          <a:bodyPr wrap="none" rtlCol="0">
            <a:spAutoFit/>
          </a:bodyPr>
          <a:lstStyle/>
          <a:p>
            <a:r>
              <a:rPr lang="es-ES" sz="1600" b="1" dirty="0">
                <a:solidFill>
                  <a:srgbClr val="0070C0"/>
                </a:solidFill>
              </a:rPr>
              <a:t>e</a:t>
            </a:r>
            <a:endParaRPr lang="es-CL" sz="2000" b="1" dirty="0">
              <a:solidFill>
                <a:srgbClr val="0070C0"/>
              </a:solidFill>
            </a:endParaRPr>
          </a:p>
        </p:txBody>
      </p:sp>
      <p:sp>
        <p:nvSpPr>
          <p:cNvPr id="79" name="CuadroTexto 78"/>
          <p:cNvSpPr txBox="1"/>
          <p:nvPr/>
        </p:nvSpPr>
        <p:spPr>
          <a:xfrm>
            <a:off x="6108175" y="3984124"/>
            <a:ext cx="295274" cy="338554"/>
          </a:xfrm>
          <a:prstGeom prst="rect">
            <a:avLst/>
          </a:prstGeom>
          <a:noFill/>
        </p:spPr>
        <p:txBody>
          <a:bodyPr wrap="none" rtlCol="0">
            <a:spAutoFit/>
          </a:bodyPr>
          <a:lstStyle/>
          <a:p>
            <a:r>
              <a:rPr lang="es-ES" sz="1600" b="1" dirty="0">
                <a:solidFill>
                  <a:srgbClr val="0070C0"/>
                </a:solidFill>
              </a:rPr>
              <a:t>h</a:t>
            </a:r>
            <a:endParaRPr lang="es-CL" sz="2000" b="1" dirty="0">
              <a:solidFill>
                <a:srgbClr val="0070C0"/>
              </a:solidFill>
            </a:endParaRPr>
          </a:p>
        </p:txBody>
      </p:sp>
      <p:sp>
        <p:nvSpPr>
          <p:cNvPr id="80" name="CuadroTexto 79"/>
          <p:cNvSpPr txBox="1"/>
          <p:nvPr/>
        </p:nvSpPr>
        <p:spPr>
          <a:xfrm>
            <a:off x="6737291" y="3984124"/>
            <a:ext cx="234360" cy="338554"/>
          </a:xfrm>
          <a:prstGeom prst="rect">
            <a:avLst/>
          </a:prstGeom>
          <a:noFill/>
        </p:spPr>
        <p:txBody>
          <a:bodyPr wrap="none" rtlCol="0">
            <a:spAutoFit/>
          </a:bodyPr>
          <a:lstStyle/>
          <a:p>
            <a:r>
              <a:rPr lang="es-ES" sz="1600" b="1" dirty="0">
                <a:solidFill>
                  <a:srgbClr val="0070C0"/>
                </a:solidFill>
              </a:rPr>
              <a:t>i</a:t>
            </a:r>
            <a:endParaRPr lang="es-CL" sz="2000" b="1" dirty="0">
              <a:solidFill>
                <a:srgbClr val="0070C0"/>
              </a:solidFill>
            </a:endParaRPr>
          </a:p>
        </p:txBody>
      </p:sp>
      <p:sp>
        <p:nvSpPr>
          <p:cNvPr id="82" name="CuadroTexto 81"/>
          <p:cNvSpPr txBox="1"/>
          <p:nvPr/>
        </p:nvSpPr>
        <p:spPr>
          <a:xfrm>
            <a:off x="7305491" y="3984124"/>
            <a:ext cx="237566" cy="338554"/>
          </a:xfrm>
          <a:prstGeom prst="rect">
            <a:avLst/>
          </a:prstGeom>
          <a:noFill/>
        </p:spPr>
        <p:txBody>
          <a:bodyPr wrap="none" rtlCol="0">
            <a:spAutoFit/>
          </a:bodyPr>
          <a:lstStyle/>
          <a:p>
            <a:r>
              <a:rPr lang="es-ES" sz="1600" b="1" dirty="0">
                <a:solidFill>
                  <a:srgbClr val="0070C0"/>
                </a:solidFill>
              </a:rPr>
              <a:t>j</a:t>
            </a:r>
            <a:endParaRPr lang="es-CL" sz="2000" b="1" dirty="0">
              <a:solidFill>
                <a:srgbClr val="0070C0"/>
              </a:solidFill>
            </a:endParaRPr>
          </a:p>
        </p:txBody>
      </p:sp>
      <p:sp>
        <p:nvSpPr>
          <p:cNvPr id="65" name="CuadroTexto 64"/>
          <p:cNvSpPr txBox="1"/>
          <p:nvPr/>
        </p:nvSpPr>
        <p:spPr>
          <a:xfrm>
            <a:off x="3785950" y="321979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66" name="CuadroTexto 65"/>
          <p:cNvSpPr txBox="1"/>
          <p:nvPr/>
        </p:nvSpPr>
        <p:spPr>
          <a:xfrm>
            <a:off x="4143749" y="269522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69" name="CuadroTexto 68"/>
          <p:cNvSpPr txBox="1"/>
          <p:nvPr/>
        </p:nvSpPr>
        <p:spPr>
          <a:xfrm>
            <a:off x="5023753" y="225727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76" name="Rectángulo 75"/>
          <p:cNvSpPr/>
          <p:nvPr/>
        </p:nvSpPr>
        <p:spPr>
          <a:xfrm>
            <a:off x="5183275" y="2683753"/>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7" name="CuadroTexto 66"/>
          <p:cNvSpPr txBox="1"/>
          <p:nvPr/>
        </p:nvSpPr>
        <p:spPr>
          <a:xfrm>
            <a:off x="4734096"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68" name="CuadroTexto 67"/>
          <p:cNvSpPr txBox="1"/>
          <p:nvPr/>
        </p:nvSpPr>
        <p:spPr>
          <a:xfrm>
            <a:off x="5280428"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Tree>
    <p:extLst>
      <p:ext uri="{BB962C8B-B14F-4D97-AF65-F5344CB8AC3E}">
        <p14:creationId xmlns:p14="http://schemas.microsoft.com/office/powerpoint/2010/main" val="5979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7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2"/>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7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74"/>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85"/>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47" grpId="0" animBg="1"/>
      <p:bldP spid="56" grpId="0"/>
      <p:bldP spid="5" grpId="0" animBg="1"/>
      <p:bldP spid="5" grpId="1" animBg="1"/>
      <p:bldP spid="4" grpId="0"/>
      <p:bldP spid="57" grpId="0"/>
      <p:bldP spid="58" grpId="0" animBg="1"/>
      <p:bldP spid="58" grpId="1" animBg="1"/>
      <p:bldP spid="12" grpId="0"/>
      <p:bldP spid="59" grpId="0"/>
      <p:bldP spid="60" grpId="0"/>
      <p:bldP spid="61" grpId="0"/>
      <p:bldP spid="62" grpId="0" animBg="1"/>
      <p:bldP spid="62" grpId="1" animBg="1"/>
      <p:bldP spid="63" grpId="0"/>
      <p:bldP spid="64" grpId="0"/>
      <p:bldP spid="71" grpId="0" animBg="1"/>
      <p:bldP spid="71" grpId="1" animBg="1"/>
      <p:bldP spid="73" grpId="0" animBg="1"/>
      <p:bldP spid="73" grpId="1" animBg="1"/>
      <p:bldP spid="74" grpId="0" animBg="1"/>
      <p:bldP spid="74" grpId="1" animBg="1"/>
      <p:bldP spid="75" grpId="0" animBg="1"/>
      <p:bldP spid="75" grpId="1" animBg="1"/>
      <p:bldP spid="77" grpId="0"/>
      <p:bldP spid="78" grpId="0"/>
      <p:bldP spid="79" grpId="0"/>
      <p:bldP spid="80" grpId="0"/>
      <p:bldP spid="82" grpId="0"/>
      <p:bldP spid="65" grpId="0"/>
      <p:bldP spid="66" grpId="0"/>
      <p:bldP spid="69" grpId="0"/>
      <p:bldP spid="76" grpId="0" animBg="1"/>
      <p:bldP spid="76" grpId="1" animBg="1"/>
      <p:bldP spid="67"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31</a:t>
            </a:fld>
            <a:endParaRPr lang="en-US"/>
          </a:p>
        </p:txBody>
      </p:sp>
      <p:sp>
        <p:nvSpPr>
          <p:cNvPr id="4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C00000"/>
                </a:solidFill>
              </a:rPr>
              <a:t>PreOrden</a:t>
            </a:r>
            <a:r>
              <a:rPr lang="es-CL" sz="1600" b="1" dirty="0">
                <a:solidFill>
                  <a:srgbClr val="0070C0"/>
                </a:solidFill>
              </a:rPr>
              <a:t>: </a:t>
            </a:r>
            <a:r>
              <a:rPr lang="es-CL" sz="1600" dirty="0"/>
              <a:t>Visitar (</a:t>
            </a:r>
            <a:r>
              <a:rPr lang="es-CL" sz="1600" b="1" dirty="0">
                <a:solidFill>
                  <a:srgbClr val="C00000"/>
                </a:solidFill>
              </a:rPr>
              <a:t>imprimir</a:t>
            </a:r>
            <a:r>
              <a:rPr lang="es-CL" sz="1600" dirty="0"/>
              <a:t>) la </a:t>
            </a:r>
            <a:r>
              <a:rPr lang="es-CL" sz="1600" b="1" dirty="0">
                <a:solidFill>
                  <a:srgbClr val="0070C0"/>
                </a:solidFill>
              </a:rPr>
              <a:t>raíz</a:t>
            </a:r>
            <a:r>
              <a:rPr lang="es-CL" sz="1600" dirty="0"/>
              <a:t>, luego visitar en </a:t>
            </a:r>
            <a:r>
              <a:rPr lang="es-CL" sz="1600" b="1" dirty="0" err="1"/>
              <a:t>PreOrden</a:t>
            </a:r>
            <a:r>
              <a:rPr lang="es-CL" sz="1600" dirty="0"/>
              <a:t> el hijo </a:t>
            </a:r>
            <a:r>
              <a:rPr lang="es-CL" sz="1600" dirty="0">
                <a:solidFill>
                  <a:srgbClr val="0070C0"/>
                </a:solidFill>
              </a:rPr>
              <a:t>izquierdo</a:t>
            </a:r>
            <a:r>
              <a:rPr lang="es-CL" sz="1600" dirty="0"/>
              <a:t>, y por último visitar en </a:t>
            </a:r>
            <a:r>
              <a:rPr lang="es-CL" sz="1600" b="1" dirty="0" err="1"/>
              <a:t>PreOrden</a:t>
            </a:r>
            <a:r>
              <a:rPr lang="es-CL" sz="1600" dirty="0"/>
              <a:t> al hijo </a:t>
            </a:r>
            <a:r>
              <a:rPr lang="es-CL" sz="1600" dirty="0">
                <a:solidFill>
                  <a:srgbClr val="0070C0"/>
                </a:solidFill>
              </a:rPr>
              <a:t>derecho</a:t>
            </a:r>
            <a:r>
              <a:rPr lang="es-CL" sz="1600" dirty="0"/>
              <a:t>.</a:t>
            </a:r>
            <a:endParaRPr lang="es-CL" sz="1600" b="1" u="sng" dirty="0">
              <a:solidFill>
                <a:srgbClr val="0070C0"/>
              </a:solidFill>
            </a:endParaRPr>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56" name="TextBox 39"/>
          <p:cNvSpPr txBox="1"/>
          <p:nvPr/>
        </p:nvSpPr>
        <p:spPr>
          <a:xfrm>
            <a:off x="0" y="1795046"/>
            <a:ext cx="1269064" cy="338554"/>
          </a:xfrm>
          <a:prstGeom prst="rect">
            <a:avLst/>
          </a:prstGeom>
          <a:noFill/>
        </p:spPr>
        <p:txBody>
          <a:bodyPr wrap="square" rtlCol="0">
            <a:spAutoFit/>
          </a:bodyPr>
          <a:lstStyle/>
          <a:p>
            <a:pPr indent="-179388" algn="just"/>
            <a:r>
              <a:rPr lang="es-CL" sz="1600" b="1" u="sng" dirty="0"/>
              <a:t>Ejercicio:</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332" y="2146474"/>
            <a:ext cx="2761494" cy="2545085"/>
          </a:xfrm>
          <a:prstGeom prst="rect">
            <a:avLst/>
          </a:prstGeom>
        </p:spPr>
      </p:pic>
      <p:sp>
        <p:nvSpPr>
          <p:cNvPr id="81" name="TextBox 39"/>
          <p:cNvSpPr txBox="1"/>
          <p:nvPr/>
        </p:nvSpPr>
        <p:spPr>
          <a:xfrm>
            <a:off x="-6132" y="5029200"/>
            <a:ext cx="9139014" cy="338554"/>
          </a:xfrm>
          <a:prstGeom prst="rect">
            <a:avLst/>
          </a:prstGeom>
          <a:noFill/>
        </p:spPr>
        <p:txBody>
          <a:bodyPr wrap="square" rtlCol="0">
            <a:spAutoFit/>
          </a:bodyPr>
          <a:lstStyle/>
          <a:p>
            <a:pPr indent="-179388" algn="just"/>
            <a:r>
              <a:rPr lang="es-CL" sz="1600" b="1" dirty="0">
                <a:solidFill>
                  <a:srgbClr val="0070C0"/>
                </a:solidFill>
              </a:rPr>
              <a:t>RECORRIDO EN </a:t>
            </a:r>
            <a:r>
              <a:rPr lang="es-CL" sz="1600" b="1" dirty="0">
                <a:solidFill>
                  <a:srgbClr val="C00000"/>
                </a:solidFill>
              </a:rPr>
              <a:t>PREORDEN </a:t>
            </a:r>
            <a:r>
              <a:rPr lang="es-CL" sz="1600" b="1" dirty="0">
                <a:solidFill>
                  <a:srgbClr val="0070C0"/>
                </a:solidFill>
                <a:sym typeface="Wingdings" panose="05000000000000000000" pitchFamily="2" charset="2"/>
              </a:rPr>
              <a:t>(</a:t>
            </a:r>
            <a:r>
              <a:rPr lang="es-CL" sz="1600" b="1" dirty="0">
                <a:solidFill>
                  <a:srgbClr val="C00000"/>
                </a:solidFill>
                <a:sym typeface="Wingdings" panose="05000000000000000000" pitchFamily="2" charset="2"/>
              </a:rPr>
              <a:t>Raíz</a:t>
            </a:r>
            <a:r>
              <a:rPr lang="es-CL" sz="1600" b="1" dirty="0">
                <a:solidFill>
                  <a:srgbClr val="0070C0"/>
                </a:solidFill>
                <a:sym typeface="Wingdings" panose="05000000000000000000" pitchFamily="2" charset="2"/>
              </a:rPr>
              <a:t> - I - D):</a:t>
            </a:r>
            <a:endParaRPr lang="es-CL" sz="1600" b="1" dirty="0">
              <a:solidFill>
                <a:srgbClr val="0070C0"/>
              </a:solidFill>
            </a:endParaRPr>
          </a:p>
        </p:txBody>
      </p:sp>
      <p:sp>
        <p:nvSpPr>
          <p:cNvPr id="3" name="CuadroTexto 2"/>
          <p:cNvSpPr txBox="1"/>
          <p:nvPr/>
        </p:nvSpPr>
        <p:spPr>
          <a:xfrm>
            <a:off x="77128" y="5886509"/>
            <a:ext cx="1224822" cy="369332"/>
          </a:xfrm>
          <a:prstGeom prst="rect">
            <a:avLst/>
          </a:prstGeom>
          <a:noFill/>
        </p:spPr>
        <p:txBody>
          <a:bodyPr wrap="none" rtlCol="0">
            <a:spAutoFit/>
          </a:bodyPr>
          <a:lstStyle/>
          <a:p>
            <a:r>
              <a:rPr lang="es-ES" b="1" dirty="0"/>
              <a:t>Respuesta:</a:t>
            </a:r>
            <a:endParaRPr lang="es-CL" b="1" dirty="0"/>
          </a:p>
        </p:txBody>
      </p:sp>
      <p:sp>
        <p:nvSpPr>
          <p:cNvPr id="10" name="CuadroTexto 9"/>
          <p:cNvSpPr txBox="1"/>
          <p:nvPr/>
        </p:nvSpPr>
        <p:spPr>
          <a:xfrm>
            <a:off x="1300346" y="5886509"/>
            <a:ext cx="4836580" cy="369332"/>
          </a:xfrm>
          <a:prstGeom prst="rect">
            <a:avLst/>
          </a:prstGeom>
          <a:noFill/>
        </p:spPr>
        <p:txBody>
          <a:bodyPr wrap="none" rtlCol="0">
            <a:spAutoFit/>
          </a:bodyPr>
          <a:lstStyle/>
          <a:p>
            <a:r>
              <a:rPr lang="es-ES" b="1" dirty="0"/>
              <a:t>60  41  16  25  53  46  42  55  74  65  63  62  64  70</a:t>
            </a:r>
            <a:endParaRPr lang="es-CL" b="1" dirty="0"/>
          </a:p>
        </p:txBody>
      </p:sp>
    </p:spTree>
    <p:extLst>
      <p:ext uri="{BB962C8B-B14F-4D97-AF65-F5344CB8AC3E}">
        <p14:creationId xmlns:p14="http://schemas.microsoft.com/office/powerpoint/2010/main" val="21047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1" grpId="0"/>
      <p:bldP spid="3"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ángulo 158"/>
          <p:cNvSpPr/>
          <p:nvPr/>
        </p:nvSpPr>
        <p:spPr>
          <a:xfrm>
            <a:off x="3194372" y="1752600"/>
            <a:ext cx="2476679" cy="197850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32</a:t>
            </a:fld>
            <a:endParaRPr lang="en-US"/>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12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C00000"/>
                </a:solidFill>
              </a:rPr>
              <a:t>InOrden</a:t>
            </a:r>
            <a:r>
              <a:rPr lang="es-CL" sz="1600" b="1" dirty="0">
                <a:solidFill>
                  <a:srgbClr val="0070C0"/>
                </a:solidFill>
              </a:rPr>
              <a:t>: </a:t>
            </a:r>
            <a:r>
              <a:rPr lang="es-CL" sz="1600" dirty="0"/>
              <a:t>Visitar en </a:t>
            </a:r>
            <a:r>
              <a:rPr lang="es-CL" sz="1600" b="1" dirty="0" err="1"/>
              <a:t>InOrden</a:t>
            </a:r>
            <a:r>
              <a:rPr lang="es-CL" sz="1600" dirty="0"/>
              <a:t> al hijo </a:t>
            </a:r>
            <a:r>
              <a:rPr lang="es-CL" sz="1600" dirty="0">
                <a:solidFill>
                  <a:srgbClr val="0070C0"/>
                </a:solidFill>
              </a:rPr>
              <a:t>izquierdo</a:t>
            </a:r>
            <a:r>
              <a:rPr lang="es-CL" sz="1600" dirty="0"/>
              <a:t>, luego visitar (</a:t>
            </a:r>
            <a:r>
              <a:rPr lang="es-CL" sz="1600" b="1" dirty="0">
                <a:solidFill>
                  <a:srgbClr val="C00000"/>
                </a:solidFill>
              </a:rPr>
              <a:t>imprimir</a:t>
            </a:r>
            <a:r>
              <a:rPr lang="es-CL" sz="1600" dirty="0"/>
              <a:t>)</a:t>
            </a:r>
            <a:r>
              <a:rPr lang="es-CL" sz="1600" dirty="0">
                <a:solidFill>
                  <a:srgbClr val="C00000"/>
                </a:solidFill>
              </a:rPr>
              <a:t> </a:t>
            </a:r>
            <a:r>
              <a:rPr lang="es-CL" sz="1600" dirty="0"/>
              <a:t>la</a:t>
            </a:r>
            <a:r>
              <a:rPr lang="es-CL" sz="1600" dirty="0">
                <a:solidFill>
                  <a:srgbClr val="C00000"/>
                </a:solidFill>
              </a:rPr>
              <a:t> </a:t>
            </a:r>
            <a:r>
              <a:rPr lang="es-CL" sz="1600" b="1" dirty="0">
                <a:solidFill>
                  <a:srgbClr val="C00000"/>
                </a:solidFill>
              </a:rPr>
              <a:t>raíz</a:t>
            </a:r>
            <a:r>
              <a:rPr lang="es-CL" sz="1600" dirty="0">
                <a:solidFill>
                  <a:srgbClr val="C00000"/>
                </a:solidFill>
              </a:rPr>
              <a:t> </a:t>
            </a:r>
            <a:r>
              <a:rPr lang="es-CL" sz="1600" dirty="0"/>
              <a:t>y por último visitar en </a:t>
            </a:r>
            <a:r>
              <a:rPr lang="es-CL" sz="1600" b="1" dirty="0" err="1"/>
              <a:t>InOrden</a:t>
            </a:r>
            <a:r>
              <a:rPr lang="es-CL" sz="1600" dirty="0"/>
              <a:t> al hijo </a:t>
            </a:r>
            <a:r>
              <a:rPr lang="es-CL" sz="1600" dirty="0">
                <a:solidFill>
                  <a:srgbClr val="0070C0"/>
                </a:solidFill>
              </a:rPr>
              <a:t>derecho</a:t>
            </a:r>
            <a:r>
              <a:rPr lang="es-CL" sz="1600" dirty="0"/>
              <a:t>.</a:t>
            </a:r>
            <a:endParaRPr lang="es-CL" sz="1600" b="1" u="sng" dirty="0">
              <a:solidFill>
                <a:srgbClr val="0070C0"/>
              </a:solidFill>
            </a:endParaRPr>
          </a:p>
        </p:txBody>
      </p:sp>
      <p:sp>
        <p:nvSpPr>
          <p:cNvPr id="121" name="TextBox 39"/>
          <p:cNvSpPr txBox="1"/>
          <p:nvPr/>
        </p:nvSpPr>
        <p:spPr>
          <a:xfrm>
            <a:off x="-6132" y="1662862"/>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grpSp>
        <p:nvGrpSpPr>
          <p:cNvPr id="123" name="Group 46"/>
          <p:cNvGrpSpPr>
            <a:grpSpLocks noChangeAspect="1"/>
          </p:cNvGrpSpPr>
          <p:nvPr/>
        </p:nvGrpSpPr>
        <p:grpSpPr>
          <a:xfrm>
            <a:off x="3376581" y="1864603"/>
            <a:ext cx="2127728" cy="1748508"/>
            <a:chOff x="2803965" y="2514600"/>
            <a:chExt cx="2606235" cy="2141728"/>
          </a:xfrm>
        </p:grpSpPr>
        <p:grpSp>
          <p:nvGrpSpPr>
            <p:cNvPr id="124" name="Group 138"/>
            <p:cNvGrpSpPr/>
            <p:nvPr/>
          </p:nvGrpSpPr>
          <p:grpSpPr>
            <a:xfrm>
              <a:off x="4088962" y="2514600"/>
              <a:ext cx="327593" cy="398970"/>
              <a:chOff x="2491807" y="3581400"/>
              <a:chExt cx="327593" cy="398970"/>
            </a:xfrm>
          </p:grpSpPr>
          <p:sp>
            <p:nvSpPr>
              <p:cNvPr id="157" name="TextBox 44"/>
              <p:cNvSpPr txBox="1"/>
              <p:nvPr/>
            </p:nvSpPr>
            <p:spPr>
              <a:xfrm>
                <a:off x="2505972" y="3603377"/>
                <a:ext cx="294919" cy="376993"/>
              </a:xfrm>
              <a:prstGeom prst="rect">
                <a:avLst/>
              </a:prstGeom>
              <a:noFill/>
            </p:spPr>
            <p:txBody>
              <a:bodyPr wrap="none" rtlCol="0">
                <a:spAutoFit/>
              </a:bodyPr>
              <a:lstStyle/>
              <a:p>
                <a:pPr algn="ctr"/>
                <a:r>
                  <a:rPr lang="es-CL" sz="1400" b="1" dirty="0"/>
                  <a:t>f</a:t>
                </a:r>
                <a:endParaRPr lang="es-CL" sz="1400" b="1" baseline="-25000" dirty="0"/>
              </a:p>
            </p:txBody>
          </p:sp>
          <p:sp>
            <p:nvSpPr>
              <p:cNvPr id="158"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25" name="Straight Connector 6"/>
            <p:cNvCxnSpPr>
              <a:stCxn id="158"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7"/>
            <p:cNvCxnSpPr>
              <a:stCxn id="158"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37"/>
            <p:cNvGrpSpPr/>
            <p:nvPr/>
          </p:nvGrpSpPr>
          <p:grpSpPr>
            <a:xfrm>
              <a:off x="3392725" y="3063047"/>
              <a:ext cx="331100" cy="398970"/>
              <a:chOff x="1795570" y="4129847"/>
              <a:chExt cx="331100" cy="398970"/>
            </a:xfrm>
          </p:grpSpPr>
          <p:sp>
            <p:nvSpPr>
              <p:cNvPr id="155" name="TextBox 42"/>
              <p:cNvSpPr txBox="1"/>
              <p:nvPr/>
            </p:nvSpPr>
            <p:spPr>
              <a:xfrm>
                <a:off x="1795570" y="4151824"/>
                <a:ext cx="330262" cy="376993"/>
              </a:xfrm>
              <a:prstGeom prst="rect">
                <a:avLst/>
              </a:prstGeom>
              <a:noFill/>
            </p:spPr>
            <p:txBody>
              <a:bodyPr wrap="none" rtlCol="0">
                <a:spAutoFit/>
              </a:bodyPr>
              <a:lstStyle/>
              <a:p>
                <a:pPr algn="ctr"/>
                <a:r>
                  <a:rPr lang="es-CL" sz="1400" b="1" dirty="0"/>
                  <a:t>g</a:t>
                </a:r>
                <a:endParaRPr lang="es-CL" sz="1400" b="1" baseline="-25000" dirty="0"/>
              </a:p>
            </p:txBody>
          </p:sp>
          <p:sp>
            <p:nvSpPr>
              <p:cNvPr id="156"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0" name="Group 139"/>
            <p:cNvGrpSpPr/>
            <p:nvPr/>
          </p:nvGrpSpPr>
          <p:grpSpPr>
            <a:xfrm>
              <a:off x="4764384" y="3063047"/>
              <a:ext cx="344005" cy="398970"/>
              <a:chOff x="3167229" y="4129847"/>
              <a:chExt cx="344005" cy="398970"/>
            </a:xfrm>
          </p:grpSpPr>
          <p:sp>
            <p:nvSpPr>
              <p:cNvPr id="153" name="TextBox 40"/>
              <p:cNvSpPr txBox="1"/>
              <p:nvPr/>
            </p:nvSpPr>
            <p:spPr>
              <a:xfrm>
                <a:off x="3167229" y="4151824"/>
                <a:ext cx="344005" cy="376993"/>
              </a:xfrm>
              <a:prstGeom prst="rect">
                <a:avLst/>
              </a:prstGeom>
              <a:noFill/>
            </p:spPr>
            <p:txBody>
              <a:bodyPr wrap="none" rtlCol="0">
                <a:spAutoFit/>
              </a:bodyPr>
              <a:lstStyle/>
              <a:p>
                <a:pPr algn="ctr"/>
                <a:r>
                  <a:rPr lang="es-CL" sz="1400" b="1" dirty="0"/>
                  <a:t>h</a:t>
                </a:r>
                <a:endParaRPr lang="es-CL" sz="1400" b="1" baseline="-25000" dirty="0"/>
              </a:p>
            </p:txBody>
          </p:sp>
          <p:sp>
            <p:nvSpPr>
              <p:cNvPr id="154"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1" name="Group 144"/>
            <p:cNvGrpSpPr/>
            <p:nvPr/>
          </p:nvGrpSpPr>
          <p:grpSpPr>
            <a:xfrm>
              <a:off x="3701248" y="3599203"/>
              <a:ext cx="336153" cy="398970"/>
              <a:chOff x="2104093" y="4666003"/>
              <a:chExt cx="336153" cy="398970"/>
            </a:xfrm>
          </p:grpSpPr>
          <p:sp>
            <p:nvSpPr>
              <p:cNvPr id="151" name="TextBox 17"/>
              <p:cNvSpPr txBox="1"/>
              <p:nvPr/>
            </p:nvSpPr>
            <p:spPr>
              <a:xfrm>
                <a:off x="2104093" y="4687980"/>
                <a:ext cx="336153" cy="376993"/>
              </a:xfrm>
              <a:prstGeom prst="rect">
                <a:avLst/>
              </a:prstGeom>
              <a:noFill/>
            </p:spPr>
            <p:txBody>
              <a:bodyPr wrap="none" rtlCol="0">
                <a:spAutoFit/>
              </a:bodyPr>
              <a:lstStyle/>
              <a:p>
                <a:pPr algn="ctr"/>
                <a:r>
                  <a:rPr lang="es-CL" sz="1400" b="1" dirty="0"/>
                  <a:t>e</a:t>
                </a:r>
                <a:endParaRPr lang="es-CL" sz="1400" b="1" baseline="-25000" dirty="0"/>
              </a:p>
            </p:txBody>
          </p:sp>
          <p:sp>
            <p:nvSpPr>
              <p:cNvPr id="152"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2" name="Group 143"/>
            <p:cNvGrpSpPr/>
            <p:nvPr/>
          </p:nvGrpSpPr>
          <p:grpSpPr>
            <a:xfrm>
              <a:off x="3065183" y="3599203"/>
              <a:ext cx="334189" cy="398970"/>
              <a:chOff x="1468028" y="4666003"/>
              <a:chExt cx="334189" cy="398970"/>
            </a:xfrm>
          </p:grpSpPr>
          <p:sp>
            <p:nvSpPr>
              <p:cNvPr id="149" name="TextBox 15"/>
              <p:cNvSpPr txBox="1"/>
              <p:nvPr/>
            </p:nvSpPr>
            <p:spPr>
              <a:xfrm>
                <a:off x="1468028" y="4687980"/>
                <a:ext cx="334189" cy="376993"/>
              </a:xfrm>
              <a:prstGeom prst="rect">
                <a:avLst/>
              </a:prstGeom>
              <a:noFill/>
            </p:spPr>
            <p:txBody>
              <a:bodyPr wrap="none" rtlCol="0">
                <a:spAutoFit/>
              </a:bodyPr>
              <a:lstStyle/>
              <a:p>
                <a:pPr algn="ctr"/>
                <a:r>
                  <a:rPr lang="es-CL" sz="1400" b="1" dirty="0"/>
                  <a:t>a</a:t>
                </a:r>
                <a:endParaRPr lang="es-CL" sz="1400" b="1" baseline="-25000" dirty="0"/>
              </a:p>
            </p:txBody>
          </p:sp>
          <p:sp>
            <p:nvSpPr>
              <p:cNvPr id="150"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3" name="Group 141"/>
            <p:cNvGrpSpPr/>
            <p:nvPr/>
          </p:nvGrpSpPr>
          <p:grpSpPr>
            <a:xfrm>
              <a:off x="4414542" y="3588325"/>
              <a:ext cx="327593" cy="398970"/>
              <a:chOff x="2817387" y="4655125"/>
              <a:chExt cx="327593" cy="398970"/>
            </a:xfrm>
          </p:grpSpPr>
          <p:sp>
            <p:nvSpPr>
              <p:cNvPr id="147" name="TextBox 32"/>
              <p:cNvSpPr txBox="1"/>
              <p:nvPr/>
            </p:nvSpPr>
            <p:spPr>
              <a:xfrm>
                <a:off x="2838423" y="4677102"/>
                <a:ext cx="281175" cy="376993"/>
              </a:xfrm>
              <a:prstGeom prst="rect">
                <a:avLst/>
              </a:prstGeom>
              <a:noFill/>
            </p:spPr>
            <p:txBody>
              <a:bodyPr wrap="none" rtlCol="0">
                <a:spAutoFit/>
              </a:bodyPr>
              <a:lstStyle/>
              <a:p>
                <a:pPr algn="ctr"/>
                <a:r>
                  <a:rPr lang="es-CL" sz="1400" b="1" dirty="0"/>
                  <a:t>i</a:t>
                </a:r>
                <a:endParaRPr lang="es-CL" sz="1400" b="1" baseline="-25000" dirty="0"/>
              </a:p>
            </p:txBody>
          </p:sp>
          <p:sp>
            <p:nvSpPr>
              <p:cNvPr id="148"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34"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Group 148"/>
            <p:cNvGrpSpPr/>
            <p:nvPr/>
          </p:nvGrpSpPr>
          <p:grpSpPr>
            <a:xfrm>
              <a:off x="5082607" y="3592343"/>
              <a:ext cx="327593" cy="398970"/>
              <a:chOff x="2110544" y="4666003"/>
              <a:chExt cx="327593" cy="398970"/>
            </a:xfrm>
          </p:grpSpPr>
          <p:sp>
            <p:nvSpPr>
              <p:cNvPr id="145" name="TextBox 17"/>
              <p:cNvSpPr txBox="1"/>
              <p:nvPr/>
            </p:nvSpPr>
            <p:spPr>
              <a:xfrm>
                <a:off x="2130598" y="4687980"/>
                <a:ext cx="283138" cy="376993"/>
              </a:xfrm>
              <a:prstGeom prst="rect">
                <a:avLst/>
              </a:prstGeom>
              <a:noFill/>
            </p:spPr>
            <p:txBody>
              <a:bodyPr wrap="none" rtlCol="0">
                <a:spAutoFit/>
              </a:bodyPr>
              <a:lstStyle/>
              <a:p>
                <a:pPr algn="ctr"/>
                <a:r>
                  <a:rPr lang="es-CL" sz="1400" b="1" dirty="0"/>
                  <a:t>j</a:t>
                </a:r>
                <a:endParaRPr lang="es-CL" sz="1400" b="1" baseline="-25000" dirty="0"/>
              </a:p>
            </p:txBody>
          </p:sp>
          <p:sp>
            <p:nvSpPr>
              <p:cNvPr id="146"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37" name="Straight Connector 20"/>
            <p:cNvCxnSpPr>
              <a:endCxn id="144"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89"/>
            <p:cNvGrpSpPr/>
            <p:nvPr/>
          </p:nvGrpSpPr>
          <p:grpSpPr>
            <a:xfrm>
              <a:off x="3285402" y="4257358"/>
              <a:ext cx="327593" cy="398970"/>
              <a:chOff x="3128854" y="5191281"/>
              <a:chExt cx="327593" cy="398970"/>
            </a:xfrm>
          </p:grpSpPr>
          <p:sp>
            <p:nvSpPr>
              <p:cNvPr id="143" name="TextBox 26"/>
              <p:cNvSpPr txBox="1"/>
              <p:nvPr/>
            </p:nvSpPr>
            <p:spPr>
              <a:xfrm>
                <a:off x="3131239" y="5213258"/>
                <a:ext cx="318481" cy="376993"/>
              </a:xfrm>
              <a:prstGeom prst="rect">
                <a:avLst/>
              </a:prstGeom>
              <a:noFill/>
            </p:spPr>
            <p:txBody>
              <a:bodyPr wrap="none" rtlCol="0">
                <a:spAutoFit/>
              </a:bodyPr>
              <a:lstStyle/>
              <a:p>
                <a:pPr algn="ctr"/>
                <a:r>
                  <a:rPr lang="es-CL" sz="1400" b="1" dirty="0"/>
                  <a:t>c</a:t>
                </a:r>
                <a:endParaRPr lang="es-CL" sz="1400" b="1" baseline="-25000" dirty="0"/>
              </a:p>
            </p:txBody>
          </p:sp>
          <p:sp>
            <p:nvSpPr>
              <p:cNvPr id="144"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9" name="Group 192"/>
            <p:cNvGrpSpPr/>
            <p:nvPr/>
          </p:nvGrpSpPr>
          <p:grpSpPr>
            <a:xfrm>
              <a:off x="2803965" y="4247677"/>
              <a:ext cx="344005" cy="398970"/>
              <a:chOff x="3118477" y="5191281"/>
              <a:chExt cx="344005" cy="398970"/>
            </a:xfrm>
          </p:grpSpPr>
          <p:sp>
            <p:nvSpPr>
              <p:cNvPr id="141" name="TextBox 24"/>
              <p:cNvSpPr txBox="1"/>
              <p:nvPr/>
            </p:nvSpPr>
            <p:spPr>
              <a:xfrm>
                <a:off x="3118477" y="5213258"/>
                <a:ext cx="344005" cy="376993"/>
              </a:xfrm>
              <a:prstGeom prst="rect">
                <a:avLst/>
              </a:prstGeom>
              <a:noFill/>
            </p:spPr>
            <p:txBody>
              <a:bodyPr wrap="none" rtlCol="0">
                <a:spAutoFit/>
              </a:bodyPr>
              <a:lstStyle/>
              <a:p>
                <a:pPr algn="ctr"/>
                <a:r>
                  <a:rPr lang="es-CL" sz="1400" b="1" dirty="0"/>
                  <a:t>b</a:t>
                </a:r>
                <a:endParaRPr lang="es-CL" sz="1400" b="1" baseline="-25000" dirty="0"/>
              </a:p>
            </p:txBody>
          </p:sp>
          <p:sp>
            <p:nvSpPr>
              <p:cNvPr id="142"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40"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0" name="TextBox 46"/>
          <p:cNvSpPr txBox="1"/>
          <p:nvPr/>
        </p:nvSpPr>
        <p:spPr>
          <a:xfrm>
            <a:off x="2780397" y="4572000"/>
            <a:ext cx="3572087" cy="2031325"/>
          </a:xfrm>
          <a:prstGeom prst="rect">
            <a:avLst/>
          </a:prstGeom>
          <a:noFill/>
          <a:ln>
            <a:solidFill>
              <a:srgbClr val="002060"/>
            </a:solidFill>
          </a:ln>
        </p:spPr>
        <p:txBody>
          <a:bodyPr wrap="square" rtlCol="0">
            <a:spAutoFit/>
          </a:bodyPr>
          <a:lstStyle/>
          <a:p>
            <a:r>
              <a:rPr lang="es-ES_tradnl" sz="1400" b="1" dirty="0" err="1">
                <a:solidFill>
                  <a:srgbClr val="002060"/>
                </a:solidFill>
                <a:latin typeface="Courier New" pitchFamily="49" charset="0"/>
                <a:cs typeface="Courier New" pitchFamily="49" charset="0"/>
              </a:rPr>
              <a:t>void</a:t>
            </a:r>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inOrden</a:t>
            </a:r>
            <a:r>
              <a:rPr lang="es-ES_tradnl" sz="1400" b="1" dirty="0">
                <a:solidFill>
                  <a:srgbClr val="002060"/>
                </a:solidFill>
                <a:latin typeface="Courier New" pitchFamily="49" charset="0"/>
                <a:cs typeface="Courier New" pitchFamily="49" charset="0"/>
              </a:rPr>
              <a:t>(AB A)</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 </a:t>
            </a:r>
            <a:r>
              <a:rPr lang="es-CL" sz="1400" b="1" dirty="0">
                <a:solidFill>
                  <a:srgbClr val="002060"/>
                </a:solidFill>
                <a:latin typeface="Courier New" pitchFamily="49" charset="0"/>
                <a:cs typeface="Courier New" pitchFamily="49" charset="0"/>
                <a:sym typeface="Symbol" panose="05050102010706020507" pitchFamily="18" charset="2"/>
              </a:rPr>
              <a:t> </a:t>
            </a:r>
            <a:r>
              <a:rPr lang="es-CL" sz="1400" b="1" dirty="0">
                <a:solidFill>
                  <a:srgbClr val="FF7700"/>
                </a:solidFill>
                <a:latin typeface="Courier New" pitchFamily="49" charset="0"/>
                <a:cs typeface="Courier New" pitchFamily="49" charset="0"/>
              </a:rPr>
              <a:t>NULL</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inOrden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izq</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pPr marL="0" lvl="1"/>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printf</a:t>
            </a:r>
            <a:r>
              <a:rPr lang="es-CL" sz="1400" b="1" dirty="0">
                <a:solidFill>
                  <a:srgbClr val="002060"/>
                </a:solidFill>
                <a:latin typeface="Courier New" pitchFamily="49" charset="0"/>
                <a:cs typeface="Courier New" pitchFamily="49" charset="0"/>
              </a:rPr>
              <a:t>(“%a”,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rPr>
              <a:t>);</a:t>
            </a:r>
            <a:endParaRPr lang="es-ES_tradnl" sz="1400" b="1" dirty="0">
              <a:solidFill>
                <a:srgbClr val="002060"/>
              </a:solidFill>
              <a:latin typeface="Courier New" pitchFamily="49" charset="0"/>
              <a:cs typeface="Courier New" pitchFamily="49" charset="0"/>
            </a:endParaRPr>
          </a:p>
          <a:p>
            <a:pPr marL="0" lvl="1"/>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inOrden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-&gt;der</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a:t>
            </a:r>
          </a:p>
        </p:txBody>
      </p:sp>
      <p:graphicFrame>
        <p:nvGraphicFramePr>
          <p:cNvPr id="161" name="Tabla 160"/>
          <p:cNvGraphicFramePr>
            <a:graphicFrameLocks noGrp="1"/>
          </p:cNvGraphicFramePr>
          <p:nvPr/>
        </p:nvGraphicFramePr>
        <p:xfrm>
          <a:off x="1111714" y="3962400"/>
          <a:ext cx="6651002" cy="37084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612000">
                  <a:extLst>
                    <a:ext uri="{9D8B030D-6E8A-4147-A177-3AD203B41FA5}">
                      <a16:colId xmlns:a16="http://schemas.microsoft.com/office/drawing/2014/main" val="10609753"/>
                    </a:ext>
                  </a:extLst>
                </a:gridCol>
                <a:gridCol w="612000">
                  <a:extLst>
                    <a:ext uri="{9D8B030D-6E8A-4147-A177-3AD203B41FA5}">
                      <a16:colId xmlns:a16="http://schemas.microsoft.com/office/drawing/2014/main" val="3616593255"/>
                    </a:ext>
                  </a:extLst>
                </a:gridCol>
                <a:gridCol w="612000">
                  <a:extLst>
                    <a:ext uri="{9D8B030D-6E8A-4147-A177-3AD203B41FA5}">
                      <a16:colId xmlns:a16="http://schemas.microsoft.com/office/drawing/2014/main" val="3000138228"/>
                    </a:ext>
                  </a:extLst>
                </a:gridCol>
                <a:gridCol w="612000">
                  <a:extLst>
                    <a:ext uri="{9D8B030D-6E8A-4147-A177-3AD203B41FA5}">
                      <a16:colId xmlns:a16="http://schemas.microsoft.com/office/drawing/2014/main" val="1849215042"/>
                    </a:ext>
                  </a:extLst>
                </a:gridCol>
                <a:gridCol w="612000">
                  <a:extLst>
                    <a:ext uri="{9D8B030D-6E8A-4147-A177-3AD203B41FA5}">
                      <a16:colId xmlns:a16="http://schemas.microsoft.com/office/drawing/2014/main" val="2425736049"/>
                    </a:ext>
                  </a:extLst>
                </a:gridCol>
                <a:gridCol w="612000">
                  <a:extLst>
                    <a:ext uri="{9D8B030D-6E8A-4147-A177-3AD203B41FA5}">
                      <a16:colId xmlns:a16="http://schemas.microsoft.com/office/drawing/2014/main" val="1128836388"/>
                    </a:ext>
                  </a:extLst>
                </a:gridCol>
                <a:gridCol w="612000">
                  <a:extLst>
                    <a:ext uri="{9D8B030D-6E8A-4147-A177-3AD203B41FA5}">
                      <a16:colId xmlns:a16="http://schemas.microsoft.com/office/drawing/2014/main" val="3737806152"/>
                    </a:ext>
                  </a:extLst>
                </a:gridCol>
                <a:gridCol w="612000">
                  <a:extLst>
                    <a:ext uri="{9D8B030D-6E8A-4147-A177-3AD203B41FA5}">
                      <a16:colId xmlns:a16="http://schemas.microsoft.com/office/drawing/2014/main" val="2249737466"/>
                    </a:ext>
                  </a:extLst>
                </a:gridCol>
                <a:gridCol w="612000">
                  <a:extLst>
                    <a:ext uri="{9D8B030D-6E8A-4147-A177-3AD203B41FA5}">
                      <a16:colId xmlns:a16="http://schemas.microsoft.com/office/drawing/2014/main" val="2925371531"/>
                    </a:ext>
                  </a:extLst>
                </a:gridCol>
              </a:tblGrid>
              <a:tr h="370840">
                <a:tc>
                  <a:txBody>
                    <a:bodyPr/>
                    <a:lstStyle/>
                    <a:p>
                      <a:pPr algn="ctr"/>
                      <a:r>
                        <a:rPr lang="es-ES" sz="1400" b="1" dirty="0" err="1">
                          <a:solidFill>
                            <a:schemeClr val="tx1"/>
                          </a:solidFill>
                        </a:rPr>
                        <a:t>inOrden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162" name="Rectángulo 161"/>
          <p:cNvSpPr/>
          <p:nvPr/>
        </p:nvSpPr>
        <p:spPr>
          <a:xfrm>
            <a:off x="3186126" y="2244940"/>
            <a:ext cx="1407321" cy="148616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3" name="CuadroTexto 162"/>
          <p:cNvSpPr txBox="1"/>
          <p:nvPr/>
        </p:nvSpPr>
        <p:spPr>
          <a:xfrm>
            <a:off x="2424851" y="3984124"/>
            <a:ext cx="295274" cy="338554"/>
          </a:xfrm>
          <a:prstGeom prst="rect">
            <a:avLst/>
          </a:prstGeom>
          <a:noFill/>
        </p:spPr>
        <p:txBody>
          <a:bodyPr wrap="none" rtlCol="0">
            <a:spAutoFit/>
          </a:bodyPr>
          <a:lstStyle/>
          <a:p>
            <a:r>
              <a:rPr lang="es-ES" sz="1600" b="1" dirty="0">
                <a:solidFill>
                  <a:srgbClr val="0070C0"/>
                </a:solidFill>
              </a:rPr>
              <a:t>b</a:t>
            </a:r>
            <a:endParaRPr lang="es-CL" sz="2000" b="1" dirty="0">
              <a:solidFill>
                <a:srgbClr val="0070C0"/>
              </a:solidFill>
            </a:endParaRPr>
          </a:p>
        </p:txBody>
      </p:sp>
      <p:sp>
        <p:nvSpPr>
          <p:cNvPr id="164" name="CuadroTexto 163"/>
          <p:cNvSpPr txBox="1"/>
          <p:nvPr/>
        </p:nvSpPr>
        <p:spPr>
          <a:xfrm>
            <a:off x="3009083" y="3984124"/>
            <a:ext cx="285656" cy="338554"/>
          </a:xfrm>
          <a:prstGeom prst="rect">
            <a:avLst/>
          </a:prstGeom>
          <a:noFill/>
        </p:spPr>
        <p:txBody>
          <a:bodyPr wrap="none" rtlCol="0">
            <a:spAutoFit/>
          </a:bodyPr>
          <a:lstStyle/>
          <a:p>
            <a:r>
              <a:rPr lang="es-ES" sz="1600" b="1" dirty="0">
                <a:solidFill>
                  <a:srgbClr val="0070C0"/>
                </a:solidFill>
              </a:rPr>
              <a:t>a</a:t>
            </a:r>
            <a:endParaRPr lang="es-CL" sz="2000" b="1" dirty="0">
              <a:solidFill>
                <a:srgbClr val="0070C0"/>
              </a:solidFill>
            </a:endParaRPr>
          </a:p>
        </p:txBody>
      </p:sp>
      <p:sp>
        <p:nvSpPr>
          <p:cNvPr id="165" name="Rectángulo 164"/>
          <p:cNvSpPr/>
          <p:nvPr/>
        </p:nvSpPr>
        <p:spPr>
          <a:xfrm>
            <a:off x="3339261" y="2711765"/>
            <a:ext cx="729613" cy="88279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6" name="CuadroTexto 165"/>
          <p:cNvSpPr txBox="1"/>
          <p:nvPr/>
        </p:nvSpPr>
        <p:spPr>
          <a:xfrm>
            <a:off x="4480155" y="1818564"/>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67" name="CuadroTexto 166"/>
          <p:cNvSpPr txBox="1"/>
          <p:nvPr/>
        </p:nvSpPr>
        <p:spPr>
          <a:xfrm>
            <a:off x="3893498" y="2261362"/>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68" name="CuadroTexto 167"/>
          <p:cNvSpPr txBox="1"/>
          <p:nvPr/>
        </p:nvSpPr>
        <p:spPr>
          <a:xfrm>
            <a:off x="3624306" y="2684955"/>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69" name="CuadroTexto 168"/>
          <p:cNvSpPr txBox="1"/>
          <p:nvPr/>
        </p:nvSpPr>
        <p:spPr>
          <a:xfrm>
            <a:off x="3625375" y="3984124"/>
            <a:ext cx="271228" cy="338554"/>
          </a:xfrm>
          <a:prstGeom prst="rect">
            <a:avLst/>
          </a:prstGeom>
          <a:noFill/>
        </p:spPr>
        <p:txBody>
          <a:bodyPr wrap="none" rtlCol="0">
            <a:spAutoFit/>
          </a:bodyPr>
          <a:lstStyle/>
          <a:p>
            <a:r>
              <a:rPr lang="es-ES" sz="1600" b="1" dirty="0">
                <a:solidFill>
                  <a:srgbClr val="0070C0"/>
                </a:solidFill>
              </a:rPr>
              <a:t>c</a:t>
            </a:r>
            <a:endParaRPr lang="es-CL" sz="2000" b="1" dirty="0">
              <a:solidFill>
                <a:srgbClr val="0070C0"/>
              </a:solidFill>
            </a:endParaRPr>
          </a:p>
        </p:txBody>
      </p:sp>
      <p:sp>
        <p:nvSpPr>
          <p:cNvPr id="170" name="Rectángulo 169"/>
          <p:cNvSpPr/>
          <p:nvPr/>
        </p:nvSpPr>
        <p:spPr>
          <a:xfrm>
            <a:off x="3308988" y="3230904"/>
            <a:ext cx="386178" cy="4019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1" name="CuadroTexto 170"/>
          <p:cNvSpPr txBox="1"/>
          <p:nvPr/>
        </p:nvSpPr>
        <p:spPr>
          <a:xfrm>
            <a:off x="4244873" y="3984124"/>
            <a:ext cx="282450" cy="338554"/>
          </a:xfrm>
          <a:prstGeom prst="rect">
            <a:avLst/>
          </a:prstGeom>
          <a:noFill/>
        </p:spPr>
        <p:txBody>
          <a:bodyPr wrap="none" rtlCol="0">
            <a:spAutoFit/>
          </a:bodyPr>
          <a:lstStyle/>
          <a:p>
            <a:r>
              <a:rPr lang="es-ES" sz="1600" b="1" dirty="0">
                <a:solidFill>
                  <a:srgbClr val="0070C0"/>
                </a:solidFill>
              </a:rPr>
              <a:t>g</a:t>
            </a:r>
            <a:endParaRPr lang="es-CL" sz="2000" b="1" dirty="0">
              <a:solidFill>
                <a:srgbClr val="0070C0"/>
              </a:solidFill>
            </a:endParaRPr>
          </a:p>
        </p:txBody>
      </p:sp>
      <p:sp>
        <p:nvSpPr>
          <p:cNvPr id="172" name="CuadroTexto 171"/>
          <p:cNvSpPr txBox="1"/>
          <p:nvPr/>
        </p:nvSpPr>
        <p:spPr>
          <a:xfrm>
            <a:off x="3420672" y="321385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73" name="Rectángulo 172"/>
          <p:cNvSpPr/>
          <p:nvPr/>
        </p:nvSpPr>
        <p:spPr>
          <a:xfrm>
            <a:off x="3719474" y="322785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4" name="Rectángulo 173"/>
          <p:cNvSpPr/>
          <p:nvPr/>
        </p:nvSpPr>
        <p:spPr>
          <a:xfrm>
            <a:off x="4070853" y="272057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5" name="Rectángulo 174"/>
          <p:cNvSpPr/>
          <p:nvPr/>
        </p:nvSpPr>
        <p:spPr>
          <a:xfrm>
            <a:off x="4611147" y="2226900"/>
            <a:ext cx="994764" cy="83765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6" name="Rectángulo 175"/>
          <p:cNvSpPr/>
          <p:nvPr/>
        </p:nvSpPr>
        <p:spPr>
          <a:xfrm>
            <a:off x="4639439" y="2686807"/>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7" name="CuadroTexto 176"/>
          <p:cNvSpPr txBox="1"/>
          <p:nvPr/>
        </p:nvSpPr>
        <p:spPr>
          <a:xfrm>
            <a:off x="4873989" y="3984124"/>
            <a:ext cx="287258" cy="338554"/>
          </a:xfrm>
          <a:prstGeom prst="rect">
            <a:avLst/>
          </a:prstGeom>
          <a:noFill/>
        </p:spPr>
        <p:txBody>
          <a:bodyPr wrap="none" rtlCol="0">
            <a:spAutoFit/>
          </a:bodyPr>
          <a:lstStyle/>
          <a:p>
            <a:r>
              <a:rPr lang="es-ES" sz="1600" b="1" dirty="0">
                <a:solidFill>
                  <a:srgbClr val="0070C0"/>
                </a:solidFill>
              </a:rPr>
              <a:t>e</a:t>
            </a:r>
            <a:endParaRPr lang="es-CL" sz="2000" b="1" dirty="0">
              <a:solidFill>
                <a:srgbClr val="0070C0"/>
              </a:solidFill>
            </a:endParaRPr>
          </a:p>
        </p:txBody>
      </p:sp>
      <p:sp>
        <p:nvSpPr>
          <p:cNvPr id="178" name="CuadroTexto 177"/>
          <p:cNvSpPr txBox="1"/>
          <p:nvPr/>
        </p:nvSpPr>
        <p:spPr>
          <a:xfrm>
            <a:off x="5479059" y="3984124"/>
            <a:ext cx="250390" cy="338554"/>
          </a:xfrm>
          <a:prstGeom prst="rect">
            <a:avLst/>
          </a:prstGeom>
          <a:noFill/>
        </p:spPr>
        <p:txBody>
          <a:bodyPr wrap="none" rtlCol="0">
            <a:spAutoFit/>
          </a:bodyPr>
          <a:lstStyle/>
          <a:p>
            <a:r>
              <a:rPr lang="es-ES" sz="1600" b="1" dirty="0">
                <a:solidFill>
                  <a:srgbClr val="0070C0"/>
                </a:solidFill>
              </a:rPr>
              <a:t>f</a:t>
            </a:r>
            <a:endParaRPr lang="es-CL" sz="2000" b="1" dirty="0">
              <a:solidFill>
                <a:srgbClr val="0070C0"/>
              </a:solidFill>
            </a:endParaRPr>
          </a:p>
        </p:txBody>
      </p:sp>
      <p:sp>
        <p:nvSpPr>
          <p:cNvPr id="179" name="CuadroTexto 178"/>
          <p:cNvSpPr txBox="1"/>
          <p:nvPr/>
        </p:nvSpPr>
        <p:spPr>
          <a:xfrm>
            <a:off x="6108175" y="3984124"/>
            <a:ext cx="234360" cy="338554"/>
          </a:xfrm>
          <a:prstGeom prst="rect">
            <a:avLst/>
          </a:prstGeom>
          <a:noFill/>
        </p:spPr>
        <p:txBody>
          <a:bodyPr wrap="none" rtlCol="0">
            <a:spAutoFit/>
          </a:bodyPr>
          <a:lstStyle/>
          <a:p>
            <a:r>
              <a:rPr lang="es-ES" sz="1600" b="1" dirty="0">
                <a:solidFill>
                  <a:srgbClr val="0070C0"/>
                </a:solidFill>
              </a:rPr>
              <a:t>i</a:t>
            </a:r>
            <a:endParaRPr lang="es-CL" sz="2000" b="1" dirty="0">
              <a:solidFill>
                <a:srgbClr val="0070C0"/>
              </a:solidFill>
            </a:endParaRPr>
          </a:p>
        </p:txBody>
      </p:sp>
      <p:sp>
        <p:nvSpPr>
          <p:cNvPr id="180" name="CuadroTexto 179"/>
          <p:cNvSpPr txBox="1"/>
          <p:nvPr/>
        </p:nvSpPr>
        <p:spPr>
          <a:xfrm>
            <a:off x="6696651" y="3984124"/>
            <a:ext cx="295274" cy="338554"/>
          </a:xfrm>
          <a:prstGeom prst="rect">
            <a:avLst/>
          </a:prstGeom>
          <a:noFill/>
        </p:spPr>
        <p:txBody>
          <a:bodyPr wrap="none" rtlCol="0">
            <a:spAutoFit/>
          </a:bodyPr>
          <a:lstStyle/>
          <a:p>
            <a:r>
              <a:rPr lang="es-ES" sz="1600" b="1" dirty="0">
                <a:solidFill>
                  <a:srgbClr val="0070C0"/>
                </a:solidFill>
              </a:rPr>
              <a:t>h</a:t>
            </a:r>
            <a:endParaRPr lang="es-CL" sz="2000" b="1" dirty="0">
              <a:solidFill>
                <a:srgbClr val="0070C0"/>
              </a:solidFill>
            </a:endParaRPr>
          </a:p>
        </p:txBody>
      </p:sp>
      <p:sp>
        <p:nvSpPr>
          <p:cNvPr id="181" name="CuadroTexto 180"/>
          <p:cNvSpPr txBox="1"/>
          <p:nvPr/>
        </p:nvSpPr>
        <p:spPr>
          <a:xfrm>
            <a:off x="7305491" y="3984124"/>
            <a:ext cx="237566" cy="338554"/>
          </a:xfrm>
          <a:prstGeom prst="rect">
            <a:avLst/>
          </a:prstGeom>
          <a:noFill/>
        </p:spPr>
        <p:txBody>
          <a:bodyPr wrap="none" rtlCol="0">
            <a:spAutoFit/>
          </a:bodyPr>
          <a:lstStyle/>
          <a:p>
            <a:r>
              <a:rPr lang="es-ES" sz="1600" b="1" dirty="0">
                <a:solidFill>
                  <a:srgbClr val="0070C0"/>
                </a:solidFill>
              </a:rPr>
              <a:t>j</a:t>
            </a:r>
            <a:endParaRPr lang="es-CL" sz="2000" b="1" dirty="0">
              <a:solidFill>
                <a:srgbClr val="0070C0"/>
              </a:solidFill>
            </a:endParaRPr>
          </a:p>
        </p:txBody>
      </p:sp>
      <p:sp>
        <p:nvSpPr>
          <p:cNvPr id="182" name="CuadroTexto 181"/>
          <p:cNvSpPr txBox="1"/>
          <p:nvPr/>
        </p:nvSpPr>
        <p:spPr>
          <a:xfrm>
            <a:off x="3785950" y="321979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3" name="CuadroTexto 182"/>
          <p:cNvSpPr txBox="1"/>
          <p:nvPr/>
        </p:nvSpPr>
        <p:spPr>
          <a:xfrm>
            <a:off x="4143749" y="269522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4" name="CuadroTexto 183"/>
          <p:cNvSpPr txBox="1"/>
          <p:nvPr/>
        </p:nvSpPr>
        <p:spPr>
          <a:xfrm>
            <a:off x="5023753" y="225727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5" name="Rectángulo 184"/>
          <p:cNvSpPr/>
          <p:nvPr/>
        </p:nvSpPr>
        <p:spPr>
          <a:xfrm>
            <a:off x="5183275" y="2683753"/>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6" name="CuadroTexto 185"/>
          <p:cNvSpPr txBox="1"/>
          <p:nvPr/>
        </p:nvSpPr>
        <p:spPr>
          <a:xfrm>
            <a:off x="4734096"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7" name="CuadroTexto 186"/>
          <p:cNvSpPr txBox="1"/>
          <p:nvPr/>
        </p:nvSpPr>
        <p:spPr>
          <a:xfrm>
            <a:off x="5280428"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Tree>
    <p:extLst>
      <p:ext uri="{BB962C8B-B14F-4D97-AF65-F5344CB8AC3E}">
        <p14:creationId xmlns:p14="http://schemas.microsoft.com/office/powerpoint/2010/main" val="356987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7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6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7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6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7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7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8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8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8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8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85"/>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75"/>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5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59" grpId="1" animBg="1"/>
      <p:bldP spid="160" grpId="0" animBg="1"/>
      <p:bldP spid="162" grpId="0" animBg="1"/>
      <p:bldP spid="162" grpId="1" animBg="1"/>
      <p:bldP spid="163" grpId="0"/>
      <p:bldP spid="164" grpId="0"/>
      <p:bldP spid="165" grpId="0" animBg="1"/>
      <p:bldP spid="165" grpId="1" animBg="1"/>
      <p:bldP spid="166" grpId="0"/>
      <p:bldP spid="167" grpId="0"/>
      <p:bldP spid="168" grpId="0"/>
      <p:bldP spid="169" grpId="0"/>
      <p:bldP spid="170" grpId="0" animBg="1"/>
      <p:bldP spid="170" grpId="1" animBg="1"/>
      <p:bldP spid="171" grpId="0"/>
      <p:bldP spid="172" grpId="0"/>
      <p:bldP spid="173" grpId="0" animBg="1"/>
      <p:bldP spid="173" grpId="1" animBg="1"/>
      <p:bldP spid="174" grpId="0" animBg="1"/>
      <p:bldP spid="174" grpId="1" animBg="1"/>
      <p:bldP spid="175" grpId="0" animBg="1"/>
      <p:bldP spid="175" grpId="1" animBg="1"/>
      <p:bldP spid="176" grpId="0" animBg="1"/>
      <p:bldP spid="176" grpId="1" animBg="1"/>
      <p:bldP spid="177" grpId="0"/>
      <p:bldP spid="178" grpId="0"/>
      <p:bldP spid="179" grpId="0"/>
      <p:bldP spid="180" grpId="0"/>
      <p:bldP spid="181" grpId="0"/>
      <p:bldP spid="182" grpId="0"/>
      <p:bldP spid="183" grpId="0"/>
      <p:bldP spid="184" grpId="0"/>
      <p:bldP spid="185" grpId="0" animBg="1"/>
      <p:bldP spid="185" grpId="1" animBg="1"/>
      <p:bldP spid="186" grpId="0"/>
      <p:bldP spid="1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33</a:t>
            </a:fld>
            <a:endParaRPr lang="en-US"/>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12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C00000"/>
                </a:solidFill>
              </a:rPr>
              <a:t>InOrden</a:t>
            </a:r>
            <a:r>
              <a:rPr lang="es-CL" sz="1600" b="1" dirty="0">
                <a:solidFill>
                  <a:srgbClr val="0070C0"/>
                </a:solidFill>
              </a:rPr>
              <a:t>: </a:t>
            </a:r>
            <a:r>
              <a:rPr lang="es-CL" sz="1600" dirty="0"/>
              <a:t>Visitar en </a:t>
            </a:r>
            <a:r>
              <a:rPr lang="es-CL" sz="1600" b="1" dirty="0" err="1"/>
              <a:t>InOrden</a:t>
            </a:r>
            <a:r>
              <a:rPr lang="es-CL" sz="1600" dirty="0"/>
              <a:t> al hijo </a:t>
            </a:r>
            <a:r>
              <a:rPr lang="es-CL" sz="1600" dirty="0">
                <a:solidFill>
                  <a:srgbClr val="0070C0"/>
                </a:solidFill>
              </a:rPr>
              <a:t>izquierdo</a:t>
            </a:r>
            <a:r>
              <a:rPr lang="es-CL" sz="1600" dirty="0"/>
              <a:t>, luego visitar (</a:t>
            </a:r>
            <a:r>
              <a:rPr lang="es-CL" sz="1600" b="1" dirty="0">
                <a:solidFill>
                  <a:srgbClr val="C00000"/>
                </a:solidFill>
              </a:rPr>
              <a:t>imprimir</a:t>
            </a:r>
            <a:r>
              <a:rPr lang="es-CL" sz="1600" dirty="0"/>
              <a:t>)</a:t>
            </a:r>
            <a:r>
              <a:rPr lang="es-CL" sz="1600" dirty="0">
                <a:solidFill>
                  <a:srgbClr val="C00000"/>
                </a:solidFill>
              </a:rPr>
              <a:t> </a:t>
            </a:r>
            <a:r>
              <a:rPr lang="es-CL" sz="1600" dirty="0"/>
              <a:t>la</a:t>
            </a:r>
            <a:r>
              <a:rPr lang="es-CL" sz="1600" dirty="0">
                <a:solidFill>
                  <a:srgbClr val="C00000"/>
                </a:solidFill>
              </a:rPr>
              <a:t> </a:t>
            </a:r>
            <a:r>
              <a:rPr lang="es-CL" sz="1600" b="1" dirty="0">
                <a:solidFill>
                  <a:srgbClr val="C00000"/>
                </a:solidFill>
              </a:rPr>
              <a:t>raíz</a:t>
            </a:r>
            <a:r>
              <a:rPr lang="es-CL" sz="1600" dirty="0">
                <a:solidFill>
                  <a:srgbClr val="C00000"/>
                </a:solidFill>
              </a:rPr>
              <a:t> </a:t>
            </a:r>
            <a:r>
              <a:rPr lang="es-CL" sz="1600" dirty="0"/>
              <a:t>y por último visitar en </a:t>
            </a:r>
            <a:r>
              <a:rPr lang="es-CL" sz="1600" b="1" dirty="0" err="1"/>
              <a:t>InOrden</a:t>
            </a:r>
            <a:r>
              <a:rPr lang="es-CL" sz="1600" dirty="0"/>
              <a:t> al hijo </a:t>
            </a:r>
            <a:r>
              <a:rPr lang="es-CL" sz="1600" dirty="0">
                <a:solidFill>
                  <a:srgbClr val="0070C0"/>
                </a:solidFill>
              </a:rPr>
              <a:t>derecho</a:t>
            </a:r>
            <a:r>
              <a:rPr lang="es-CL" sz="1600" dirty="0"/>
              <a:t>.</a:t>
            </a:r>
            <a:endParaRPr lang="es-CL" sz="1600" b="1" u="sng" dirty="0">
              <a:solidFill>
                <a:srgbClr val="0070C0"/>
              </a:solidFill>
            </a:endParaRPr>
          </a:p>
        </p:txBody>
      </p:sp>
      <p:sp>
        <p:nvSpPr>
          <p:cNvPr id="72" name="TextBox 39"/>
          <p:cNvSpPr txBox="1"/>
          <p:nvPr/>
        </p:nvSpPr>
        <p:spPr>
          <a:xfrm>
            <a:off x="0" y="1795046"/>
            <a:ext cx="1269064" cy="338554"/>
          </a:xfrm>
          <a:prstGeom prst="rect">
            <a:avLst/>
          </a:prstGeom>
          <a:noFill/>
        </p:spPr>
        <p:txBody>
          <a:bodyPr wrap="square" rtlCol="0">
            <a:spAutoFit/>
          </a:bodyPr>
          <a:lstStyle/>
          <a:p>
            <a:pPr indent="-179388" algn="just"/>
            <a:r>
              <a:rPr lang="es-CL" sz="1600" b="1" u="sng" dirty="0"/>
              <a:t>Ejercicio:</a:t>
            </a:r>
          </a:p>
        </p:txBody>
      </p:sp>
      <p:pic>
        <p:nvPicPr>
          <p:cNvPr id="73" name="Imagen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332" y="2146474"/>
            <a:ext cx="2761494" cy="2545085"/>
          </a:xfrm>
          <a:prstGeom prst="rect">
            <a:avLst/>
          </a:prstGeom>
        </p:spPr>
      </p:pic>
      <p:sp>
        <p:nvSpPr>
          <p:cNvPr id="74" name="TextBox 39"/>
          <p:cNvSpPr txBox="1"/>
          <p:nvPr/>
        </p:nvSpPr>
        <p:spPr>
          <a:xfrm>
            <a:off x="-6132" y="5029200"/>
            <a:ext cx="9139014" cy="338554"/>
          </a:xfrm>
          <a:prstGeom prst="rect">
            <a:avLst/>
          </a:prstGeom>
          <a:noFill/>
        </p:spPr>
        <p:txBody>
          <a:bodyPr wrap="square" rtlCol="0">
            <a:spAutoFit/>
          </a:bodyPr>
          <a:lstStyle/>
          <a:p>
            <a:pPr indent="-179388" algn="just"/>
            <a:r>
              <a:rPr lang="es-CL" sz="1600" b="1" dirty="0">
                <a:solidFill>
                  <a:srgbClr val="0070C0"/>
                </a:solidFill>
              </a:rPr>
              <a:t>RECORRIDO EN </a:t>
            </a:r>
            <a:r>
              <a:rPr lang="es-CL" sz="1600" b="1" dirty="0">
                <a:solidFill>
                  <a:srgbClr val="C00000"/>
                </a:solidFill>
              </a:rPr>
              <a:t>INORDEN </a:t>
            </a:r>
            <a:r>
              <a:rPr lang="es-CL" sz="1600" b="1" dirty="0">
                <a:solidFill>
                  <a:srgbClr val="0070C0"/>
                </a:solidFill>
                <a:sym typeface="Wingdings" panose="05000000000000000000" pitchFamily="2" charset="2"/>
              </a:rPr>
              <a:t>(I - </a:t>
            </a:r>
            <a:r>
              <a:rPr lang="es-CL" sz="1600" b="1" dirty="0">
                <a:solidFill>
                  <a:srgbClr val="C00000"/>
                </a:solidFill>
                <a:sym typeface="Wingdings" panose="05000000000000000000" pitchFamily="2" charset="2"/>
              </a:rPr>
              <a:t>Raíz</a:t>
            </a:r>
            <a:r>
              <a:rPr lang="es-CL" sz="1600" b="1" dirty="0">
                <a:solidFill>
                  <a:srgbClr val="0070C0"/>
                </a:solidFill>
                <a:sym typeface="Wingdings" panose="05000000000000000000" pitchFamily="2" charset="2"/>
              </a:rPr>
              <a:t> - D):</a:t>
            </a:r>
            <a:endParaRPr lang="es-CL" sz="1600" b="1" dirty="0">
              <a:solidFill>
                <a:srgbClr val="0070C0"/>
              </a:solidFill>
            </a:endParaRPr>
          </a:p>
        </p:txBody>
      </p:sp>
      <p:sp>
        <p:nvSpPr>
          <p:cNvPr id="9" name="CuadroTexto 8"/>
          <p:cNvSpPr txBox="1"/>
          <p:nvPr/>
        </p:nvSpPr>
        <p:spPr>
          <a:xfrm>
            <a:off x="77128" y="5886509"/>
            <a:ext cx="1224822" cy="369332"/>
          </a:xfrm>
          <a:prstGeom prst="rect">
            <a:avLst/>
          </a:prstGeom>
          <a:noFill/>
        </p:spPr>
        <p:txBody>
          <a:bodyPr wrap="none" rtlCol="0">
            <a:spAutoFit/>
          </a:bodyPr>
          <a:lstStyle/>
          <a:p>
            <a:r>
              <a:rPr lang="es-ES" b="1" dirty="0"/>
              <a:t>Respuesta:</a:t>
            </a:r>
            <a:endParaRPr lang="es-CL" b="1" dirty="0"/>
          </a:p>
        </p:txBody>
      </p:sp>
      <p:sp>
        <p:nvSpPr>
          <p:cNvPr id="10" name="CuadroTexto 9"/>
          <p:cNvSpPr txBox="1"/>
          <p:nvPr/>
        </p:nvSpPr>
        <p:spPr>
          <a:xfrm>
            <a:off x="1300346" y="5886509"/>
            <a:ext cx="4889480" cy="369332"/>
          </a:xfrm>
          <a:prstGeom prst="rect">
            <a:avLst/>
          </a:prstGeom>
          <a:noFill/>
        </p:spPr>
        <p:txBody>
          <a:bodyPr wrap="none" rtlCol="0">
            <a:spAutoFit/>
          </a:bodyPr>
          <a:lstStyle/>
          <a:p>
            <a:r>
              <a:rPr lang="es-ES" b="1" dirty="0"/>
              <a:t>16  25  41  42  46  53  55  60  62  63  64  65  70  74 </a:t>
            </a:r>
            <a:endParaRPr lang="es-CL" b="1" dirty="0"/>
          </a:p>
        </p:txBody>
      </p:sp>
    </p:spTree>
    <p:extLst>
      <p:ext uri="{BB962C8B-B14F-4D97-AF65-F5344CB8AC3E}">
        <p14:creationId xmlns:p14="http://schemas.microsoft.com/office/powerpoint/2010/main" val="236589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39"/>
          <p:cNvSpPr txBox="1"/>
          <p:nvPr/>
        </p:nvSpPr>
        <p:spPr>
          <a:xfrm>
            <a:off x="-6132" y="1662862"/>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sp>
        <p:nvSpPr>
          <p:cNvPr id="160" name="Rectángulo 159"/>
          <p:cNvSpPr/>
          <p:nvPr/>
        </p:nvSpPr>
        <p:spPr>
          <a:xfrm>
            <a:off x="3194372" y="1752600"/>
            <a:ext cx="2476679" cy="197850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34</a:t>
            </a:fld>
            <a:endParaRPr lang="en-US"/>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12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0070C0"/>
                </a:solidFill>
              </a:rPr>
              <a:t>PostOrden</a:t>
            </a:r>
            <a:r>
              <a:rPr lang="es-CL" sz="1600" b="1" u="sng" dirty="0">
                <a:solidFill>
                  <a:srgbClr val="0070C0"/>
                </a:solidFill>
              </a:rPr>
              <a:t>:</a:t>
            </a:r>
            <a:r>
              <a:rPr lang="es-CL" sz="1600" b="1" dirty="0">
                <a:solidFill>
                  <a:srgbClr val="0070C0"/>
                </a:solidFill>
              </a:rPr>
              <a:t> </a:t>
            </a:r>
            <a:r>
              <a:rPr lang="es-CL" sz="1600" dirty="0"/>
              <a:t>Visitar en </a:t>
            </a:r>
            <a:r>
              <a:rPr lang="es-CL" sz="1600" b="1" dirty="0" err="1"/>
              <a:t>PostOrden</a:t>
            </a:r>
            <a:r>
              <a:rPr lang="es-CL" sz="1600" dirty="0"/>
              <a:t> el hijo </a:t>
            </a:r>
            <a:r>
              <a:rPr lang="es-CL" sz="1600" dirty="0">
                <a:solidFill>
                  <a:srgbClr val="0070C0"/>
                </a:solidFill>
              </a:rPr>
              <a:t>izquierdo</a:t>
            </a:r>
            <a:r>
              <a:rPr lang="es-CL" sz="1600" dirty="0"/>
              <a:t>, luego visitar en </a:t>
            </a:r>
            <a:r>
              <a:rPr lang="es-CL" sz="1600" b="1" dirty="0" err="1"/>
              <a:t>PostOrden</a:t>
            </a:r>
            <a:r>
              <a:rPr lang="es-CL" sz="1600" dirty="0"/>
              <a:t> el hijo </a:t>
            </a:r>
            <a:r>
              <a:rPr lang="es-CL" sz="1600" dirty="0">
                <a:solidFill>
                  <a:srgbClr val="0070C0"/>
                </a:solidFill>
              </a:rPr>
              <a:t>derecho</a:t>
            </a:r>
            <a:r>
              <a:rPr lang="es-CL" sz="1600" dirty="0"/>
              <a:t> y por último visitar (</a:t>
            </a:r>
            <a:r>
              <a:rPr lang="es-CL" sz="1600" b="1" dirty="0">
                <a:solidFill>
                  <a:srgbClr val="C00000"/>
                </a:solidFill>
              </a:rPr>
              <a:t>imprimir</a:t>
            </a:r>
            <a:r>
              <a:rPr lang="es-CL" sz="1600" dirty="0"/>
              <a:t>) la </a:t>
            </a:r>
            <a:r>
              <a:rPr lang="es-CL" sz="1600" b="1" dirty="0">
                <a:solidFill>
                  <a:srgbClr val="0070C0"/>
                </a:solidFill>
              </a:rPr>
              <a:t>raíz</a:t>
            </a:r>
            <a:r>
              <a:rPr lang="es-CL" sz="1600" dirty="0"/>
              <a:t>.</a:t>
            </a:r>
            <a:endParaRPr lang="es-CL" sz="1600" b="1" u="sng" dirty="0">
              <a:solidFill>
                <a:srgbClr val="0070C0"/>
              </a:solidFill>
            </a:endParaRPr>
          </a:p>
        </p:txBody>
      </p:sp>
      <p:grpSp>
        <p:nvGrpSpPr>
          <p:cNvPr id="124" name="Group 46"/>
          <p:cNvGrpSpPr>
            <a:grpSpLocks noChangeAspect="1"/>
          </p:cNvGrpSpPr>
          <p:nvPr/>
        </p:nvGrpSpPr>
        <p:grpSpPr>
          <a:xfrm>
            <a:off x="3376581" y="1864603"/>
            <a:ext cx="2127728" cy="1748508"/>
            <a:chOff x="2803965" y="2514600"/>
            <a:chExt cx="2606235" cy="2141728"/>
          </a:xfrm>
        </p:grpSpPr>
        <p:grpSp>
          <p:nvGrpSpPr>
            <p:cNvPr id="125" name="Group 138"/>
            <p:cNvGrpSpPr/>
            <p:nvPr/>
          </p:nvGrpSpPr>
          <p:grpSpPr>
            <a:xfrm>
              <a:off x="4088962" y="2514600"/>
              <a:ext cx="327593" cy="398970"/>
              <a:chOff x="2491807" y="3581400"/>
              <a:chExt cx="327593" cy="398970"/>
            </a:xfrm>
          </p:grpSpPr>
          <p:sp>
            <p:nvSpPr>
              <p:cNvPr id="158" name="TextBox 44"/>
              <p:cNvSpPr txBox="1"/>
              <p:nvPr/>
            </p:nvSpPr>
            <p:spPr>
              <a:xfrm>
                <a:off x="2505972" y="3603377"/>
                <a:ext cx="294919" cy="376993"/>
              </a:xfrm>
              <a:prstGeom prst="rect">
                <a:avLst/>
              </a:prstGeom>
              <a:noFill/>
            </p:spPr>
            <p:txBody>
              <a:bodyPr wrap="none" rtlCol="0">
                <a:spAutoFit/>
              </a:bodyPr>
              <a:lstStyle/>
              <a:p>
                <a:pPr algn="ctr"/>
                <a:r>
                  <a:rPr lang="es-CL" sz="1400" b="1" dirty="0"/>
                  <a:t>f</a:t>
                </a:r>
                <a:endParaRPr lang="es-CL" sz="1400" b="1" baseline="-25000" dirty="0"/>
              </a:p>
            </p:txBody>
          </p:sp>
          <p:sp>
            <p:nvSpPr>
              <p:cNvPr id="159"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26" name="Straight Connector 6"/>
            <p:cNvCxnSpPr>
              <a:stCxn id="159"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7"/>
            <p:cNvCxnSpPr>
              <a:stCxn id="159"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37"/>
            <p:cNvGrpSpPr/>
            <p:nvPr/>
          </p:nvGrpSpPr>
          <p:grpSpPr>
            <a:xfrm>
              <a:off x="3392725" y="3063047"/>
              <a:ext cx="331100" cy="398970"/>
              <a:chOff x="1795570" y="4129847"/>
              <a:chExt cx="331100" cy="398970"/>
            </a:xfrm>
          </p:grpSpPr>
          <p:sp>
            <p:nvSpPr>
              <p:cNvPr id="156" name="TextBox 42"/>
              <p:cNvSpPr txBox="1"/>
              <p:nvPr/>
            </p:nvSpPr>
            <p:spPr>
              <a:xfrm>
                <a:off x="1795570" y="4151824"/>
                <a:ext cx="330262" cy="376993"/>
              </a:xfrm>
              <a:prstGeom prst="rect">
                <a:avLst/>
              </a:prstGeom>
              <a:noFill/>
            </p:spPr>
            <p:txBody>
              <a:bodyPr wrap="none" rtlCol="0">
                <a:spAutoFit/>
              </a:bodyPr>
              <a:lstStyle/>
              <a:p>
                <a:pPr algn="ctr"/>
                <a:r>
                  <a:rPr lang="es-CL" sz="1400" b="1" dirty="0"/>
                  <a:t>g</a:t>
                </a:r>
                <a:endParaRPr lang="es-CL" sz="1400" b="1" baseline="-25000" dirty="0"/>
              </a:p>
            </p:txBody>
          </p:sp>
          <p:sp>
            <p:nvSpPr>
              <p:cNvPr id="157"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1" name="Group 139"/>
            <p:cNvGrpSpPr/>
            <p:nvPr/>
          </p:nvGrpSpPr>
          <p:grpSpPr>
            <a:xfrm>
              <a:off x="4764384" y="3063047"/>
              <a:ext cx="344005" cy="398970"/>
              <a:chOff x="3167229" y="4129847"/>
              <a:chExt cx="344005" cy="398970"/>
            </a:xfrm>
          </p:grpSpPr>
          <p:sp>
            <p:nvSpPr>
              <p:cNvPr id="154" name="TextBox 40"/>
              <p:cNvSpPr txBox="1"/>
              <p:nvPr/>
            </p:nvSpPr>
            <p:spPr>
              <a:xfrm>
                <a:off x="3167229" y="4151824"/>
                <a:ext cx="344005" cy="376993"/>
              </a:xfrm>
              <a:prstGeom prst="rect">
                <a:avLst/>
              </a:prstGeom>
              <a:noFill/>
            </p:spPr>
            <p:txBody>
              <a:bodyPr wrap="none" rtlCol="0">
                <a:spAutoFit/>
              </a:bodyPr>
              <a:lstStyle/>
              <a:p>
                <a:pPr algn="ctr"/>
                <a:r>
                  <a:rPr lang="es-CL" sz="1400" b="1" dirty="0"/>
                  <a:t>h</a:t>
                </a:r>
                <a:endParaRPr lang="es-CL" sz="1400" b="1" baseline="-25000" dirty="0"/>
              </a:p>
            </p:txBody>
          </p:sp>
          <p:sp>
            <p:nvSpPr>
              <p:cNvPr id="155"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2" name="Group 144"/>
            <p:cNvGrpSpPr/>
            <p:nvPr/>
          </p:nvGrpSpPr>
          <p:grpSpPr>
            <a:xfrm>
              <a:off x="3701248" y="3599203"/>
              <a:ext cx="336153" cy="398970"/>
              <a:chOff x="2104093" y="4666003"/>
              <a:chExt cx="336153" cy="398970"/>
            </a:xfrm>
          </p:grpSpPr>
          <p:sp>
            <p:nvSpPr>
              <p:cNvPr id="152" name="TextBox 17"/>
              <p:cNvSpPr txBox="1"/>
              <p:nvPr/>
            </p:nvSpPr>
            <p:spPr>
              <a:xfrm>
                <a:off x="2104093" y="4687980"/>
                <a:ext cx="336153" cy="376993"/>
              </a:xfrm>
              <a:prstGeom prst="rect">
                <a:avLst/>
              </a:prstGeom>
              <a:noFill/>
            </p:spPr>
            <p:txBody>
              <a:bodyPr wrap="none" rtlCol="0">
                <a:spAutoFit/>
              </a:bodyPr>
              <a:lstStyle/>
              <a:p>
                <a:pPr algn="ctr"/>
                <a:r>
                  <a:rPr lang="es-CL" sz="1400" b="1" dirty="0"/>
                  <a:t>e</a:t>
                </a:r>
                <a:endParaRPr lang="es-CL" sz="1400" b="1" baseline="-25000" dirty="0"/>
              </a:p>
            </p:txBody>
          </p:sp>
          <p:sp>
            <p:nvSpPr>
              <p:cNvPr id="153"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3" name="Group 143"/>
            <p:cNvGrpSpPr/>
            <p:nvPr/>
          </p:nvGrpSpPr>
          <p:grpSpPr>
            <a:xfrm>
              <a:off x="3065183" y="3599203"/>
              <a:ext cx="334189" cy="398970"/>
              <a:chOff x="1468028" y="4666003"/>
              <a:chExt cx="334189" cy="398970"/>
            </a:xfrm>
          </p:grpSpPr>
          <p:sp>
            <p:nvSpPr>
              <p:cNvPr id="150" name="TextBox 15"/>
              <p:cNvSpPr txBox="1"/>
              <p:nvPr/>
            </p:nvSpPr>
            <p:spPr>
              <a:xfrm>
                <a:off x="1468028" y="4687980"/>
                <a:ext cx="334189" cy="376993"/>
              </a:xfrm>
              <a:prstGeom prst="rect">
                <a:avLst/>
              </a:prstGeom>
              <a:noFill/>
            </p:spPr>
            <p:txBody>
              <a:bodyPr wrap="none" rtlCol="0">
                <a:spAutoFit/>
              </a:bodyPr>
              <a:lstStyle/>
              <a:p>
                <a:pPr algn="ctr"/>
                <a:r>
                  <a:rPr lang="es-CL" sz="1400" b="1" dirty="0"/>
                  <a:t>a</a:t>
                </a:r>
                <a:endParaRPr lang="es-CL" sz="1400" b="1" baseline="-25000" dirty="0"/>
              </a:p>
            </p:txBody>
          </p:sp>
          <p:sp>
            <p:nvSpPr>
              <p:cNvPr id="151"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34" name="Group 141"/>
            <p:cNvGrpSpPr/>
            <p:nvPr/>
          </p:nvGrpSpPr>
          <p:grpSpPr>
            <a:xfrm>
              <a:off x="4414542" y="3588325"/>
              <a:ext cx="327593" cy="398970"/>
              <a:chOff x="2817387" y="4655125"/>
              <a:chExt cx="327593" cy="398970"/>
            </a:xfrm>
          </p:grpSpPr>
          <p:sp>
            <p:nvSpPr>
              <p:cNvPr id="148" name="TextBox 32"/>
              <p:cNvSpPr txBox="1"/>
              <p:nvPr/>
            </p:nvSpPr>
            <p:spPr>
              <a:xfrm>
                <a:off x="2838423" y="4677102"/>
                <a:ext cx="281175" cy="376993"/>
              </a:xfrm>
              <a:prstGeom prst="rect">
                <a:avLst/>
              </a:prstGeom>
              <a:noFill/>
            </p:spPr>
            <p:txBody>
              <a:bodyPr wrap="none" rtlCol="0">
                <a:spAutoFit/>
              </a:bodyPr>
              <a:lstStyle/>
              <a:p>
                <a:pPr algn="ctr"/>
                <a:r>
                  <a:rPr lang="es-CL" sz="1400" b="1" dirty="0"/>
                  <a:t>i</a:t>
                </a:r>
                <a:endParaRPr lang="es-CL" sz="1400" b="1" baseline="-25000" dirty="0"/>
              </a:p>
            </p:txBody>
          </p:sp>
          <p:sp>
            <p:nvSpPr>
              <p:cNvPr id="149"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35"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7" name="Group 148"/>
            <p:cNvGrpSpPr/>
            <p:nvPr/>
          </p:nvGrpSpPr>
          <p:grpSpPr>
            <a:xfrm>
              <a:off x="5082607" y="3592343"/>
              <a:ext cx="327593" cy="398970"/>
              <a:chOff x="2110544" y="4666003"/>
              <a:chExt cx="327593" cy="398970"/>
            </a:xfrm>
          </p:grpSpPr>
          <p:sp>
            <p:nvSpPr>
              <p:cNvPr id="146" name="TextBox 17"/>
              <p:cNvSpPr txBox="1"/>
              <p:nvPr/>
            </p:nvSpPr>
            <p:spPr>
              <a:xfrm>
                <a:off x="2130598" y="4687980"/>
                <a:ext cx="283138" cy="376993"/>
              </a:xfrm>
              <a:prstGeom prst="rect">
                <a:avLst/>
              </a:prstGeom>
              <a:noFill/>
            </p:spPr>
            <p:txBody>
              <a:bodyPr wrap="none" rtlCol="0">
                <a:spAutoFit/>
              </a:bodyPr>
              <a:lstStyle/>
              <a:p>
                <a:pPr algn="ctr"/>
                <a:r>
                  <a:rPr lang="es-CL" sz="1400" b="1" dirty="0"/>
                  <a:t>j</a:t>
                </a:r>
                <a:endParaRPr lang="es-CL" sz="1400" b="1" baseline="-25000" dirty="0"/>
              </a:p>
            </p:txBody>
          </p:sp>
          <p:sp>
            <p:nvSpPr>
              <p:cNvPr id="147"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38" name="Straight Connector 20"/>
            <p:cNvCxnSpPr>
              <a:endCxn id="145"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Group 189"/>
            <p:cNvGrpSpPr/>
            <p:nvPr/>
          </p:nvGrpSpPr>
          <p:grpSpPr>
            <a:xfrm>
              <a:off x="3285402" y="4257358"/>
              <a:ext cx="327593" cy="398970"/>
              <a:chOff x="3128854" y="5191281"/>
              <a:chExt cx="327593" cy="398970"/>
            </a:xfrm>
          </p:grpSpPr>
          <p:sp>
            <p:nvSpPr>
              <p:cNvPr id="144" name="TextBox 26"/>
              <p:cNvSpPr txBox="1"/>
              <p:nvPr/>
            </p:nvSpPr>
            <p:spPr>
              <a:xfrm>
                <a:off x="3131239" y="5213258"/>
                <a:ext cx="318481" cy="376993"/>
              </a:xfrm>
              <a:prstGeom prst="rect">
                <a:avLst/>
              </a:prstGeom>
              <a:noFill/>
            </p:spPr>
            <p:txBody>
              <a:bodyPr wrap="none" rtlCol="0">
                <a:spAutoFit/>
              </a:bodyPr>
              <a:lstStyle/>
              <a:p>
                <a:pPr algn="ctr"/>
                <a:r>
                  <a:rPr lang="es-CL" sz="1400" b="1" dirty="0"/>
                  <a:t>c</a:t>
                </a:r>
                <a:endParaRPr lang="es-CL" sz="1400" b="1" baseline="-25000" dirty="0"/>
              </a:p>
            </p:txBody>
          </p:sp>
          <p:sp>
            <p:nvSpPr>
              <p:cNvPr id="145"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grpSp>
          <p:nvGrpSpPr>
            <p:cNvPr id="140" name="Group 192"/>
            <p:cNvGrpSpPr/>
            <p:nvPr/>
          </p:nvGrpSpPr>
          <p:grpSpPr>
            <a:xfrm>
              <a:off x="2803965" y="4247677"/>
              <a:ext cx="344005" cy="398970"/>
              <a:chOff x="3118477" y="5191281"/>
              <a:chExt cx="344005" cy="398970"/>
            </a:xfrm>
          </p:grpSpPr>
          <p:sp>
            <p:nvSpPr>
              <p:cNvPr id="142" name="TextBox 24"/>
              <p:cNvSpPr txBox="1"/>
              <p:nvPr/>
            </p:nvSpPr>
            <p:spPr>
              <a:xfrm>
                <a:off x="3118477" y="5213258"/>
                <a:ext cx="344005" cy="376993"/>
              </a:xfrm>
              <a:prstGeom prst="rect">
                <a:avLst/>
              </a:prstGeom>
              <a:noFill/>
            </p:spPr>
            <p:txBody>
              <a:bodyPr wrap="none" rtlCol="0">
                <a:spAutoFit/>
              </a:bodyPr>
              <a:lstStyle/>
              <a:p>
                <a:pPr algn="ctr"/>
                <a:r>
                  <a:rPr lang="es-CL" sz="1400" b="1" dirty="0"/>
                  <a:t>b</a:t>
                </a:r>
                <a:endParaRPr lang="es-CL" sz="1400" b="1" baseline="-25000" dirty="0"/>
              </a:p>
            </p:txBody>
          </p:sp>
          <p:sp>
            <p:nvSpPr>
              <p:cNvPr id="143"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a:p>
            </p:txBody>
          </p:sp>
        </p:grpSp>
        <p:cxnSp>
          <p:nvCxnSpPr>
            <p:cNvPr id="141"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TextBox 46"/>
          <p:cNvSpPr txBox="1"/>
          <p:nvPr/>
        </p:nvSpPr>
        <p:spPr>
          <a:xfrm>
            <a:off x="2780397" y="4572000"/>
            <a:ext cx="3572087" cy="2031325"/>
          </a:xfrm>
          <a:prstGeom prst="rect">
            <a:avLst/>
          </a:prstGeom>
          <a:noFill/>
          <a:ln>
            <a:solidFill>
              <a:srgbClr val="002060"/>
            </a:solidFill>
          </a:ln>
        </p:spPr>
        <p:txBody>
          <a:bodyPr wrap="square" rtlCol="0">
            <a:spAutoFit/>
          </a:bodyPr>
          <a:lstStyle/>
          <a:p>
            <a:r>
              <a:rPr lang="es-ES_tradnl" sz="1400" b="1" dirty="0" err="1">
                <a:solidFill>
                  <a:srgbClr val="002060"/>
                </a:solidFill>
                <a:latin typeface="Courier New" pitchFamily="49" charset="0"/>
                <a:cs typeface="Courier New" pitchFamily="49" charset="0"/>
              </a:rPr>
              <a:t>void</a:t>
            </a:r>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postOrden</a:t>
            </a:r>
            <a:r>
              <a:rPr lang="es-ES_tradnl" sz="1400" b="1" dirty="0">
                <a:solidFill>
                  <a:srgbClr val="002060"/>
                </a:solidFill>
                <a:latin typeface="Courier New" pitchFamily="49" charset="0"/>
                <a:cs typeface="Courier New" pitchFamily="49" charset="0"/>
              </a:rPr>
              <a:t>(AB A)</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 </a:t>
            </a:r>
            <a:r>
              <a:rPr lang="es-CL" sz="1400" b="1" dirty="0">
                <a:solidFill>
                  <a:srgbClr val="002060"/>
                </a:solidFill>
                <a:latin typeface="Courier New" pitchFamily="49" charset="0"/>
                <a:cs typeface="Courier New" pitchFamily="49" charset="0"/>
                <a:sym typeface="Symbol" panose="05050102010706020507" pitchFamily="18" charset="2"/>
              </a:rPr>
              <a:t> </a:t>
            </a:r>
            <a:r>
              <a:rPr lang="es-CL" sz="1400" b="1" dirty="0">
                <a:solidFill>
                  <a:srgbClr val="FF7700"/>
                </a:solidFill>
                <a:latin typeface="Courier New" pitchFamily="49" charset="0"/>
                <a:cs typeface="Courier New" pitchFamily="49" charset="0"/>
              </a:rPr>
              <a:t>NULL</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postOrden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izq</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pPr marL="0" lvl="1"/>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postOrden</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-&gt;der</a:t>
            </a:r>
            <a:r>
              <a:rPr lang="es-ES_tradnl" sz="1400" b="1" dirty="0">
                <a:solidFill>
                  <a:srgbClr val="002060"/>
                </a:solidFill>
                <a:latin typeface="Courier New" pitchFamily="49" charset="0"/>
                <a:cs typeface="Courier New" pitchFamily="49" charset="0"/>
              </a:rPr>
              <a:t>);</a:t>
            </a:r>
          </a:p>
          <a:p>
            <a:pPr marL="0" lvl="1"/>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printf</a:t>
            </a:r>
            <a:r>
              <a:rPr lang="es-CL" sz="1400" b="1" dirty="0">
                <a:solidFill>
                  <a:srgbClr val="002060"/>
                </a:solidFill>
                <a:latin typeface="Courier New" pitchFamily="49" charset="0"/>
                <a:cs typeface="Courier New" pitchFamily="49" charset="0"/>
              </a:rPr>
              <a:t>(“%a”,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a:t>
            </a:r>
          </a:p>
        </p:txBody>
      </p:sp>
      <p:graphicFrame>
        <p:nvGraphicFramePr>
          <p:cNvPr id="162" name="Tabla 161"/>
          <p:cNvGraphicFramePr>
            <a:graphicFrameLocks noGrp="1"/>
          </p:cNvGraphicFramePr>
          <p:nvPr/>
        </p:nvGraphicFramePr>
        <p:xfrm>
          <a:off x="1111714" y="3962400"/>
          <a:ext cx="6651002" cy="37084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612000">
                  <a:extLst>
                    <a:ext uri="{9D8B030D-6E8A-4147-A177-3AD203B41FA5}">
                      <a16:colId xmlns:a16="http://schemas.microsoft.com/office/drawing/2014/main" val="10609753"/>
                    </a:ext>
                  </a:extLst>
                </a:gridCol>
                <a:gridCol w="612000">
                  <a:extLst>
                    <a:ext uri="{9D8B030D-6E8A-4147-A177-3AD203B41FA5}">
                      <a16:colId xmlns:a16="http://schemas.microsoft.com/office/drawing/2014/main" val="3616593255"/>
                    </a:ext>
                  </a:extLst>
                </a:gridCol>
                <a:gridCol w="612000">
                  <a:extLst>
                    <a:ext uri="{9D8B030D-6E8A-4147-A177-3AD203B41FA5}">
                      <a16:colId xmlns:a16="http://schemas.microsoft.com/office/drawing/2014/main" val="3000138228"/>
                    </a:ext>
                  </a:extLst>
                </a:gridCol>
                <a:gridCol w="612000">
                  <a:extLst>
                    <a:ext uri="{9D8B030D-6E8A-4147-A177-3AD203B41FA5}">
                      <a16:colId xmlns:a16="http://schemas.microsoft.com/office/drawing/2014/main" val="1849215042"/>
                    </a:ext>
                  </a:extLst>
                </a:gridCol>
                <a:gridCol w="612000">
                  <a:extLst>
                    <a:ext uri="{9D8B030D-6E8A-4147-A177-3AD203B41FA5}">
                      <a16:colId xmlns:a16="http://schemas.microsoft.com/office/drawing/2014/main" val="2425736049"/>
                    </a:ext>
                  </a:extLst>
                </a:gridCol>
                <a:gridCol w="612000">
                  <a:extLst>
                    <a:ext uri="{9D8B030D-6E8A-4147-A177-3AD203B41FA5}">
                      <a16:colId xmlns:a16="http://schemas.microsoft.com/office/drawing/2014/main" val="1128836388"/>
                    </a:ext>
                  </a:extLst>
                </a:gridCol>
                <a:gridCol w="612000">
                  <a:extLst>
                    <a:ext uri="{9D8B030D-6E8A-4147-A177-3AD203B41FA5}">
                      <a16:colId xmlns:a16="http://schemas.microsoft.com/office/drawing/2014/main" val="3737806152"/>
                    </a:ext>
                  </a:extLst>
                </a:gridCol>
                <a:gridCol w="612000">
                  <a:extLst>
                    <a:ext uri="{9D8B030D-6E8A-4147-A177-3AD203B41FA5}">
                      <a16:colId xmlns:a16="http://schemas.microsoft.com/office/drawing/2014/main" val="2249737466"/>
                    </a:ext>
                  </a:extLst>
                </a:gridCol>
                <a:gridCol w="612000">
                  <a:extLst>
                    <a:ext uri="{9D8B030D-6E8A-4147-A177-3AD203B41FA5}">
                      <a16:colId xmlns:a16="http://schemas.microsoft.com/office/drawing/2014/main" val="2925371531"/>
                    </a:ext>
                  </a:extLst>
                </a:gridCol>
              </a:tblGrid>
              <a:tr h="370840">
                <a:tc>
                  <a:txBody>
                    <a:bodyPr/>
                    <a:lstStyle/>
                    <a:p>
                      <a:pPr algn="ctr"/>
                      <a:r>
                        <a:rPr lang="es-ES" sz="1400" b="1" dirty="0" err="1">
                          <a:solidFill>
                            <a:schemeClr val="tx1"/>
                          </a:solidFill>
                        </a:rPr>
                        <a:t>postOrden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163" name="Rectángulo 162"/>
          <p:cNvSpPr/>
          <p:nvPr/>
        </p:nvSpPr>
        <p:spPr>
          <a:xfrm>
            <a:off x="3186126" y="2244940"/>
            <a:ext cx="1407321" cy="148616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4" name="CuadroTexto 163"/>
          <p:cNvSpPr txBox="1"/>
          <p:nvPr/>
        </p:nvSpPr>
        <p:spPr>
          <a:xfrm>
            <a:off x="2424851" y="3984124"/>
            <a:ext cx="295274" cy="338554"/>
          </a:xfrm>
          <a:prstGeom prst="rect">
            <a:avLst/>
          </a:prstGeom>
          <a:noFill/>
        </p:spPr>
        <p:txBody>
          <a:bodyPr wrap="none" rtlCol="0">
            <a:spAutoFit/>
          </a:bodyPr>
          <a:lstStyle/>
          <a:p>
            <a:r>
              <a:rPr lang="es-ES" sz="1600" b="1" dirty="0">
                <a:solidFill>
                  <a:srgbClr val="0070C0"/>
                </a:solidFill>
              </a:rPr>
              <a:t>b</a:t>
            </a:r>
            <a:endParaRPr lang="es-CL" sz="2000" b="1" dirty="0">
              <a:solidFill>
                <a:srgbClr val="0070C0"/>
              </a:solidFill>
            </a:endParaRPr>
          </a:p>
        </p:txBody>
      </p:sp>
      <p:sp>
        <p:nvSpPr>
          <p:cNvPr id="165" name="CuadroTexto 164"/>
          <p:cNvSpPr txBox="1"/>
          <p:nvPr/>
        </p:nvSpPr>
        <p:spPr>
          <a:xfrm>
            <a:off x="3024323" y="3984124"/>
            <a:ext cx="271228" cy="338554"/>
          </a:xfrm>
          <a:prstGeom prst="rect">
            <a:avLst/>
          </a:prstGeom>
          <a:noFill/>
        </p:spPr>
        <p:txBody>
          <a:bodyPr wrap="none" rtlCol="0">
            <a:spAutoFit/>
          </a:bodyPr>
          <a:lstStyle/>
          <a:p>
            <a:r>
              <a:rPr lang="es-ES" sz="1600" b="1" dirty="0">
                <a:solidFill>
                  <a:srgbClr val="0070C0"/>
                </a:solidFill>
              </a:rPr>
              <a:t>c</a:t>
            </a:r>
            <a:endParaRPr lang="es-CL" sz="2000" b="1" dirty="0">
              <a:solidFill>
                <a:srgbClr val="0070C0"/>
              </a:solidFill>
            </a:endParaRPr>
          </a:p>
        </p:txBody>
      </p:sp>
      <p:sp>
        <p:nvSpPr>
          <p:cNvPr id="166" name="Rectángulo 165"/>
          <p:cNvSpPr/>
          <p:nvPr/>
        </p:nvSpPr>
        <p:spPr>
          <a:xfrm>
            <a:off x="3339261" y="2711765"/>
            <a:ext cx="729613" cy="88279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7" name="CuadroTexto 166"/>
          <p:cNvSpPr txBox="1"/>
          <p:nvPr/>
        </p:nvSpPr>
        <p:spPr>
          <a:xfrm>
            <a:off x="4480155" y="1818564"/>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68" name="CuadroTexto 167"/>
          <p:cNvSpPr txBox="1"/>
          <p:nvPr/>
        </p:nvSpPr>
        <p:spPr>
          <a:xfrm>
            <a:off x="3893498" y="2261362"/>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69" name="CuadroTexto 168"/>
          <p:cNvSpPr txBox="1"/>
          <p:nvPr/>
        </p:nvSpPr>
        <p:spPr>
          <a:xfrm>
            <a:off x="3624306" y="2684955"/>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70" name="CuadroTexto 169"/>
          <p:cNvSpPr txBox="1"/>
          <p:nvPr/>
        </p:nvSpPr>
        <p:spPr>
          <a:xfrm>
            <a:off x="3625375" y="3984124"/>
            <a:ext cx="285656" cy="338554"/>
          </a:xfrm>
          <a:prstGeom prst="rect">
            <a:avLst/>
          </a:prstGeom>
          <a:noFill/>
        </p:spPr>
        <p:txBody>
          <a:bodyPr wrap="none" rtlCol="0">
            <a:spAutoFit/>
          </a:bodyPr>
          <a:lstStyle/>
          <a:p>
            <a:r>
              <a:rPr lang="es-ES" sz="1600" b="1" dirty="0">
                <a:solidFill>
                  <a:srgbClr val="0070C0"/>
                </a:solidFill>
              </a:rPr>
              <a:t>a</a:t>
            </a:r>
            <a:endParaRPr lang="es-CL" sz="2000" b="1" dirty="0">
              <a:solidFill>
                <a:srgbClr val="0070C0"/>
              </a:solidFill>
            </a:endParaRPr>
          </a:p>
        </p:txBody>
      </p:sp>
      <p:sp>
        <p:nvSpPr>
          <p:cNvPr id="171" name="Rectángulo 170"/>
          <p:cNvSpPr/>
          <p:nvPr/>
        </p:nvSpPr>
        <p:spPr>
          <a:xfrm>
            <a:off x="3308988" y="3230904"/>
            <a:ext cx="386178" cy="4019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2" name="CuadroTexto 171"/>
          <p:cNvSpPr txBox="1"/>
          <p:nvPr/>
        </p:nvSpPr>
        <p:spPr>
          <a:xfrm>
            <a:off x="4244873" y="3984124"/>
            <a:ext cx="295274" cy="338554"/>
          </a:xfrm>
          <a:prstGeom prst="rect">
            <a:avLst/>
          </a:prstGeom>
          <a:noFill/>
        </p:spPr>
        <p:txBody>
          <a:bodyPr wrap="none" rtlCol="0">
            <a:spAutoFit/>
          </a:bodyPr>
          <a:lstStyle/>
          <a:p>
            <a:r>
              <a:rPr lang="es-ES" sz="1600" b="1" dirty="0">
                <a:solidFill>
                  <a:srgbClr val="0070C0"/>
                </a:solidFill>
              </a:rPr>
              <a:t>e</a:t>
            </a:r>
            <a:endParaRPr lang="es-CL" sz="2000" b="1" dirty="0">
              <a:solidFill>
                <a:srgbClr val="0070C0"/>
              </a:solidFill>
            </a:endParaRPr>
          </a:p>
        </p:txBody>
      </p:sp>
      <p:sp>
        <p:nvSpPr>
          <p:cNvPr id="173" name="CuadroTexto 172"/>
          <p:cNvSpPr txBox="1"/>
          <p:nvPr/>
        </p:nvSpPr>
        <p:spPr>
          <a:xfrm>
            <a:off x="3420672" y="321385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74" name="Rectángulo 173"/>
          <p:cNvSpPr/>
          <p:nvPr/>
        </p:nvSpPr>
        <p:spPr>
          <a:xfrm>
            <a:off x="3719474" y="322785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5" name="Rectángulo 174"/>
          <p:cNvSpPr/>
          <p:nvPr/>
        </p:nvSpPr>
        <p:spPr>
          <a:xfrm>
            <a:off x="4070853" y="2720570"/>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6" name="Rectángulo 175"/>
          <p:cNvSpPr/>
          <p:nvPr/>
        </p:nvSpPr>
        <p:spPr>
          <a:xfrm>
            <a:off x="4611147" y="2226900"/>
            <a:ext cx="994764" cy="837653"/>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7" name="Rectángulo 176"/>
          <p:cNvSpPr/>
          <p:nvPr/>
        </p:nvSpPr>
        <p:spPr>
          <a:xfrm>
            <a:off x="4639439" y="2686807"/>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8" name="CuadroTexto 177"/>
          <p:cNvSpPr txBox="1"/>
          <p:nvPr/>
        </p:nvSpPr>
        <p:spPr>
          <a:xfrm>
            <a:off x="4873989" y="3984124"/>
            <a:ext cx="282450" cy="338554"/>
          </a:xfrm>
          <a:prstGeom prst="rect">
            <a:avLst/>
          </a:prstGeom>
          <a:noFill/>
        </p:spPr>
        <p:txBody>
          <a:bodyPr wrap="none" rtlCol="0">
            <a:spAutoFit/>
          </a:bodyPr>
          <a:lstStyle/>
          <a:p>
            <a:r>
              <a:rPr lang="es-ES" sz="1600" b="1" dirty="0">
                <a:solidFill>
                  <a:srgbClr val="0070C0"/>
                </a:solidFill>
              </a:rPr>
              <a:t>g</a:t>
            </a:r>
            <a:endParaRPr lang="es-CL" sz="2000" b="1" dirty="0">
              <a:solidFill>
                <a:srgbClr val="0070C0"/>
              </a:solidFill>
            </a:endParaRPr>
          </a:p>
        </p:txBody>
      </p:sp>
      <p:sp>
        <p:nvSpPr>
          <p:cNvPr id="179" name="CuadroTexto 178"/>
          <p:cNvSpPr txBox="1"/>
          <p:nvPr/>
        </p:nvSpPr>
        <p:spPr>
          <a:xfrm>
            <a:off x="5479059" y="3984124"/>
            <a:ext cx="234360" cy="338554"/>
          </a:xfrm>
          <a:prstGeom prst="rect">
            <a:avLst/>
          </a:prstGeom>
          <a:noFill/>
        </p:spPr>
        <p:txBody>
          <a:bodyPr wrap="none" rtlCol="0">
            <a:spAutoFit/>
          </a:bodyPr>
          <a:lstStyle/>
          <a:p>
            <a:r>
              <a:rPr lang="es-ES" sz="1600" b="1" dirty="0">
                <a:solidFill>
                  <a:srgbClr val="0070C0"/>
                </a:solidFill>
              </a:rPr>
              <a:t>i</a:t>
            </a:r>
            <a:endParaRPr lang="es-CL" sz="2000" b="1" dirty="0">
              <a:solidFill>
                <a:srgbClr val="0070C0"/>
              </a:solidFill>
            </a:endParaRPr>
          </a:p>
        </p:txBody>
      </p:sp>
      <p:sp>
        <p:nvSpPr>
          <p:cNvPr id="180" name="CuadroTexto 179"/>
          <p:cNvSpPr txBox="1"/>
          <p:nvPr/>
        </p:nvSpPr>
        <p:spPr>
          <a:xfrm>
            <a:off x="6108175" y="3984124"/>
            <a:ext cx="237566" cy="338554"/>
          </a:xfrm>
          <a:prstGeom prst="rect">
            <a:avLst/>
          </a:prstGeom>
          <a:noFill/>
        </p:spPr>
        <p:txBody>
          <a:bodyPr wrap="none" rtlCol="0">
            <a:spAutoFit/>
          </a:bodyPr>
          <a:lstStyle/>
          <a:p>
            <a:r>
              <a:rPr lang="es-ES" sz="1600" b="1" dirty="0">
                <a:solidFill>
                  <a:srgbClr val="0070C0"/>
                </a:solidFill>
              </a:rPr>
              <a:t>j</a:t>
            </a:r>
            <a:endParaRPr lang="es-CL" sz="2000" b="1" dirty="0">
              <a:solidFill>
                <a:srgbClr val="0070C0"/>
              </a:solidFill>
            </a:endParaRPr>
          </a:p>
        </p:txBody>
      </p:sp>
      <p:sp>
        <p:nvSpPr>
          <p:cNvPr id="181" name="CuadroTexto 180"/>
          <p:cNvSpPr txBox="1"/>
          <p:nvPr/>
        </p:nvSpPr>
        <p:spPr>
          <a:xfrm>
            <a:off x="6737291" y="3984124"/>
            <a:ext cx="295274" cy="338554"/>
          </a:xfrm>
          <a:prstGeom prst="rect">
            <a:avLst/>
          </a:prstGeom>
          <a:noFill/>
        </p:spPr>
        <p:txBody>
          <a:bodyPr wrap="none" rtlCol="0">
            <a:spAutoFit/>
          </a:bodyPr>
          <a:lstStyle/>
          <a:p>
            <a:r>
              <a:rPr lang="es-ES" sz="1600" b="1" dirty="0">
                <a:solidFill>
                  <a:srgbClr val="0070C0"/>
                </a:solidFill>
              </a:rPr>
              <a:t>h</a:t>
            </a:r>
            <a:endParaRPr lang="es-CL" sz="2000" b="1" dirty="0">
              <a:solidFill>
                <a:srgbClr val="0070C0"/>
              </a:solidFill>
            </a:endParaRPr>
          </a:p>
        </p:txBody>
      </p:sp>
      <p:sp>
        <p:nvSpPr>
          <p:cNvPr id="182" name="CuadroTexto 181"/>
          <p:cNvSpPr txBox="1"/>
          <p:nvPr/>
        </p:nvSpPr>
        <p:spPr>
          <a:xfrm>
            <a:off x="7305491" y="3984124"/>
            <a:ext cx="250390" cy="338554"/>
          </a:xfrm>
          <a:prstGeom prst="rect">
            <a:avLst/>
          </a:prstGeom>
          <a:noFill/>
        </p:spPr>
        <p:txBody>
          <a:bodyPr wrap="none" rtlCol="0">
            <a:spAutoFit/>
          </a:bodyPr>
          <a:lstStyle/>
          <a:p>
            <a:r>
              <a:rPr lang="es-ES" sz="1600" b="1" dirty="0">
                <a:solidFill>
                  <a:srgbClr val="0070C0"/>
                </a:solidFill>
              </a:rPr>
              <a:t>f</a:t>
            </a:r>
            <a:endParaRPr lang="es-CL" sz="2000" b="1" dirty="0">
              <a:solidFill>
                <a:srgbClr val="0070C0"/>
              </a:solidFill>
            </a:endParaRPr>
          </a:p>
        </p:txBody>
      </p:sp>
      <p:sp>
        <p:nvSpPr>
          <p:cNvPr id="183" name="CuadroTexto 182"/>
          <p:cNvSpPr txBox="1"/>
          <p:nvPr/>
        </p:nvSpPr>
        <p:spPr>
          <a:xfrm>
            <a:off x="3785950" y="3219796"/>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4" name="CuadroTexto 183"/>
          <p:cNvSpPr txBox="1"/>
          <p:nvPr/>
        </p:nvSpPr>
        <p:spPr>
          <a:xfrm>
            <a:off x="4143749" y="269522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5" name="CuadroTexto 184"/>
          <p:cNvSpPr txBox="1"/>
          <p:nvPr/>
        </p:nvSpPr>
        <p:spPr>
          <a:xfrm>
            <a:off x="5023753" y="2257271"/>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6" name="Rectángulo 185"/>
          <p:cNvSpPr/>
          <p:nvPr/>
        </p:nvSpPr>
        <p:spPr>
          <a:xfrm>
            <a:off x="5183275" y="2683753"/>
            <a:ext cx="386178" cy="401969"/>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7" name="CuadroTexto 186"/>
          <p:cNvSpPr txBox="1"/>
          <p:nvPr/>
        </p:nvSpPr>
        <p:spPr>
          <a:xfrm>
            <a:off x="4734096"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
        <p:nvSpPr>
          <p:cNvPr id="188" name="CuadroTexto 187"/>
          <p:cNvSpPr txBox="1"/>
          <p:nvPr/>
        </p:nvSpPr>
        <p:spPr>
          <a:xfrm>
            <a:off x="5280428" y="2702803"/>
            <a:ext cx="300082" cy="369332"/>
          </a:xfrm>
          <a:prstGeom prst="rect">
            <a:avLst/>
          </a:prstGeom>
          <a:noFill/>
        </p:spPr>
        <p:txBody>
          <a:bodyPr wrap="none" rtlCol="0">
            <a:spAutoFit/>
          </a:bodyPr>
          <a:lstStyle/>
          <a:p>
            <a:r>
              <a:rPr lang="es-ES" dirty="0">
                <a:solidFill>
                  <a:srgbClr val="C00000"/>
                </a:solidFill>
              </a:rPr>
              <a:t>*</a:t>
            </a:r>
            <a:endParaRPr lang="es-CL" dirty="0">
              <a:solidFill>
                <a:srgbClr val="C00000"/>
              </a:solidFill>
            </a:endParaRPr>
          </a:p>
        </p:txBody>
      </p:sp>
    </p:spTree>
    <p:extLst>
      <p:ext uri="{BB962C8B-B14F-4D97-AF65-F5344CB8AC3E}">
        <p14:creationId xmlns:p14="http://schemas.microsoft.com/office/powerpoint/2010/main" val="32343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7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7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6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7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6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8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7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7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8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8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8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8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7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6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6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60" grpId="0" animBg="1"/>
      <p:bldP spid="160" grpId="1" animBg="1"/>
      <p:bldP spid="161" grpId="0" animBg="1"/>
      <p:bldP spid="163" grpId="0" animBg="1"/>
      <p:bldP spid="163" grpId="1" animBg="1"/>
      <p:bldP spid="164" grpId="0"/>
      <p:bldP spid="165" grpId="0"/>
      <p:bldP spid="166" grpId="0" animBg="1"/>
      <p:bldP spid="166" grpId="1" animBg="1"/>
      <p:bldP spid="167" grpId="0"/>
      <p:bldP spid="168" grpId="0"/>
      <p:bldP spid="169" grpId="0"/>
      <p:bldP spid="170" grpId="0"/>
      <p:bldP spid="171" grpId="0" animBg="1"/>
      <p:bldP spid="171" grpId="1" animBg="1"/>
      <p:bldP spid="172" grpId="0"/>
      <p:bldP spid="173" grpId="0"/>
      <p:bldP spid="174" grpId="0" animBg="1"/>
      <p:bldP spid="174" grpId="1" animBg="1"/>
      <p:bldP spid="175" grpId="0" animBg="1"/>
      <p:bldP spid="175" grpId="1" animBg="1"/>
      <p:bldP spid="176" grpId="0" animBg="1"/>
      <p:bldP spid="176" grpId="1" animBg="1"/>
      <p:bldP spid="177" grpId="0" animBg="1"/>
      <p:bldP spid="177" grpId="1" animBg="1"/>
      <p:bldP spid="178" grpId="0"/>
      <p:bldP spid="179" grpId="0"/>
      <p:bldP spid="180" grpId="0"/>
      <p:bldP spid="181" grpId="0"/>
      <p:bldP spid="182" grpId="0"/>
      <p:bldP spid="183" grpId="0"/>
      <p:bldP spid="184" grpId="0"/>
      <p:bldP spid="185" grpId="0"/>
      <p:bldP spid="186" grpId="0" animBg="1"/>
      <p:bldP spid="186" grpId="1" animBg="1"/>
      <p:bldP spid="187" grpId="0"/>
      <p:bldP spid="18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35</a:t>
            </a:fld>
            <a:endParaRPr lang="en-US"/>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120" name="TextBox 39"/>
          <p:cNvSpPr txBox="1"/>
          <p:nvPr/>
        </p:nvSpPr>
        <p:spPr>
          <a:xfrm>
            <a:off x="0" y="1066800"/>
            <a:ext cx="9132882" cy="584775"/>
          </a:xfrm>
          <a:prstGeom prst="rect">
            <a:avLst/>
          </a:prstGeom>
          <a:noFill/>
        </p:spPr>
        <p:txBody>
          <a:bodyPr wrap="square" rtlCol="0">
            <a:spAutoFit/>
          </a:bodyPr>
          <a:lstStyle/>
          <a:p>
            <a:pPr indent="-179388" algn="just"/>
            <a:r>
              <a:rPr lang="es-CL" sz="1600" b="1" u="sng" dirty="0">
                <a:solidFill>
                  <a:srgbClr val="0070C0"/>
                </a:solidFill>
              </a:rPr>
              <a:t>Recorrido en </a:t>
            </a:r>
            <a:r>
              <a:rPr lang="es-CL" sz="1600" b="1" u="sng" dirty="0" err="1">
                <a:solidFill>
                  <a:srgbClr val="0070C0"/>
                </a:solidFill>
              </a:rPr>
              <a:t>PostOrden</a:t>
            </a:r>
            <a:r>
              <a:rPr lang="es-CL" sz="1600" b="1" u="sng" dirty="0">
                <a:solidFill>
                  <a:srgbClr val="0070C0"/>
                </a:solidFill>
              </a:rPr>
              <a:t>:</a:t>
            </a:r>
            <a:r>
              <a:rPr lang="es-CL" sz="1600" b="1" dirty="0">
                <a:solidFill>
                  <a:srgbClr val="0070C0"/>
                </a:solidFill>
              </a:rPr>
              <a:t> </a:t>
            </a:r>
            <a:r>
              <a:rPr lang="es-CL" sz="1600" dirty="0"/>
              <a:t>Visitar en </a:t>
            </a:r>
            <a:r>
              <a:rPr lang="es-CL" sz="1600" b="1" dirty="0" err="1"/>
              <a:t>PostOrden</a:t>
            </a:r>
            <a:r>
              <a:rPr lang="es-CL" sz="1600" dirty="0"/>
              <a:t> el hijo </a:t>
            </a:r>
            <a:r>
              <a:rPr lang="es-CL" sz="1600" dirty="0">
                <a:solidFill>
                  <a:srgbClr val="0070C0"/>
                </a:solidFill>
              </a:rPr>
              <a:t>izquierdo</a:t>
            </a:r>
            <a:r>
              <a:rPr lang="es-CL" sz="1600" dirty="0"/>
              <a:t>, luego visitar en </a:t>
            </a:r>
            <a:r>
              <a:rPr lang="es-CL" sz="1600" b="1" dirty="0" err="1"/>
              <a:t>PostOrden</a:t>
            </a:r>
            <a:r>
              <a:rPr lang="es-CL" sz="1600" dirty="0"/>
              <a:t> el hijo </a:t>
            </a:r>
            <a:r>
              <a:rPr lang="es-CL" sz="1600" dirty="0">
                <a:solidFill>
                  <a:srgbClr val="0070C0"/>
                </a:solidFill>
              </a:rPr>
              <a:t>derecho</a:t>
            </a:r>
            <a:r>
              <a:rPr lang="es-CL" sz="1600" dirty="0"/>
              <a:t> y por último visitar (</a:t>
            </a:r>
            <a:r>
              <a:rPr lang="es-CL" sz="1600" b="1" dirty="0">
                <a:solidFill>
                  <a:srgbClr val="C00000"/>
                </a:solidFill>
              </a:rPr>
              <a:t>imprimir</a:t>
            </a:r>
            <a:r>
              <a:rPr lang="es-CL" sz="1600" dirty="0"/>
              <a:t>) la </a:t>
            </a:r>
            <a:r>
              <a:rPr lang="es-CL" sz="1600" b="1" dirty="0">
                <a:solidFill>
                  <a:srgbClr val="0070C0"/>
                </a:solidFill>
              </a:rPr>
              <a:t>raíz</a:t>
            </a:r>
            <a:r>
              <a:rPr lang="es-CL" sz="1600" dirty="0"/>
              <a:t>.</a:t>
            </a:r>
            <a:endParaRPr lang="es-CL" sz="1600" b="1" u="sng" dirty="0">
              <a:solidFill>
                <a:srgbClr val="0070C0"/>
              </a:solidFill>
            </a:endParaRPr>
          </a:p>
        </p:txBody>
      </p:sp>
      <p:sp>
        <p:nvSpPr>
          <p:cNvPr id="72" name="TextBox 39"/>
          <p:cNvSpPr txBox="1"/>
          <p:nvPr/>
        </p:nvSpPr>
        <p:spPr>
          <a:xfrm>
            <a:off x="0" y="1795046"/>
            <a:ext cx="1269064" cy="338554"/>
          </a:xfrm>
          <a:prstGeom prst="rect">
            <a:avLst/>
          </a:prstGeom>
          <a:noFill/>
        </p:spPr>
        <p:txBody>
          <a:bodyPr wrap="square" rtlCol="0">
            <a:spAutoFit/>
          </a:bodyPr>
          <a:lstStyle/>
          <a:p>
            <a:pPr indent="-179388" algn="just"/>
            <a:r>
              <a:rPr lang="es-CL" sz="1600" b="1" u="sng" dirty="0"/>
              <a:t>Ejercicio:</a:t>
            </a:r>
          </a:p>
        </p:txBody>
      </p:sp>
      <p:pic>
        <p:nvPicPr>
          <p:cNvPr id="73" name="Imagen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332" y="2146474"/>
            <a:ext cx="2761494" cy="2545085"/>
          </a:xfrm>
          <a:prstGeom prst="rect">
            <a:avLst/>
          </a:prstGeom>
        </p:spPr>
      </p:pic>
      <p:sp>
        <p:nvSpPr>
          <p:cNvPr id="74" name="TextBox 39"/>
          <p:cNvSpPr txBox="1"/>
          <p:nvPr/>
        </p:nvSpPr>
        <p:spPr>
          <a:xfrm>
            <a:off x="-6132" y="5029200"/>
            <a:ext cx="9139014" cy="338554"/>
          </a:xfrm>
          <a:prstGeom prst="rect">
            <a:avLst/>
          </a:prstGeom>
          <a:noFill/>
        </p:spPr>
        <p:txBody>
          <a:bodyPr wrap="square" rtlCol="0">
            <a:spAutoFit/>
          </a:bodyPr>
          <a:lstStyle/>
          <a:p>
            <a:pPr indent="-179388" algn="just"/>
            <a:r>
              <a:rPr lang="es-CL" sz="1600" b="1" dirty="0">
                <a:solidFill>
                  <a:srgbClr val="0070C0"/>
                </a:solidFill>
              </a:rPr>
              <a:t>RECORRIDO EN </a:t>
            </a:r>
            <a:r>
              <a:rPr lang="es-CL" sz="1600" b="1" dirty="0">
                <a:solidFill>
                  <a:srgbClr val="C00000"/>
                </a:solidFill>
              </a:rPr>
              <a:t>POSTORDEN </a:t>
            </a:r>
            <a:r>
              <a:rPr lang="es-CL" sz="1600" b="1" dirty="0">
                <a:solidFill>
                  <a:srgbClr val="0070C0"/>
                </a:solidFill>
                <a:sym typeface="Wingdings" panose="05000000000000000000" pitchFamily="2" charset="2"/>
              </a:rPr>
              <a:t>(I - D - </a:t>
            </a:r>
            <a:r>
              <a:rPr lang="es-CL" sz="1600" b="1" dirty="0">
                <a:solidFill>
                  <a:srgbClr val="C00000"/>
                </a:solidFill>
                <a:sym typeface="Wingdings" panose="05000000000000000000" pitchFamily="2" charset="2"/>
              </a:rPr>
              <a:t>Raíz</a:t>
            </a:r>
            <a:r>
              <a:rPr lang="es-CL" sz="1600" b="1" dirty="0">
                <a:solidFill>
                  <a:srgbClr val="0070C0"/>
                </a:solidFill>
                <a:sym typeface="Wingdings" panose="05000000000000000000" pitchFamily="2" charset="2"/>
              </a:rPr>
              <a:t>):</a:t>
            </a:r>
            <a:endParaRPr lang="es-CL" sz="1600" b="1" dirty="0">
              <a:solidFill>
                <a:srgbClr val="0070C0"/>
              </a:solidFill>
            </a:endParaRPr>
          </a:p>
        </p:txBody>
      </p:sp>
      <p:sp>
        <p:nvSpPr>
          <p:cNvPr id="9" name="CuadroTexto 8"/>
          <p:cNvSpPr txBox="1"/>
          <p:nvPr/>
        </p:nvSpPr>
        <p:spPr>
          <a:xfrm>
            <a:off x="77128" y="5886509"/>
            <a:ext cx="1224822" cy="369332"/>
          </a:xfrm>
          <a:prstGeom prst="rect">
            <a:avLst/>
          </a:prstGeom>
          <a:noFill/>
        </p:spPr>
        <p:txBody>
          <a:bodyPr wrap="none" rtlCol="0">
            <a:spAutoFit/>
          </a:bodyPr>
          <a:lstStyle/>
          <a:p>
            <a:r>
              <a:rPr lang="es-ES" b="1" dirty="0"/>
              <a:t>Respuesta:</a:t>
            </a:r>
            <a:endParaRPr lang="es-CL" b="1" dirty="0"/>
          </a:p>
        </p:txBody>
      </p:sp>
      <p:sp>
        <p:nvSpPr>
          <p:cNvPr id="10" name="CuadroTexto 9"/>
          <p:cNvSpPr txBox="1"/>
          <p:nvPr/>
        </p:nvSpPr>
        <p:spPr>
          <a:xfrm>
            <a:off x="1300346" y="5886509"/>
            <a:ext cx="4889480" cy="369332"/>
          </a:xfrm>
          <a:prstGeom prst="rect">
            <a:avLst/>
          </a:prstGeom>
          <a:noFill/>
        </p:spPr>
        <p:txBody>
          <a:bodyPr wrap="none" rtlCol="0">
            <a:spAutoFit/>
          </a:bodyPr>
          <a:lstStyle/>
          <a:p>
            <a:r>
              <a:rPr lang="es-ES" b="1" dirty="0"/>
              <a:t>25  16  42  46  55  53  41  62  64  63  70  65  74  60 </a:t>
            </a:r>
            <a:endParaRPr lang="es-CL" b="1" dirty="0"/>
          </a:p>
        </p:txBody>
      </p:sp>
    </p:spTree>
    <p:extLst>
      <p:ext uri="{BB962C8B-B14F-4D97-AF65-F5344CB8AC3E}">
        <p14:creationId xmlns:p14="http://schemas.microsoft.com/office/powerpoint/2010/main" val="13629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36</a:t>
            </a:fld>
            <a:endParaRPr lang="en-US"/>
          </a:p>
        </p:txBody>
      </p:sp>
      <p:sp>
        <p:nvSpPr>
          <p:cNvPr id="47" name="TextBox 46"/>
          <p:cNvSpPr txBox="1"/>
          <p:nvPr/>
        </p:nvSpPr>
        <p:spPr>
          <a:xfrm>
            <a:off x="4408550" y="1916777"/>
            <a:ext cx="4566899" cy="5011628"/>
          </a:xfrm>
          <a:prstGeom prst="rect">
            <a:avLst/>
          </a:prstGeom>
          <a:noFill/>
          <a:ln>
            <a:solidFill>
              <a:srgbClr val="002060"/>
            </a:solidFill>
          </a:ln>
        </p:spPr>
        <p:txBody>
          <a:bodyPr wrap="square" rtlCol="0">
            <a:spAutoFit/>
          </a:bodyPr>
          <a:lstStyle/>
          <a:p>
            <a:pPr algn="just">
              <a:spcAft>
                <a:spcPts val="400"/>
              </a:spcAft>
            </a:pPr>
            <a:r>
              <a:rPr lang="es-ES_tradnl" sz="1300" b="1" dirty="0" err="1">
                <a:solidFill>
                  <a:srgbClr val="002060"/>
                </a:solidFill>
                <a:latin typeface="Courier New" pitchFamily="49" charset="0"/>
                <a:cs typeface="Courier New" pitchFamily="49" charset="0"/>
              </a:rPr>
              <a:t>void</a:t>
            </a:r>
            <a:r>
              <a:rPr lang="es-ES_tradnl" sz="1300" b="1" dirty="0">
                <a:solidFill>
                  <a:srgbClr val="002060"/>
                </a:solidFill>
                <a:latin typeface="Courier New" pitchFamily="49" charset="0"/>
                <a:cs typeface="Courier New" pitchFamily="49" charset="0"/>
              </a:rPr>
              <a:t> </a:t>
            </a:r>
            <a:r>
              <a:rPr lang="es-ES_tradnl" sz="1300" b="1" u="sng" dirty="0" err="1">
                <a:solidFill>
                  <a:srgbClr val="C00000"/>
                </a:solidFill>
                <a:latin typeface="Courier New" pitchFamily="49" charset="0"/>
                <a:cs typeface="Courier New" pitchFamily="49" charset="0"/>
              </a:rPr>
              <a:t>recorridoPorNiveles</a:t>
            </a:r>
            <a:r>
              <a:rPr lang="es-ES_tradnl" sz="1300" b="1" dirty="0">
                <a:solidFill>
                  <a:srgbClr val="002060"/>
                </a:solidFill>
                <a:latin typeface="Courier New" pitchFamily="49" charset="0"/>
                <a:cs typeface="Courier New" pitchFamily="49" charset="0"/>
              </a:rPr>
              <a:t>(AB A)</a:t>
            </a:r>
            <a:endParaRPr lang="es-CL" sz="1300" b="1" dirty="0">
              <a:solidFill>
                <a:srgbClr val="002060"/>
              </a:solidFill>
              <a:latin typeface="Courier New" pitchFamily="49" charset="0"/>
              <a:cs typeface="Courier New" pitchFamily="49" charset="0"/>
            </a:endParaRPr>
          </a:p>
          <a:p>
            <a:pPr algn="just"/>
            <a:r>
              <a:rPr lang="es-ES" sz="1300" dirty="0">
                <a:solidFill>
                  <a:srgbClr val="002060"/>
                </a:solidFill>
                <a:latin typeface="Courier New" pitchFamily="49" charset="0"/>
                <a:cs typeface="Courier New" pitchFamily="49" charset="0"/>
              </a:rPr>
              <a:t>{</a:t>
            </a:r>
            <a:endParaRPr lang="es-CL" sz="1300" dirty="0">
              <a:solidFill>
                <a:srgbClr val="002060"/>
              </a:solidFill>
              <a:latin typeface="Courier New" pitchFamily="49" charset="0"/>
              <a:cs typeface="Courier New" pitchFamily="49" charset="0"/>
            </a:endParaRPr>
          </a:p>
          <a:p>
            <a:pPr algn="just"/>
            <a:r>
              <a:rPr lang="es-CL" sz="1300" dirty="0">
                <a:solidFill>
                  <a:srgbClr val="002060"/>
                </a:solidFill>
                <a:latin typeface="Courier New" pitchFamily="49" charset="0"/>
                <a:cs typeface="Courier New" pitchFamily="49" charset="0"/>
              </a:rPr>
              <a:t>    Fila F;</a:t>
            </a:r>
          </a:p>
          <a:p>
            <a:pPr algn="just"/>
            <a:r>
              <a:rPr lang="es-CL" sz="1300" dirty="0">
                <a:solidFill>
                  <a:srgbClr val="002060"/>
                </a:solidFill>
                <a:latin typeface="Courier New" pitchFamily="49" charset="0"/>
                <a:cs typeface="Courier New" pitchFamily="49" charset="0"/>
              </a:rPr>
              <a:t>    AB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rPr>
              <a:t>;</a:t>
            </a:r>
          </a:p>
          <a:p>
            <a:pPr algn="just"/>
            <a:endParaRPr lang="es-CL" sz="1300" dirty="0">
              <a:solidFill>
                <a:srgbClr val="002060"/>
              </a:solidFill>
              <a:latin typeface="Courier New" pitchFamily="49" charset="0"/>
              <a:cs typeface="Courier New" pitchFamily="49" charset="0"/>
            </a:endParaRPr>
          </a:p>
          <a:p>
            <a:pPr algn="just">
              <a:spcAft>
                <a:spcPts val="400"/>
              </a:spcAft>
            </a:pPr>
            <a:r>
              <a:rPr lang="es-CL" sz="1300" dirty="0">
                <a:solidFill>
                  <a:srgbClr val="002060"/>
                </a:solidFill>
                <a:latin typeface="Courier New" pitchFamily="49" charset="0"/>
                <a:cs typeface="Courier New" pitchFamily="49" charset="0"/>
              </a:rPr>
              <a:t>    F = </a:t>
            </a:r>
            <a:r>
              <a:rPr lang="es-CL" sz="1300" dirty="0">
                <a:solidFill>
                  <a:srgbClr val="FF7700"/>
                </a:solidFill>
                <a:latin typeface="Courier New" pitchFamily="49" charset="0"/>
                <a:cs typeface="Courier New" pitchFamily="49" charset="0"/>
              </a:rPr>
              <a:t>NULL</a:t>
            </a:r>
            <a:r>
              <a:rPr lang="es-CL" sz="1300" dirty="0">
                <a:solidFill>
                  <a:srgbClr val="002060"/>
                </a:solidFill>
                <a:latin typeface="Courier New" pitchFamily="49" charset="0"/>
                <a:cs typeface="Courier New" pitchFamily="49" charset="0"/>
              </a:rPr>
              <a:t>;</a:t>
            </a:r>
            <a:endParaRPr lang="es-CL" sz="1300" dirty="0">
              <a:solidFill>
                <a:srgbClr val="FF7700"/>
              </a:solidFill>
              <a:latin typeface="Courier New" pitchFamily="49" charset="0"/>
              <a:cs typeface="Courier New" pitchFamily="49" charset="0"/>
            </a:endParaRPr>
          </a:p>
          <a:p>
            <a:pPr algn="just">
              <a:spcAft>
                <a:spcPts val="400"/>
              </a:spcAft>
            </a:pPr>
            <a:r>
              <a:rPr lang="es-ES"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rPr>
              <a:t> = A;</a:t>
            </a:r>
          </a:p>
          <a:p>
            <a:pPr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if</a:t>
            </a:r>
            <a:r>
              <a:rPr lang="es-CL" sz="1300" dirty="0">
                <a:solidFill>
                  <a:srgbClr val="002060"/>
                </a:solidFill>
                <a:latin typeface="Courier New" pitchFamily="49" charset="0"/>
                <a:cs typeface="Courier New" pitchFamily="49" charset="0"/>
              </a:rPr>
              <a:t> (A </a:t>
            </a:r>
            <a:r>
              <a:rPr lang="es-CL" sz="1300" dirty="0">
                <a:solidFill>
                  <a:srgbClr val="002060"/>
                </a:solidFill>
                <a:latin typeface="Courier New" pitchFamily="49" charset="0"/>
                <a:cs typeface="Courier New" pitchFamily="49" charset="0"/>
                <a:sym typeface="Symbol" panose="05050102010706020507" pitchFamily="18" charset="2"/>
              </a:rPr>
              <a:t> </a:t>
            </a:r>
            <a:r>
              <a:rPr lang="es-CL" sz="1300" dirty="0">
                <a:solidFill>
                  <a:srgbClr val="FFC000"/>
                </a:solidFill>
                <a:latin typeface="Courier New" pitchFamily="49" charset="0"/>
                <a:cs typeface="Courier New" pitchFamily="49" charset="0"/>
                <a:sym typeface="Symbol" panose="05050102010706020507" pitchFamily="18" charset="2"/>
              </a:rPr>
              <a:t>NULL</a:t>
            </a:r>
            <a:r>
              <a:rPr lang="es-CL" sz="1300" dirty="0">
                <a:solidFill>
                  <a:srgbClr val="002060"/>
                </a:solidFill>
                <a:latin typeface="Courier New" pitchFamily="49" charset="0"/>
                <a:cs typeface="Courier New" pitchFamily="49" charset="0"/>
              </a:rPr>
              <a:t>) {</a:t>
            </a:r>
          </a:p>
          <a:p>
            <a:pPr lvl="1" algn="just">
              <a:spcAft>
                <a:spcPts val="400"/>
              </a:spcAft>
            </a:pPr>
            <a:r>
              <a:rPr lang="es-CL" sz="1300" dirty="0">
                <a:solidFill>
                  <a:srgbClr val="002060"/>
                </a:solidFill>
                <a:latin typeface="Courier New" pitchFamily="49" charset="0"/>
                <a:cs typeface="Courier New" pitchFamily="49" charset="0"/>
              </a:rPr>
              <a:t>    F = </a:t>
            </a:r>
            <a:r>
              <a:rPr lang="es-CL" sz="1300" u="sng" dirty="0">
                <a:solidFill>
                  <a:srgbClr val="002060"/>
                </a:solidFill>
                <a:latin typeface="Courier New" pitchFamily="49" charset="0"/>
                <a:cs typeface="Courier New" pitchFamily="49" charset="0"/>
              </a:rPr>
              <a:t>encolar</a:t>
            </a:r>
            <a:r>
              <a:rPr lang="es-CL" sz="1300" dirty="0">
                <a:solidFill>
                  <a:srgbClr val="002060"/>
                </a:solidFill>
                <a:latin typeface="Courier New" pitchFamily="49" charset="0"/>
                <a:cs typeface="Courier New" pitchFamily="49" charset="0"/>
              </a:rPr>
              <a:t>(F, </a:t>
            </a:r>
            <a:r>
              <a:rPr lang="es-ES_tradnl" sz="1300" dirty="0">
                <a:solidFill>
                  <a:srgbClr val="002060"/>
                </a:solidFill>
                <a:latin typeface="Courier New" pitchFamily="49" charset="0"/>
                <a:cs typeface="Courier New" pitchFamily="49" charset="0"/>
              </a:rPr>
              <a:t>A</a:t>
            </a:r>
            <a:r>
              <a:rPr lang="es-CL" sz="1300" dirty="0">
                <a:solidFill>
                  <a:srgbClr val="002060"/>
                </a:solidFill>
                <a:latin typeface="Courier New" pitchFamily="49" charset="0"/>
                <a:cs typeface="Courier New" pitchFamily="49" charset="0"/>
              </a:rPr>
              <a:t>);</a:t>
            </a:r>
          </a:p>
          <a:p>
            <a:pPr lvl="1"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while</a:t>
            </a:r>
            <a:r>
              <a:rPr lang="es-CL" sz="1300" dirty="0">
                <a:solidFill>
                  <a:srgbClr val="002060"/>
                </a:solidFill>
                <a:latin typeface="Courier New" pitchFamily="49" charset="0"/>
                <a:cs typeface="Courier New" pitchFamily="49" charset="0"/>
              </a:rPr>
              <a:t> (F </a:t>
            </a:r>
            <a:r>
              <a:rPr lang="es-CL" sz="1300" dirty="0">
                <a:solidFill>
                  <a:srgbClr val="002060"/>
                </a:solidFill>
                <a:latin typeface="Courier New" pitchFamily="49" charset="0"/>
                <a:cs typeface="Courier New" pitchFamily="49" charset="0"/>
                <a:sym typeface="Symbol"/>
              </a:rPr>
              <a:t> </a:t>
            </a:r>
            <a:r>
              <a:rPr lang="es-CL" sz="1300" dirty="0">
                <a:solidFill>
                  <a:srgbClr val="FFC000"/>
                </a:solidFill>
                <a:latin typeface="Courier New" pitchFamily="49" charset="0"/>
                <a:cs typeface="Courier New" pitchFamily="49" charset="0"/>
                <a:sym typeface="Symbol"/>
              </a:rPr>
              <a:t>NULL</a:t>
            </a:r>
            <a:r>
              <a:rPr lang="es-CL" sz="1300" dirty="0">
                <a:solidFill>
                  <a:srgbClr val="002060"/>
                </a:solidFill>
                <a:latin typeface="Courier New" pitchFamily="49" charset="0"/>
                <a:cs typeface="Courier New" pitchFamily="49" charset="0"/>
                <a:sym typeface="Symbol"/>
              </a:rPr>
              <a:t>)</a:t>
            </a:r>
          </a:p>
          <a:p>
            <a:pPr lvl="1" algn="just">
              <a:spcAft>
                <a:spcPts val="400"/>
              </a:spcAft>
            </a:pPr>
            <a:r>
              <a:rPr lang="es-CL" sz="1300" dirty="0">
                <a:solidFill>
                  <a:srgbClr val="002060"/>
                </a:solidFill>
                <a:latin typeface="Courier New" pitchFamily="49" charset="0"/>
                <a:cs typeface="Courier New" pitchFamily="49" charset="0"/>
                <a:sym typeface="Symbol"/>
              </a:rPr>
              <a:t>    {</a:t>
            </a:r>
            <a:endParaRPr lang="es-CL" sz="1300" dirty="0">
              <a:solidFill>
                <a:srgbClr val="002060"/>
              </a:solidFill>
              <a:latin typeface="Courier New" pitchFamily="49" charset="0"/>
              <a:cs typeface="Courier New" pitchFamily="49" charset="0"/>
            </a:endParaRPr>
          </a:p>
          <a:p>
            <a:pPr lvl="1"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rPr>
              <a:t> = </a:t>
            </a:r>
            <a:r>
              <a:rPr lang="es-ES_tradnl" sz="1300" u="sng" dirty="0" err="1">
                <a:solidFill>
                  <a:srgbClr val="002060"/>
                </a:solidFill>
                <a:latin typeface="Courier New" pitchFamily="49" charset="0"/>
                <a:cs typeface="Courier New" pitchFamily="49" charset="0"/>
              </a:rPr>
              <a:t>PrimeroFila</a:t>
            </a:r>
            <a:r>
              <a:rPr lang="es-ES_tradnl" sz="1300" dirty="0">
                <a:solidFill>
                  <a:srgbClr val="002060"/>
                </a:solidFill>
                <a:latin typeface="Courier New" pitchFamily="49" charset="0"/>
                <a:cs typeface="Courier New" pitchFamily="49" charset="0"/>
              </a:rPr>
              <a:t>(F)</a:t>
            </a:r>
            <a:r>
              <a:rPr lang="es-CL" sz="1300" dirty="0">
                <a:solidFill>
                  <a:srgbClr val="002060"/>
                </a:solidFill>
                <a:latin typeface="Courier New" pitchFamily="49" charset="0"/>
                <a:cs typeface="Courier New" pitchFamily="49" charset="0"/>
              </a:rPr>
              <a:t>;</a:t>
            </a:r>
            <a:r>
              <a:rPr lang="es-ES_tradnl" sz="1300" dirty="0">
                <a:solidFill>
                  <a:srgbClr val="002060"/>
                </a:solidFill>
                <a:latin typeface="Courier New" pitchFamily="49" charset="0"/>
                <a:cs typeface="Courier New" pitchFamily="49" charset="0"/>
              </a:rPr>
              <a:t>  </a:t>
            </a:r>
          </a:p>
          <a:p>
            <a:pPr lvl="1" algn="just">
              <a:spcAft>
                <a:spcPts val="400"/>
              </a:spcAft>
            </a:pPr>
            <a:r>
              <a:rPr lang="es-CL" sz="1300" dirty="0">
                <a:solidFill>
                  <a:srgbClr val="002060"/>
                </a:solidFill>
                <a:latin typeface="Courier New" pitchFamily="49" charset="0"/>
                <a:cs typeface="Courier New" pitchFamily="49" charset="0"/>
              </a:rPr>
              <a:t>        F = </a:t>
            </a:r>
            <a:r>
              <a:rPr lang="es-CL" sz="1300" u="sng" dirty="0">
                <a:solidFill>
                  <a:srgbClr val="002060"/>
                </a:solidFill>
                <a:latin typeface="Courier New" pitchFamily="49" charset="0"/>
                <a:cs typeface="Courier New" pitchFamily="49" charset="0"/>
              </a:rPr>
              <a:t>desencolar</a:t>
            </a:r>
            <a:r>
              <a:rPr lang="es-CL" sz="1300" dirty="0">
                <a:solidFill>
                  <a:srgbClr val="002060"/>
                </a:solidFill>
                <a:latin typeface="Courier New" pitchFamily="49" charset="0"/>
                <a:cs typeface="Courier New" pitchFamily="49" charset="0"/>
              </a:rPr>
              <a:t>(F);</a:t>
            </a:r>
          </a:p>
          <a:p>
            <a:pPr lvl="1"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printf</a:t>
            </a:r>
            <a:r>
              <a:rPr lang="es-CL" sz="1300" dirty="0">
                <a:solidFill>
                  <a:srgbClr val="002060"/>
                </a:solidFill>
                <a:latin typeface="Courier New" pitchFamily="49" charset="0"/>
                <a:cs typeface="Courier New" pitchFamily="49" charset="0"/>
              </a:rPr>
              <a:t>(“%a”,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sym typeface="Symbol" panose="05050102010706020507" pitchFamily="18" charset="2"/>
              </a:rPr>
              <a:t>-&gt;</a:t>
            </a:r>
            <a:r>
              <a:rPr lang="es-CL" sz="1300" dirty="0" err="1">
                <a:solidFill>
                  <a:srgbClr val="002060"/>
                </a:solidFill>
                <a:latin typeface="Courier New" pitchFamily="49" charset="0"/>
                <a:cs typeface="Courier New" pitchFamily="49" charset="0"/>
                <a:sym typeface="Symbol" panose="05050102010706020507" pitchFamily="18" charset="2"/>
              </a:rPr>
              <a:t>info</a:t>
            </a:r>
            <a:r>
              <a:rPr lang="es-CL" sz="1300" dirty="0">
                <a:solidFill>
                  <a:srgbClr val="002060"/>
                </a:solidFill>
                <a:latin typeface="Courier New" pitchFamily="49" charset="0"/>
                <a:cs typeface="Courier New" pitchFamily="49" charset="0"/>
              </a:rPr>
              <a:t>);</a:t>
            </a:r>
          </a:p>
          <a:p>
            <a:pPr lvl="1"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if</a:t>
            </a: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sym typeface="Symbol" panose="05050102010706020507" pitchFamily="18" charset="2"/>
              </a:rPr>
              <a:t>-&gt;</a:t>
            </a:r>
            <a:r>
              <a:rPr lang="es-CL" sz="1300" dirty="0" err="1">
                <a:solidFill>
                  <a:srgbClr val="002060"/>
                </a:solidFill>
                <a:latin typeface="Courier New" pitchFamily="49" charset="0"/>
                <a:cs typeface="Courier New" pitchFamily="49" charset="0"/>
                <a:sym typeface="Symbol" panose="05050102010706020507" pitchFamily="18" charset="2"/>
              </a:rPr>
              <a:t>izq</a:t>
            </a:r>
            <a:r>
              <a:rPr lang="es-CL" sz="1300" dirty="0">
                <a:solidFill>
                  <a:srgbClr val="002060"/>
                </a:solidFill>
                <a:latin typeface="Courier New" pitchFamily="49" charset="0"/>
                <a:cs typeface="Courier New" pitchFamily="49" charset="0"/>
                <a:sym typeface="Symbol" panose="05050102010706020507" pitchFamily="18" charset="2"/>
              </a:rPr>
              <a:t>  </a:t>
            </a:r>
            <a:r>
              <a:rPr lang="es-CL" sz="1300" dirty="0">
                <a:solidFill>
                  <a:srgbClr val="FFC000"/>
                </a:solidFill>
                <a:latin typeface="Courier New" pitchFamily="49" charset="0"/>
                <a:cs typeface="Courier New" pitchFamily="49" charset="0"/>
                <a:sym typeface="Symbol" panose="05050102010706020507" pitchFamily="18" charset="2"/>
              </a:rPr>
              <a:t>NULL</a:t>
            </a:r>
            <a:r>
              <a:rPr lang="es-CL" sz="1300" dirty="0">
                <a:solidFill>
                  <a:srgbClr val="002060"/>
                </a:solidFill>
                <a:latin typeface="Courier New" pitchFamily="49" charset="0"/>
                <a:cs typeface="Courier New" pitchFamily="49" charset="0"/>
              </a:rPr>
              <a:t>)</a:t>
            </a:r>
          </a:p>
          <a:p>
            <a:pPr lvl="1" algn="just">
              <a:spcAft>
                <a:spcPts val="400"/>
              </a:spcAft>
            </a:pPr>
            <a:r>
              <a:rPr lang="es-CL" sz="1300" dirty="0">
                <a:solidFill>
                  <a:srgbClr val="002060"/>
                </a:solidFill>
                <a:latin typeface="Courier New" pitchFamily="49" charset="0"/>
                <a:cs typeface="Courier New" pitchFamily="49" charset="0"/>
              </a:rPr>
              <a:t>            F = </a:t>
            </a:r>
            <a:r>
              <a:rPr lang="es-CL" sz="1300" u="sng" dirty="0">
                <a:solidFill>
                  <a:srgbClr val="002060"/>
                </a:solidFill>
                <a:latin typeface="Courier New" pitchFamily="49" charset="0"/>
                <a:cs typeface="Courier New" pitchFamily="49" charset="0"/>
              </a:rPr>
              <a:t>encolar</a:t>
            </a:r>
            <a:r>
              <a:rPr lang="es-CL" sz="1300" dirty="0">
                <a:solidFill>
                  <a:srgbClr val="002060"/>
                </a:solidFill>
                <a:latin typeface="Courier New" pitchFamily="49" charset="0"/>
                <a:cs typeface="Courier New" pitchFamily="49" charset="0"/>
              </a:rPr>
              <a:t>(F,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sym typeface="Symbol" panose="05050102010706020507" pitchFamily="18" charset="2"/>
              </a:rPr>
              <a:t>-&gt;</a:t>
            </a:r>
            <a:r>
              <a:rPr lang="es-CL" sz="1300" dirty="0" err="1">
                <a:solidFill>
                  <a:srgbClr val="002060"/>
                </a:solidFill>
                <a:latin typeface="Courier New" pitchFamily="49" charset="0"/>
                <a:cs typeface="Courier New" pitchFamily="49" charset="0"/>
                <a:sym typeface="Symbol" panose="05050102010706020507" pitchFamily="18" charset="2"/>
              </a:rPr>
              <a:t>izq</a:t>
            </a:r>
            <a:r>
              <a:rPr lang="es-CL" sz="1300" dirty="0">
                <a:solidFill>
                  <a:srgbClr val="002060"/>
                </a:solidFill>
                <a:latin typeface="Courier New" pitchFamily="49" charset="0"/>
                <a:cs typeface="Courier New" pitchFamily="49" charset="0"/>
              </a:rPr>
              <a:t>);</a:t>
            </a:r>
          </a:p>
          <a:p>
            <a:pPr lvl="1" algn="just">
              <a:spcAft>
                <a:spcPts val="400"/>
              </a:spcAft>
            </a:pP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if</a:t>
            </a:r>
            <a:r>
              <a:rPr lang="es-CL" sz="1300" dirty="0">
                <a:solidFill>
                  <a:srgbClr val="002060"/>
                </a:solidFill>
                <a:latin typeface="Courier New" pitchFamily="49" charset="0"/>
                <a:cs typeface="Courier New" pitchFamily="49" charset="0"/>
              </a:rPr>
              <a:t>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sym typeface="Symbol" panose="05050102010706020507" pitchFamily="18" charset="2"/>
              </a:rPr>
              <a:t>-&gt;der  </a:t>
            </a:r>
            <a:r>
              <a:rPr lang="es-CL" sz="1300" dirty="0">
                <a:solidFill>
                  <a:srgbClr val="FFC000"/>
                </a:solidFill>
                <a:latin typeface="Courier New" pitchFamily="49" charset="0"/>
                <a:cs typeface="Courier New" pitchFamily="49" charset="0"/>
                <a:sym typeface="Symbol" panose="05050102010706020507" pitchFamily="18" charset="2"/>
              </a:rPr>
              <a:t>NULL</a:t>
            </a:r>
            <a:r>
              <a:rPr lang="es-CL" sz="1300" dirty="0">
                <a:solidFill>
                  <a:srgbClr val="002060"/>
                </a:solidFill>
                <a:latin typeface="Courier New" pitchFamily="49" charset="0"/>
                <a:cs typeface="Courier New" pitchFamily="49" charset="0"/>
              </a:rPr>
              <a:t>)</a:t>
            </a:r>
          </a:p>
          <a:p>
            <a:pPr lvl="1" algn="just">
              <a:spcAft>
                <a:spcPts val="400"/>
              </a:spcAft>
            </a:pPr>
            <a:r>
              <a:rPr lang="es-CL" sz="1300" dirty="0">
                <a:solidFill>
                  <a:srgbClr val="002060"/>
                </a:solidFill>
                <a:latin typeface="Courier New" pitchFamily="49" charset="0"/>
                <a:cs typeface="Courier New" pitchFamily="49" charset="0"/>
              </a:rPr>
              <a:t>            F = </a:t>
            </a:r>
            <a:r>
              <a:rPr lang="es-CL" sz="1300" u="sng" dirty="0">
                <a:solidFill>
                  <a:srgbClr val="002060"/>
                </a:solidFill>
                <a:latin typeface="Courier New" pitchFamily="49" charset="0"/>
                <a:cs typeface="Courier New" pitchFamily="49" charset="0"/>
              </a:rPr>
              <a:t>encolar</a:t>
            </a:r>
            <a:r>
              <a:rPr lang="es-CL" sz="1300" dirty="0">
                <a:solidFill>
                  <a:srgbClr val="002060"/>
                </a:solidFill>
                <a:latin typeface="Courier New" pitchFamily="49" charset="0"/>
                <a:cs typeface="Courier New" pitchFamily="49" charset="0"/>
              </a:rPr>
              <a:t>(F, </a:t>
            </a:r>
            <a:r>
              <a:rPr lang="es-CL" sz="1300" dirty="0" err="1">
                <a:solidFill>
                  <a:srgbClr val="002060"/>
                </a:solidFill>
                <a:latin typeface="Courier New" pitchFamily="49" charset="0"/>
                <a:cs typeface="Courier New" pitchFamily="49" charset="0"/>
              </a:rPr>
              <a:t>auxAB</a:t>
            </a:r>
            <a:r>
              <a:rPr lang="es-CL" sz="1300" dirty="0">
                <a:solidFill>
                  <a:srgbClr val="002060"/>
                </a:solidFill>
                <a:latin typeface="Courier New" pitchFamily="49" charset="0"/>
                <a:cs typeface="Courier New" pitchFamily="49" charset="0"/>
                <a:sym typeface="Symbol" panose="05050102010706020507" pitchFamily="18" charset="2"/>
              </a:rPr>
              <a:t>-&gt;der</a:t>
            </a:r>
            <a:r>
              <a:rPr lang="es-CL" sz="1300" dirty="0">
                <a:solidFill>
                  <a:srgbClr val="002060"/>
                </a:solidFill>
                <a:latin typeface="Courier New" pitchFamily="49" charset="0"/>
                <a:cs typeface="Courier New" pitchFamily="49" charset="0"/>
              </a:rPr>
              <a:t>);</a:t>
            </a:r>
          </a:p>
          <a:p>
            <a:pPr lvl="1" algn="just"/>
            <a:r>
              <a:rPr lang="es-CL" sz="1300" dirty="0">
                <a:solidFill>
                  <a:srgbClr val="002060"/>
                </a:solidFill>
                <a:latin typeface="Courier New" pitchFamily="49" charset="0"/>
                <a:cs typeface="Courier New" pitchFamily="49" charset="0"/>
              </a:rPr>
              <a:t>    }</a:t>
            </a:r>
          </a:p>
          <a:p>
            <a:pPr marL="0" lvl="1" algn="just"/>
            <a:r>
              <a:rPr lang="es-CL" sz="1300" dirty="0">
                <a:solidFill>
                  <a:srgbClr val="002060"/>
                </a:solidFill>
                <a:latin typeface="Courier New" pitchFamily="49" charset="0"/>
                <a:cs typeface="Courier New" pitchFamily="49" charset="0"/>
              </a:rPr>
              <a:t>    }</a:t>
            </a:r>
          </a:p>
          <a:p>
            <a:pPr algn="just"/>
            <a:r>
              <a:rPr lang="es-CL" sz="1300" dirty="0">
                <a:solidFill>
                  <a:srgbClr val="002060"/>
                </a:solidFill>
                <a:latin typeface="Courier New" pitchFamily="49" charset="0"/>
                <a:cs typeface="Courier New" pitchFamily="49" charset="0"/>
              </a:rPr>
              <a:t>}</a:t>
            </a:r>
          </a:p>
        </p:txBody>
      </p:sp>
      <p:grpSp>
        <p:nvGrpSpPr>
          <p:cNvPr id="6" name="Group 46"/>
          <p:cNvGrpSpPr>
            <a:grpSpLocks noChangeAspect="1"/>
          </p:cNvGrpSpPr>
          <p:nvPr/>
        </p:nvGrpSpPr>
        <p:grpSpPr>
          <a:xfrm>
            <a:off x="168573" y="2398361"/>
            <a:ext cx="2119256" cy="1692000"/>
            <a:chOff x="2814342" y="2514600"/>
            <a:chExt cx="2595858" cy="2072512"/>
          </a:xfrm>
        </p:grpSpPr>
        <p:grpSp>
          <p:nvGrpSpPr>
            <p:cNvPr id="8" name="Group 138"/>
            <p:cNvGrpSpPr/>
            <p:nvPr/>
          </p:nvGrpSpPr>
          <p:grpSpPr>
            <a:xfrm>
              <a:off x="4088962" y="2514600"/>
              <a:ext cx="327593" cy="329754"/>
              <a:chOff x="2491807" y="3581400"/>
              <a:chExt cx="327593" cy="329754"/>
            </a:xfrm>
          </p:grpSpPr>
          <p:sp>
            <p:nvSpPr>
              <p:cNvPr id="43" name="TextBox 44"/>
              <p:cNvSpPr txBox="1"/>
              <p:nvPr/>
            </p:nvSpPr>
            <p:spPr>
              <a:xfrm>
                <a:off x="2533847" y="3603377"/>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44"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9" name="Straight Connector 6"/>
            <p:cNvCxnSpPr>
              <a:stCxn id="44"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7"/>
            <p:cNvCxnSpPr>
              <a:stCxn id="44"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37"/>
            <p:cNvGrpSpPr/>
            <p:nvPr/>
          </p:nvGrpSpPr>
          <p:grpSpPr>
            <a:xfrm>
              <a:off x="3396232" y="3063047"/>
              <a:ext cx="327593" cy="329754"/>
              <a:chOff x="1799077" y="4129847"/>
              <a:chExt cx="327593" cy="329754"/>
            </a:xfrm>
          </p:grpSpPr>
          <p:sp>
            <p:nvSpPr>
              <p:cNvPr id="41" name="TextBox 42"/>
              <p:cNvSpPr txBox="1"/>
              <p:nvPr/>
            </p:nvSpPr>
            <p:spPr>
              <a:xfrm>
                <a:off x="1825889" y="4151824"/>
                <a:ext cx="269625" cy="307777"/>
              </a:xfrm>
              <a:prstGeom prst="rect">
                <a:avLst/>
              </a:prstGeom>
              <a:noFill/>
            </p:spPr>
            <p:txBody>
              <a:bodyPr wrap="none" rtlCol="0">
                <a:spAutoFit/>
              </a:bodyPr>
              <a:lstStyle/>
              <a:p>
                <a:pPr algn="ctr"/>
                <a:r>
                  <a:rPr lang="es-CL" sz="1400" dirty="0"/>
                  <a:t>g</a:t>
                </a:r>
                <a:endParaRPr lang="es-CL" sz="1400" baseline="-25000" dirty="0"/>
              </a:p>
            </p:txBody>
          </p:sp>
          <p:sp>
            <p:nvSpPr>
              <p:cNvPr id="42"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4" name="Group 139"/>
            <p:cNvGrpSpPr/>
            <p:nvPr/>
          </p:nvGrpSpPr>
          <p:grpSpPr>
            <a:xfrm>
              <a:off x="4774762" y="3063047"/>
              <a:ext cx="327593" cy="329754"/>
              <a:chOff x="3177607" y="4129847"/>
              <a:chExt cx="327593" cy="329754"/>
            </a:xfrm>
          </p:grpSpPr>
          <p:sp>
            <p:nvSpPr>
              <p:cNvPr id="37" name="TextBox 40"/>
              <p:cNvSpPr txBox="1"/>
              <p:nvPr/>
            </p:nvSpPr>
            <p:spPr>
              <a:xfrm>
                <a:off x="3199609" y="4151824"/>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39"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5" name="Group 144"/>
            <p:cNvGrpSpPr/>
            <p:nvPr/>
          </p:nvGrpSpPr>
          <p:grpSpPr>
            <a:xfrm>
              <a:off x="3707699" y="3599203"/>
              <a:ext cx="327593" cy="329754"/>
              <a:chOff x="2110544" y="4666003"/>
              <a:chExt cx="327593" cy="329754"/>
            </a:xfrm>
          </p:grpSpPr>
          <p:sp>
            <p:nvSpPr>
              <p:cNvPr id="35" name="TextBox 17"/>
              <p:cNvSpPr txBox="1"/>
              <p:nvPr/>
            </p:nvSpPr>
            <p:spPr>
              <a:xfrm>
                <a:off x="2134951" y="468798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36"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6" name="Group 143"/>
            <p:cNvGrpSpPr/>
            <p:nvPr/>
          </p:nvGrpSpPr>
          <p:grpSpPr>
            <a:xfrm>
              <a:off x="3070652" y="3599203"/>
              <a:ext cx="327593" cy="329754"/>
              <a:chOff x="1473497" y="4666003"/>
              <a:chExt cx="327593" cy="329754"/>
            </a:xfrm>
          </p:grpSpPr>
          <p:sp>
            <p:nvSpPr>
              <p:cNvPr id="33" name="TextBox 15"/>
              <p:cNvSpPr txBox="1"/>
              <p:nvPr/>
            </p:nvSpPr>
            <p:spPr>
              <a:xfrm>
                <a:off x="1499507" y="4687980"/>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34"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17" name="Group 141"/>
            <p:cNvGrpSpPr/>
            <p:nvPr/>
          </p:nvGrpSpPr>
          <p:grpSpPr>
            <a:xfrm>
              <a:off x="4414542" y="3588325"/>
              <a:ext cx="327593" cy="329754"/>
              <a:chOff x="2817387" y="4655125"/>
              <a:chExt cx="327593" cy="329754"/>
            </a:xfrm>
          </p:grpSpPr>
          <p:sp>
            <p:nvSpPr>
              <p:cNvPr id="31" name="TextBox 32"/>
              <p:cNvSpPr txBox="1"/>
              <p:nvPr/>
            </p:nvSpPr>
            <p:spPr>
              <a:xfrm>
                <a:off x="2865839" y="4677102"/>
                <a:ext cx="226344" cy="307777"/>
              </a:xfrm>
              <a:prstGeom prst="rect">
                <a:avLst/>
              </a:prstGeom>
              <a:noFill/>
            </p:spPr>
            <p:txBody>
              <a:bodyPr wrap="none" rtlCol="0">
                <a:spAutoFit/>
              </a:bodyPr>
              <a:lstStyle/>
              <a:p>
                <a:pPr algn="ctr"/>
                <a:r>
                  <a:rPr lang="es-CL" sz="1400" dirty="0"/>
                  <a:t>i</a:t>
                </a:r>
                <a:endParaRPr lang="es-CL" sz="1400" baseline="-25000" dirty="0"/>
              </a:p>
            </p:txBody>
          </p:sp>
          <p:sp>
            <p:nvSpPr>
              <p:cNvPr id="32"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18"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48"/>
            <p:cNvGrpSpPr/>
            <p:nvPr/>
          </p:nvGrpSpPr>
          <p:grpSpPr>
            <a:xfrm>
              <a:off x="5082607" y="3592343"/>
              <a:ext cx="327593" cy="329754"/>
              <a:chOff x="2110544" y="4666003"/>
              <a:chExt cx="327593" cy="329754"/>
            </a:xfrm>
          </p:grpSpPr>
          <p:sp>
            <p:nvSpPr>
              <p:cNvPr id="29" name="TextBox 17"/>
              <p:cNvSpPr txBox="1"/>
              <p:nvPr/>
            </p:nvSpPr>
            <p:spPr>
              <a:xfrm>
                <a:off x="2158194" y="4687980"/>
                <a:ext cx="227947" cy="307777"/>
              </a:xfrm>
              <a:prstGeom prst="rect">
                <a:avLst/>
              </a:prstGeom>
              <a:noFill/>
            </p:spPr>
            <p:txBody>
              <a:bodyPr wrap="none" rtlCol="0">
                <a:spAutoFit/>
              </a:bodyPr>
              <a:lstStyle/>
              <a:p>
                <a:pPr algn="ctr"/>
                <a:r>
                  <a:rPr lang="es-CL" sz="1400" dirty="0"/>
                  <a:t>j</a:t>
                </a:r>
                <a:endParaRPr lang="es-CL" sz="1400" baseline="-25000" dirty="0"/>
              </a:p>
            </p:txBody>
          </p:sp>
          <p:sp>
            <p:nvSpPr>
              <p:cNvPr id="30"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1" name="Straight Connector 20"/>
            <p:cNvCxnSpPr>
              <a:endCxn id="28"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189"/>
            <p:cNvGrpSpPr/>
            <p:nvPr/>
          </p:nvGrpSpPr>
          <p:grpSpPr>
            <a:xfrm>
              <a:off x="3285402" y="4257358"/>
              <a:ext cx="327593" cy="329754"/>
              <a:chOff x="3128854" y="5191281"/>
              <a:chExt cx="327593" cy="329754"/>
            </a:xfrm>
          </p:grpSpPr>
          <p:sp>
            <p:nvSpPr>
              <p:cNvPr id="27" name="TextBox 26"/>
              <p:cNvSpPr txBox="1"/>
              <p:nvPr/>
            </p:nvSpPr>
            <p:spPr>
              <a:xfrm>
                <a:off x="3160474" y="5213258"/>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28"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23" name="Group 192"/>
            <p:cNvGrpSpPr/>
            <p:nvPr/>
          </p:nvGrpSpPr>
          <p:grpSpPr>
            <a:xfrm>
              <a:off x="2814342" y="4247677"/>
              <a:ext cx="327593" cy="329754"/>
              <a:chOff x="3128854" y="5191281"/>
              <a:chExt cx="327593" cy="329754"/>
            </a:xfrm>
          </p:grpSpPr>
          <p:sp>
            <p:nvSpPr>
              <p:cNvPr id="25" name="TextBox 24"/>
              <p:cNvSpPr txBox="1"/>
              <p:nvPr/>
            </p:nvSpPr>
            <p:spPr>
              <a:xfrm>
                <a:off x="3150857" y="5213258"/>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26"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24"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1"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graphicFrame>
        <p:nvGraphicFramePr>
          <p:cNvPr id="52" name="Tabla 51"/>
          <p:cNvGraphicFramePr>
            <a:graphicFrameLocks noGrp="1"/>
          </p:cNvGraphicFramePr>
          <p:nvPr/>
        </p:nvGraphicFramePr>
        <p:xfrm>
          <a:off x="139698" y="4365337"/>
          <a:ext cx="4059002" cy="37084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324000">
                  <a:extLst>
                    <a:ext uri="{9D8B030D-6E8A-4147-A177-3AD203B41FA5}">
                      <a16:colId xmlns:a16="http://schemas.microsoft.com/office/drawing/2014/main" val="10609753"/>
                    </a:ext>
                  </a:extLst>
                </a:gridCol>
                <a:gridCol w="324000">
                  <a:extLst>
                    <a:ext uri="{9D8B030D-6E8A-4147-A177-3AD203B41FA5}">
                      <a16:colId xmlns:a16="http://schemas.microsoft.com/office/drawing/2014/main" val="3616593255"/>
                    </a:ext>
                  </a:extLst>
                </a:gridCol>
                <a:gridCol w="324000">
                  <a:extLst>
                    <a:ext uri="{9D8B030D-6E8A-4147-A177-3AD203B41FA5}">
                      <a16:colId xmlns:a16="http://schemas.microsoft.com/office/drawing/2014/main" val="3000138228"/>
                    </a:ext>
                  </a:extLst>
                </a:gridCol>
                <a:gridCol w="324000">
                  <a:extLst>
                    <a:ext uri="{9D8B030D-6E8A-4147-A177-3AD203B41FA5}">
                      <a16:colId xmlns:a16="http://schemas.microsoft.com/office/drawing/2014/main" val="1849215042"/>
                    </a:ext>
                  </a:extLst>
                </a:gridCol>
                <a:gridCol w="324000">
                  <a:extLst>
                    <a:ext uri="{9D8B030D-6E8A-4147-A177-3AD203B41FA5}">
                      <a16:colId xmlns:a16="http://schemas.microsoft.com/office/drawing/2014/main" val="2425736049"/>
                    </a:ext>
                  </a:extLst>
                </a:gridCol>
                <a:gridCol w="324000">
                  <a:extLst>
                    <a:ext uri="{9D8B030D-6E8A-4147-A177-3AD203B41FA5}">
                      <a16:colId xmlns:a16="http://schemas.microsoft.com/office/drawing/2014/main" val="1128836388"/>
                    </a:ext>
                  </a:extLst>
                </a:gridCol>
                <a:gridCol w="324000">
                  <a:extLst>
                    <a:ext uri="{9D8B030D-6E8A-4147-A177-3AD203B41FA5}">
                      <a16:colId xmlns:a16="http://schemas.microsoft.com/office/drawing/2014/main" val="3737806152"/>
                    </a:ext>
                  </a:extLst>
                </a:gridCol>
                <a:gridCol w="324000">
                  <a:extLst>
                    <a:ext uri="{9D8B030D-6E8A-4147-A177-3AD203B41FA5}">
                      <a16:colId xmlns:a16="http://schemas.microsoft.com/office/drawing/2014/main" val="2249737466"/>
                    </a:ext>
                  </a:extLst>
                </a:gridCol>
                <a:gridCol w="324000">
                  <a:extLst>
                    <a:ext uri="{9D8B030D-6E8A-4147-A177-3AD203B41FA5}">
                      <a16:colId xmlns:a16="http://schemas.microsoft.com/office/drawing/2014/main" val="2925371531"/>
                    </a:ext>
                  </a:extLst>
                </a:gridCol>
              </a:tblGrid>
              <a:tr h="370840">
                <a:tc>
                  <a:txBody>
                    <a:bodyPr/>
                    <a:lstStyle/>
                    <a:p>
                      <a:pPr algn="ctr"/>
                      <a:r>
                        <a:rPr lang="es-ES" sz="1400" b="1" dirty="0">
                          <a:solidFill>
                            <a:schemeClr val="tx1"/>
                          </a:solidFill>
                        </a:rPr>
                        <a:t>Niveles:</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53" name="CuadroTexto 52"/>
          <p:cNvSpPr txBox="1"/>
          <p:nvPr/>
        </p:nvSpPr>
        <p:spPr>
          <a:xfrm>
            <a:off x="1320176" y="4387061"/>
            <a:ext cx="250390" cy="338554"/>
          </a:xfrm>
          <a:prstGeom prst="rect">
            <a:avLst/>
          </a:prstGeom>
          <a:noFill/>
        </p:spPr>
        <p:txBody>
          <a:bodyPr wrap="none" rtlCol="0">
            <a:spAutoFit/>
          </a:bodyPr>
          <a:lstStyle/>
          <a:p>
            <a:r>
              <a:rPr lang="es-ES" sz="1600" b="1" dirty="0">
                <a:solidFill>
                  <a:srgbClr val="0070C0"/>
                </a:solidFill>
              </a:rPr>
              <a:t>f</a:t>
            </a:r>
            <a:endParaRPr lang="es-CL" sz="2000" b="1" dirty="0">
              <a:solidFill>
                <a:srgbClr val="0070C0"/>
              </a:solidFill>
            </a:endParaRPr>
          </a:p>
        </p:txBody>
      </p:sp>
      <p:sp>
        <p:nvSpPr>
          <p:cNvPr id="54" name="CuadroTexto 53"/>
          <p:cNvSpPr txBox="1"/>
          <p:nvPr/>
        </p:nvSpPr>
        <p:spPr>
          <a:xfrm>
            <a:off x="1619265" y="4387061"/>
            <a:ext cx="282450" cy="338554"/>
          </a:xfrm>
          <a:prstGeom prst="rect">
            <a:avLst/>
          </a:prstGeom>
          <a:noFill/>
        </p:spPr>
        <p:txBody>
          <a:bodyPr wrap="none" rtlCol="0">
            <a:spAutoFit/>
          </a:bodyPr>
          <a:lstStyle/>
          <a:p>
            <a:r>
              <a:rPr lang="es-ES" sz="1600" b="1" dirty="0">
                <a:solidFill>
                  <a:srgbClr val="0070C0"/>
                </a:solidFill>
              </a:rPr>
              <a:t>g</a:t>
            </a:r>
            <a:endParaRPr lang="es-CL" sz="2000" b="1" dirty="0">
              <a:solidFill>
                <a:srgbClr val="0070C0"/>
              </a:solidFill>
            </a:endParaRPr>
          </a:p>
        </p:txBody>
      </p:sp>
      <p:sp>
        <p:nvSpPr>
          <p:cNvPr id="55" name="CuadroTexto 54"/>
          <p:cNvSpPr txBox="1"/>
          <p:nvPr/>
        </p:nvSpPr>
        <p:spPr>
          <a:xfrm>
            <a:off x="1950414" y="4387061"/>
            <a:ext cx="295274" cy="338554"/>
          </a:xfrm>
          <a:prstGeom prst="rect">
            <a:avLst/>
          </a:prstGeom>
          <a:noFill/>
        </p:spPr>
        <p:txBody>
          <a:bodyPr wrap="none" rtlCol="0">
            <a:spAutoFit/>
          </a:bodyPr>
          <a:lstStyle/>
          <a:p>
            <a:r>
              <a:rPr lang="es-ES" sz="1600" b="1" dirty="0">
                <a:solidFill>
                  <a:srgbClr val="0070C0"/>
                </a:solidFill>
              </a:rPr>
              <a:t>h</a:t>
            </a:r>
            <a:endParaRPr lang="es-CL" sz="2000" b="1" dirty="0">
              <a:solidFill>
                <a:srgbClr val="0070C0"/>
              </a:solidFill>
            </a:endParaRPr>
          </a:p>
        </p:txBody>
      </p:sp>
      <p:sp>
        <p:nvSpPr>
          <p:cNvPr id="56" name="CuadroTexto 55"/>
          <p:cNvSpPr txBox="1"/>
          <p:nvPr/>
        </p:nvSpPr>
        <p:spPr>
          <a:xfrm>
            <a:off x="2284769" y="4387061"/>
            <a:ext cx="295274" cy="338554"/>
          </a:xfrm>
          <a:prstGeom prst="rect">
            <a:avLst/>
          </a:prstGeom>
          <a:noFill/>
        </p:spPr>
        <p:txBody>
          <a:bodyPr wrap="none" rtlCol="0">
            <a:spAutoFit/>
          </a:bodyPr>
          <a:lstStyle/>
          <a:p>
            <a:r>
              <a:rPr lang="es-ES" sz="1600" b="1" dirty="0">
                <a:solidFill>
                  <a:srgbClr val="0070C0"/>
                </a:solidFill>
              </a:rPr>
              <a:t>a</a:t>
            </a:r>
            <a:endParaRPr lang="es-CL" sz="2000" b="1" dirty="0">
              <a:solidFill>
                <a:srgbClr val="0070C0"/>
              </a:solidFill>
            </a:endParaRPr>
          </a:p>
        </p:txBody>
      </p:sp>
      <p:sp>
        <p:nvSpPr>
          <p:cNvPr id="57" name="CuadroTexto 56"/>
          <p:cNvSpPr txBox="1"/>
          <p:nvPr/>
        </p:nvSpPr>
        <p:spPr>
          <a:xfrm>
            <a:off x="2628742" y="4387061"/>
            <a:ext cx="287258" cy="338554"/>
          </a:xfrm>
          <a:prstGeom prst="rect">
            <a:avLst/>
          </a:prstGeom>
          <a:noFill/>
        </p:spPr>
        <p:txBody>
          <a:bodyPr wrap="none" rtlCol="0">
            <a:spAutoFit/>
          </a:bodyPr>
          <a:lstStyle/>
          <a:p>
            <a:r>
              <a:rPr lang="es-ES" sz="1600" b="1" dirty="0">
                <a:solidFill>
                  <a:srgbClr val="0070C0"/>
                </a:solidFill>
              </a:rPr>
              <a:t>e</a:t>
            </a:r>
            <a:endParaRPr lang="es-CL" sz="2000" b="1" dirty="0">
              <a:solidFill>
                <a:srgbClr val="0070C0"/>
              </a:solidFill>
            </a:endParaRPr>
          </a:p>
        </p:txBody>
      </p:sp>
      <p:sp>
        <p:nvSpPr>
          <p:cNvPr id="58" name="CuadroTexto 57"/>
          <p:cNvSpPr txBox="1"/>
          <p:nvPr/>
        </p:nvSpPr>
        <p:spPr>
          <a:xfrm>
            <a:off x="2948669" y="4387061"/>
            <a:ext cx="234360" cy="338554"/>
          </a:xfrm>
          <a:prstGeom prst="rect">
            <a:avLst/>
          </a:prstGeom>
          <a:noFill/>
        </p:spPr>
        <p:txBody>
          <a:bodyPr wrap="none" rtlCol="0">
            <a:spAutoFit/>
          </a:bodyPr>
          <a:lstStyle/>
          <a:p>
            <a:r>
              <a:rPr lang="es-ES" sz="1600" b="1" dirty="0">
                <a:solidFill>
                  <a:srgbClr val="0070C0"/>
                </a:solidFill>
              </a:rPr>
              <a:t>i</a:t>
            </a:r>
            <a:endParaRPr lang="es-CL" sz="2000" b="1" dirty="0">
              <a:solidFill>
                <a:srgbClr val="0070C0"/>
              </a:solidFill>
            </a:endParaRPr>
          </a:p>
        </p:txBody>
      </p:sp>
      <p:sp>
        <p:nvSpPr>
          <p:cNvPr id="59" name="CuadroTexto 58"/>
          <p:cNvSpPr txBox="1"/>
          <p:nvPr/>
        </p:nvSpPr>
        <p:spPr>
          <a:xfrm>
            <a:off x="3275708" y="4387061"/>
            <a:ext cx="237566" cy="338554"/>
          </a:xfrm>
          <a:prstGeom prst="rect">
            <a:avLst/>
          </a:prstGeom>
          <a:noFill/>
        </p:spPr>
        <p:txBody>
          <a:bodyPr wrap="none" rtlCol="0">
            <a:spAutoFit/>
          </a:bodyPr>
          <a:lstStyle/>
          <a:p>
            <a:r>
              <a:rPr lang="es-ES" sz="1600" b="1" dirty="0">
                <a:solidFill>
                  <a:srgbClr val="0070C0"/>
                </a:solidFill>
              </a:rPr>
              <a:t>j</a:t>
            </a:r>
            <a:endParaRPr lang="es-CL" sz="2000" b="1" dirty="0">
              <a:solidFill>
                <a:srgbClr val="0070C0"/>
              </a:solidFill>
            </a:endParaRPr>
          </a:p>
        </p:txBody>
      </p:sp>
      <p:sp>
        <p:nvSpPr>
          <p:cNvPr id="60" name="CuadroTexto 59"/>
          <p:cNvSpPr txBox="1"/>
          <p:nvPr/>
        </p:nvSpPr>
        <p:spPr>
          <a:xfrm>
            <a:off x="3571556" y="4387061"/>
            <a:ext cx="295274" cy="338554"/>
          </a:xfrm>
          <a:prstGeom prst="rect">
            <a:avLst/>
          </a:prstGeom>
          <a:noFill/>
        </p:spPr>
        <p:txBody>
          <a:bodyPr wrap="none" rtlCol="0">
            <a:spAutoFit/>
          </a:bodyPr>
          <a:lstStyle/>
          <a:p>
            <a:r>
              <a:rPr lang="es-ES" sz="1600" b="1" dirty="0">
                <a:solidFill>
                  <a:srgbClr val="0070C0"/>
                </a:solidFill>
              </a:rPr>
              <a:t>b</a:t>
            </a:r>
            <a:endParaRPr lang="es-CL" sz="2000" b="1" dirty="0">
              <a:solidFill>
                <a:srgbClr val="0070C0"/>
              </a:solidFill>
            </a:endParaRPr>
          </a:p>
        </p:txBody>
      </p:sp>
      <p:sp>
        <p:nvSpPr>
          <p:cNvPr id="61" name="CuadroTexto 60"/>
          <p:cNvSpPr txBox="1"/>
          <p:nvPr/>
        </p:nvSpPr>
        <p:spPr>
          <a:xfrm>
            <a:off x="3900423" y="4387061"/>
            <a:ext cx="271228" cy="338554"/>
          </a:xfrm>
          <a:prstGeom prst="rect">
            <a:avLst/>
          </a:prstGeom>
          <a:noFill/>
        </p:spPr>
        <p:txBody>
          <a:bodyPr wrap="none" rtlCol="0">
            <a:spAutoFit/>
          </a:bodyPr>
          <a:lstStyle/>
          <a:p>
            <a:r>
              <a:rPr lang="es-ES" sz="1600" b="1" dirty="0">
                <a:solidFill>
                  <a:srgbClr val="0070C0"/>
                </a:solidFill>
              </a:rPr>
              <a:t>c</a:t>
            </a:r>
            <a:endParaRPr lang="es-CL" sz="2000" b="1" dirty="0">
              <a:solidFill>
                <a:srgbClr val="0070C0"/>
              </a:solidFill>
            </a:endParaRPr>
          </a:p>
        </p:txBody>
      </p:sp>
      <p:sp>
        <p:nvSpPr>
          <p:cNvPr id="62" name="Rectángulo 61"/>
          <p:cNvSpPr/>
          <p:nvPr/>
        </p:nvSpPr>
        <p:spPr>
          <a:xfrm>
            <a:off x="101470" y="3795428"/>
            <a:ext cx="2340000" cy="32400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4" name="Rectángulo 63"/>
          <p:cNvSpPr/>
          <p:nvPr/>
        </p:nvSpPr>
        <p:spPr>
          <a:xfrm>
            <a:off x="101470" y="3256312"/>
            <a:ext cx="2340000" cy="32400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5" name="Rectángulo 64"/>
          <p:cNvSpPr/>
          <p:nvPr/>
        </p:nvSpPr>
        <p:spPr>
          <a:xfrm>
            <a:off x="101470" y="2812657"/>
            <a:ext cx="2340000" cy="32400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6" name="Rectángulo 65"/>
          <p:cNvSpPr/>
          <p:nvPr/>
        </p:nvSpPr>
        <p:spPr>
          <a:xfrm>
            <a:off x="101470" y="2378779"/>
            <a:ext cx="2340000" cy="324000"/>
          </a:xfrm>
          <a:prstGeom prst="rect">
            <a:avLst/>
          </a:prstGeom>
          <a:solidFill>
            <a:srgbClr val="FFFF00">
              <a:alpha val="3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7" name="TextBox 39"/>
          <p:cNvSpPr txBox="1"/>
          <p:nvPr/>
        </p:nvSpPr>
        <p:spPr>
          <a:xfrm>
            <a:off x="2406" y="1843024"/>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sp>
        <p:nvSpPr>
          <p:cNvPr id="68" name="TextBox 39"/>
          <p:cNvSpPr txBox="1"/>
          <p:nvPr/>
        </p:nvSpPr>
        <p:spPr>
          <a:xfrm>
            <a:off x="0" y="1072375"/>
            <a:ext cx="9132882" cy="584775"/>
          </a:xfrm>
          <a:prstGeom prst="rect">
            <a:avLst/>
          </a:prstGeom>
          <a:noFill/>
        </p:spPr>
        <p:txBody>
          <a:bodyPr wrap="square" rtlCol="0">
            <a:spAutoFit/>
          </a:bodyPr>
          <a:lstStyle/>
          <a:p>
            <a:pPr indent="-179388" algn="just"/>
            <a:r>
              <a:rPr lang="es-CL" sz="1600" b="1" u="sng" dirty="0">
                <a:solidFill>
                  <a:srgbClr val="0070C0"/>
                </a:solidFill>
              </a:rPr>
              <a:t>Recorrido por Niveles:</a:t>
            </a:r>
            <a:r>
              <a:rPr lang="es-CL" sz="1600" b="1" dirty="0">
                <a:solidFill>
                  <a:srgbClr val="0070C0"/>
                </a:solidFill>
              </a:rPr>
              <a:t> </a:t>
            </a:r>
            <a:r>
              <a:rPr lang="es-CL" sz="1600" dirty="0"/>
              <a:t>Visitar (</a:t>
            </a:r>
            <a:r>
              <a:rPr lang="es-CL" sz="1600" b="1" dirty="0">
                <a:solidFill>
                  <a:srgbClr val="C00000"/>
                </a:solidFill>
              </a:rPr>
              <a:t>imprimir</a:t>
            </a:r>
            <a:r>
              <a:rPr lang="es-CL" sz="1600" dirty="0"/>
              <a:t>) la </a:t>
            </a:r>
            <a:r>
              <a:rPr lang="es-CL" sz="1600" b="1" dirty="0">
                <a:solidFill>
                  <a:srgbClr val="0070C0"/>
                </a:solidFill>
              </a:rPr>
              <a:t>raíz</a:t>
            </a:r>
            <a:r>
              <a:rPr lang="es-CL" sz="1600" dirty="0"/>
              <a:t> del árbol, luego todos los nodos del nivel 1 (de izquierda a derecha), luego todos los nodos del nivel 2, y así sucesivamente. Este proceso </a:t>
            </a:r>
            <a:r>
              <a:rPr lang="es-CL" sz="1600" b="1" dirty="0"/>
              <a:t>no es recursivo </a:t>
            </a:r>
            <a:r>
              <a:rPr lang="es-CL" sz="1600" dirty="0"/>
              <a:t>(usa una Fila)</a:t>
            </a:r>
            <a:r>
              <a:rPr lang="es-CL" sz="1600" b="1" dirty="0"/>
              <a:t>.</a:t>
            </a:r>
            <a:endParaRPr lang="es-CL" sz="1600" b="1" u="sng" dirty="0">
              <a:solidFill>
                <a:srgbClr val="0070C0"/>
              </a:solidFill>
            </a:endParaRPr>
          </a:p>
        </p:txBody>
      </p:sp>
    </p:spTree>
    <p:extLst>
      <p:ext uri="{BB962C8B-B14F-4D97-AF65-F5344CB8AC3E}">
        <p14:creationId xmlns:p14="http://schemas.microsoft.com/office/powerpoint/2010/main" val="49520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3" grpId="0"/>
      <p:bldP spid="54" grpId="0"/>
      <p:bldP spid="55" grpId="0"/>
      <p:bldP spid="56" grpId="0"/>
      <p:bldP spid="57" grpId="0"/>
      <p:bldP spid="58" grpId="0"/>
      <p:bldP spid="59" grpId="0"/>
      <p:bldP spid="60" grpId="0"/>
      <p:bldP spid="61" grpId="0"/>
      <p:bldP spid="62" grpId="0" animBg="1"/>
      <p:bldP spid="64" grpId="0" animBg="1"/>
      <p:bldP spid="65" grpId="0" animBg="1"/>
      <p:bldP spid="66" grpId="0" animBg="1"/>
      <p:bldP spid="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37</a:t>
            </a:fld>
            <a:endParaRPr lang="en-US"/>
          </a:p>
        </p:txBody>
      </p:sp>
      <p:sp>
        <p:nvSpPr>
          <p:cNvPr id="53"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54"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Recorridos sobre un AB</a:t>
            </a:r>
            <a:endParaRPr lang="es-CL" sz="1600" b="1" dirty="0">
              <a:solidFill>
                <a:srgbClr val="0070C0"/>
              </a:solidFill>
              <a:latin typeface="Courier New" pitchFamily="49" charset="0"/>
              <a:cs typeface="Courier New" pitchFamily="49" charset="0"/>
            </a:endParaRPr>
          </a:p>
        </p:txBody>
      </p:sp>
      <p:sp>
        <p:nvSpPr>
          <p:cNvPr id="72" name="TextBox 39"/>
          <p:cNvSpPr txBox="1"/>
          <p:nvPr/>
        </p:nvSpPr>
        <p:spPr>
          <a:xfrm>
            <a:off x="0" y="1795046"/>
            <a:ext cx="1269064" cy="338554"/>
          </a:xfrm>
          <a:prstGeom prst="rect">
            <a:avLst/>
          </a:prstGeom>
          <a:noFill/>
        </p:spPr>
        <p:txBody>
          <a:bodyPr wrap="square" rtlCol="0">
            <a:spAutoFit/>
          </a:bodyPr>
          <a:lstStyle/>
          <a:p>
            <a:pPr indent="-179388" algn="just"/>
            <a:r>
              <a:rPr lang="es-CL" sz="1600" b="1" u="sng" dirty="0"/>
              <a:t>Ejercicio:</a:t>
            </a:r>
          </a:p>
        </p:txBody>
      </p:sp>
      <p:pic>
        <p:nvPicPr>
          <p:cNvPr id="73" name="Imagen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332" y="2146474"/>
            <a:ext cx="2761494" cy="2545085"/>
          </a:xfrm>
          <a:prstGeom prst="rect">
            <a:avLst/>
          </a:prstGeom>
        </p:spPr>
      </p:pic>
      <p:sp>
        <p:nvSpPr>
          <p:cNvPr id="74" name="TextBox 39"/>
          <p:cNvSpPr txBox="1"/>
          <p:nvPr/>
        </p:nvSpPr>
        <p:spPr>
          <a:xfrm>
            <a:off x="-6132" y="5029200"/>
            <a:ext cx="9139014" cy="338554"/>
          </a:xfrm>
          <a:prstGeom prst="rect">
            <a:avLst/>
          </a:prstGeom>
          <a:noFill/>
        </p:spPr>
        <p:txBody>
          <a:bodyPr wrap="square" rtlCol="0">
            <a:spAutoFit/>
          </a:bodyPr>
          <a:lstStyle/>
          <a:p>
            <a:pPr indent="-179388" algn="just"/>
            <a:r>
              <a:rPr lang="es-CL" sz="1600" b="1" dirty="0">
                <a:solidFill>
                  <a:srgbClr val="0070C0"/>
                </a:solidFill>
              </a:rPr>
              <a:t>RECORRIDO </a:t>
            </a:r>
            <a:r>
              <a:rPr lang="es-CL" sz="1600" b="1" dirty="0">
                <a:solidFill>
                  <a:srgbClr val="C00000"/>
                </a:solidFill>
              </a:rPr>
              <a:t>POR NIVELES</a:t>
            </a:r>
            <a:r>
              <a:rPr lang="es-CL" sz="1600" b="1" dirty="0">
                <a:solidFill>
                  <a:srgbClr val="0070C0"/>
                </a:solidFill>
              </a:rPr>
              <a:t>:</a:t>
            </a:r>
          </a:p>
        </p:txBody>
      </p:sp>
      <p:sp>
        <p:nvSpPr>
          <p:cNvPr id="9" name="TextBox 39"/>
          <p:cNvSpPr txBox="1"/>
          <p:nvPr/>
        </p:nvSpPr>
        <p:spPr>
          <a:xfrm>
            <a:off x="0" y="1072375"/>
            <a:ext cx="9132882" cy="584775"/>
          </a:xfrm>
          <a:prstGeom prst="rect">
            <a:avLst/>
          </a:prstGeom>
          <a:noFill/>
        </p:spPr>
        <p:txBody>
          <a:bodyPr wrap="square" rtlCol="0">
            <a:spAutoFit/>
          </a:bodyPr>
          <a:lstStyle/>
          <a:p>
            <a:pPr indent="-179388" algn="just"/>
            <a:r>
              <a:rPr lang="es-CL" sz="1600" b="1" u="sng" dirty="0">
                <a:solidFill>
                  <a:srgbClr val="0070C0"/>
                </a:solidFill>
              </a:rPr>
              <a:t>Recorrido por Niveles:</a:t>
            </a:r>
            <a:r>
              <a:rPr lang="es-CL" sz="1600" b="1" dirty="0">
                <a:solidFill>
                  <a:srgbClr val="0070C0"/>
                </a:solidFill>
              </a:rPr>
              <a:t> </a:t>
            </a:r>
            <a:r>
              <a:rPr lang="es-CL" sz="1600" dirty="0"/>
              <a:t>Visitar (</a:t>
            </a:r>
            <a:r>
              <a:rPr lang="es-CL" sz="1600" b="1" dirty="0">
                <a:solidFill>
                  <a:srgbClr val="C00000"/>
                </a:solidFill>
              </a:rPr>
              <a:t>imprimir</a:t>
            </a:r>
            <a:r>
              <a:rPr lang="es-CL" sz="1600" dirty="0"/>
              <a:t>) la </a:t>
            </a:r>
            <a:r>
              <a:rPr lang="es-CL" sz="1600" b="1" dirty="0">
                <a:solidFill>
                  <a:srgbClr val="0070C0"/>
                </a:solidFill>
              </a:rPr>
              <a:t>raíz</a:t>
            </a:r>
            <a:r>
              <a:rPr lang="es-CL" sz="1600" dirty="0"/>
              <a:t> del árbol, luego todos los nodos del nivel 1 (de izquierda a derecha), luego todos los nodos del nivel 2, y así sucesivamente. Este proceso </a:t>
            </a:r>
            <a:r>
              <a:rPr lang="es-CL" sz="1600" b="1" dirty="0"/>
              <a:t>no es recursivo </a:t>
            </a:r>
            <a:r>
              <a:rPr lang="es-CL" sz="1600" dirty="0"/>
              <a:t>(usa una Fila)</a:t>
            </a:r>
            <a:r>
              <a:rPr lang="es-CL" sz="1600" b="1" dirty="0"/>
              <a:t>.</a:t>
            </a:r>
            <a:endParaRPr lang="es-CL" sz="1600" b="1" u="sng" dirty="0">
              <a:solidFill>
                <a:srgbClr val="0070C0"/>
              </a:solidFill>
            </a:endParaRPr>
          </a:p>
        </p:txBody>
      </p:sp>
      <p:sp>
        <p:nvSpPr>
          <p:cNvPr id="10" name="CuadroTexto 9"/>
          <p:cNvSpPr txBox="1"/>
          <p:nvPr/>
        </p:nvSpPr>
        <p:spPr>
          <a:xfrm>
            <a:off x="77128" y="5886509"/>
            <a:ext cx="1224822" cy="369332"/>
          </a:xfrm>
          <a:prstGeom prst="rect">
            <a:avLst/>
          </a:prstGeom>
          <a:noFill/>
        </p:spPr>
        <p:txBody>
          <a:bodyPr wrap="none" rtlCol="0">
            <a:spAutoFit/>
          </a:bodyPr>
          <a:lstStyle/>
          <a:p>
            <a:r>
              <a:rPr lang="es-ES" b="1" dirty="0"/>
              <a:t>Respuesta:</a:t>
            </a:r>
            <a:endParaRPr lang="es-CL" b="1" dirty="0"/>
          </a:p>
        </p:txBody>
      </p:sp>
      <p:sp>
        <p:nvSpPr>
          <p:cNvPr id="11" name="CuadroTexto 10"/>
          <p:cNvSpPr txBox="1"/>
          <p:nvPr/>
        </p:nvSpPr>
        <p:spPr>
          <a:xfrm>
            <a:off x="1300346" y="5886509"/>
            <a:ext cx="4836580" cy="369332"/>
          </a:xfrm>
          <a:prstGeom prst="rect">
            <a:avLst/>
          </a:prstGeom>
          <a:noFill/>
        </p:spPr>
        <p:txBody>
          <a:bodyPr wrap="none" rtlCol="0">
            <a:spAutoFit/>
          </a:bodyPr>
          <a:lstStyle/>
          <a:p>
            <a:r>
              <a:rPr lang="es-ES" b="1" dirty="0"/>
              <a:t>60  41  74  16  53  65  25  46  55  63  70  42  62  64</a:t>
            </a:r>
            <a:endParaRPr lang="es-CL" b="1" dirty="0"/>
          </a:p>
        </p:txBody>
      </p:sp>
    </p:spTree>
    <p:extLst>
      <p:ext uri="{BB962C8B-B14F-4D97-AF65-F5344CB8AC3E}">
        <p14:creationId xmlns:p14="http://schemas.microsoft.com/office/powerpoint/2010/main" val="414046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38</a:t>
            </a:fld>
            <a:endParaRPr lang="en-US"/>
          </a:p>
        </p:txBody>
      </p:sp>
      <p:sp>
        <p:nvSpPr>
          <p:cNvPr id="40" name="TextBox 39"/>
          <p:cNvSpPr txBox="1"/>
          <p:nvPr/>
        </p:nvSpPr>
        <p:spPr>
          <a:xfrm>
            <a:off x="11118" y="1143000"/>
            <a:ext cx="9132882" cy="2339102"/>
          </a:xfrm>
          <a:prstGeom prst="rect">
            <a:avLst/>
          </a:prstGeom>
          <a:noFill/>
        </p:spPr>
        <p:txBody>
          <a:bodyPr wrap="square" rtlCol="0">
            <a:spAutoFit/>
          </a:bodyPr>
          <a:lstStyle/>
          <a:p>
            <a:pPr marL="179388" indent="-179388" algn="just">
              <a:spcBef>
                <a:spcPts val="1200"/>
              </a:spcBef>
              <a:buFont typeface="Wingdings" pitchFamily="2" charset="2"/>
              <a:buChar char="§"/>
            </a:pPr>
            <a:r>
              <a:rPr lang="es-ES" sz="1600" dirty="0"/>
              <a:t>Los recorridos </a:t>
            </a:r>
            <a:r>
              <a:rPr lang="es-ES" sz="1600" dirty="0" err="1"/>
              <a:t>preorden</a:t>
            </a:r>
            <a:r>
              <a:rPr lang="es-ES" sz="1600" dirty="0"/>
              <a:t>, </a:t>
            </a:r>
            <a:r>
              <a:rPr lang="es-ES" sz="1600" dirty="0" err="1"/>
              <a:t>inorden</a:t>
            </a:r>
            <a:r>
              <a:rPr lang="es-ES" sz="1600" dirty="0"/>
              <a:t> y </a:t>
            </a:r>
            <a:r>
              <a:rPr lang="es-ES" sz="1600" dirty="0" err="1"/>
              <a:t>postorden</a:t>
            </a:r>
            <a:r>
              <a:rPr lang="es-ES" sz="1600" dirty="0"/>
              <a:t> tienen una particularidad:</a:t>
            </a:r>
          </a:p>
          <a:p>
            <a:pPr marL="179388" indent="-179388" algn="just">
              <a:spcBef>
                <a:spcPts val="1200"/>
              </a:spcBef>
              <a:buFont typeface="Wingdings" pitchFamily="2" charset="2"/>
              <a:buChar char="§"/>
            </a:pPr>
            <a:r>
              <a:rPr lang="es-ES" sz="1600" dirty="0"/>
              <a:t>Se puede volver a </a:t>
            </a:r>
            <a:r>
              <a:rPr lang="es-ES" sz="1600" b="1" dirty="0"/>
              <a:t>reconstruir el árbol binario</a:t>
            </a:r>
            <a:r>
              <a:rPr lang="es-ES" sz="1600" dirty="0"/>
              <a:t> contando con 2 de los recorridos mencionados. Estos son:</a:t>
            </a:r>
          </a:p>
          <a:p>
            <a:pPr marL="636588" lvl="1" indent="-179388" algn="just">
              <a:spcBef>
                <a:spcPts val="1200"/>
              </a:spcBef>
              <a:buFont typeface="Wingdings" pitchFamily="2" charset="2"/>
              <a:buChar char="§"/>
            </a:pPr>
            <a:r>
              <a:rPr lang="es-ES" sz="1600" dirty="0"/>
              <a:t>Recorrido en </a:t>
            </a:r>
            <a:r>
              <a:rPr lang="es-ES" sz="1600" b="1" dirty="0" err="1"/>
              <a:t>inorden</a:t>
            </a:r>
            <a:r>
              <a:rPr lang="es-ES" sz="1600" dirty="0"/>
              <a:t> y recorrido en </a:t>
            </a:r>
            <a:r>
              <a:rPr lang="es-ES" sz="1600" b="1" dirty="0" err="1"/>
              <a:t>preorden</a:t>
            </a:r>
            <a:r>
              <a:rPr lang="es-ES" sz="1600" dirty="0"/>
              <a:t>; o</a:t>
            </a:r>
          </a:p>
          <a:p>
            <a:pPr marL="636588" lvl="1" indent="-179388" algn="just">
              <a:spcBef>
                <a:spcPts val="1200"/>
              </a:spcBef>
              <a:buFont typeface="Wingdings" pitchFamily="2" charset="2"/>
              <a:buChar char="§"/>
            </a:pPr>
            <a:r>
              <a:rPr lang="es-ES" sz="1600" dirty="0"/>
              <a:t>Recorrido en </a:t>
            </a:r>
            <a:r>
              <a:rPr lang="es-ES" sz="1600" b="1" dirty="0" err="1"/>
              <a:t>inorden</a:t>
            </a:r>
            <a:r>
              <a:rPr lang="es-ES" sz="1600" dirty="0"/>
              <a:t> y recorrido en </a:t>
            </a:r>
            <a:r>
              <a:rPr lang="es-ES" sz="1600" b="1" dirty="0" err="1"/>
              <a:t>postorden</a:t>
            </a:r>
            <a:r>
              <a:rPr lang="es-ES" sz="1600" dirty="0"/>
              <a:t>.</a:t>
            </a:r>
          </a:p>
          <a:p>
            <a:pPr marL="179388" indent="-179388" algn="just">
              <a:spcBef>
                <a:spcPts val="1200"/>
              </a:spcBef>
              <a:buFont typeface="Wingdings" pitchFamily="2" charset="2"/>
              <a:buChar char="§"/>
            </a:pPr>
            <a:r>
              <a:rPr lang="es-ES" sz="1600" dirty="0"/>
              <a:t>Es decir, siempre debe estar presente el </a:t>
            </a:r>
            <a:r>
              <a:rPr lang="es-ES" sz="1600" b="1" dirty="0">
                <a:solidFill>
                  <a:srgbClr val="0070C0"/>
                </a:solidFill>
              </a:rPr>
              <a:t>recorrido en </a:t>
            </a:r>
            <a:r>
              <a:rPr lang="es-ES" sz="1600" b="1" dirty="0" err="1">
                <a:solidFill>
                  <a:srgbClr val="0070C0"/>
                </a:solidFill>
              </a:rPr>
              <a:t>inorden</a:t>
            </a:r>
            <a:r>
              <a:rPr lang="es-ES" sz="1600" dirty="0"/>
              <a:t>.</a:t>
            </a:r>
          </a:p>
          <a:p>
            <a:pPr marL="179388" indent="-179388" algn="just">
              <a:spcBef>
                <a:spcPts val="1200"/>
              </a:spcBef>
              <a:buFont typeface="Wingdings" pitchFamily="2" charset="2"/>
              <a:buChar char="§"/>
            </a:pPr>
            <a:r>
              <a:rPr lang="es-ES" sz="1600" dirty="0"/>
              <a:t>Lo interesante de esto es que un árbol se puede </a:t>
            </a:r>
            <a:r>
              <a:rPr lang="es-ES" sz="1600" b="1" dirty="0"/>
              <a:t>almacenar en memoria de esta manera con 2 arreglos.</a:t>
            </a:r>
            <a:endParaRPr lang="es-CL" sz="1600" b="1" dirty="0"/>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Recorridos sobre un AB: </a:t>
            </a:r>
            <a:r>
              <a:rPr lang="es-CL" b="1" u="sng" dirty="0">
                <a:solidFill>
                  <a:srgbClr val="0070C0"/>
                </a:solidFill>
              </a:rPr>
              <a:t>Reconstrucción de un AB</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62038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nvGraphicFramePr>
        <p:xfrm>
          <a:off x="67727" y="2799078"/>
          <a:ext cx="5851638" cy="400812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38816829"/>
                    </a:ext>
                  </a:extLst>
                </a:gridCol>
                <a:gridCol w="432000">
                  <a:extLst>
                    <a:ext uri="{9D8B030D-6E8A-4147-A177-3AD203B41FA5}">
                      <a16:colId xmlns:a16="http://schemas.microsoft.com/office/drawing/2014/main" val="1137087075"/>
                    </a:ext>
                  </a:extLst>
                </a:gridCol>
                <a:gridCol w="554182">
                  <a:extLst>
                    <a:ext uri="{9D8B030D-6E8A-4147-A177-3AD203B41FA5}">
                      <a16:colId xmlns:a16="http://schemas.microsoft.com/office/drawing/2014/main" val="2714270321"/>
                    </a:ext>
                  </a:extLst>
                </a:gridCol>
                <a:gridCol w="554182">
                  <a:extLst>
                    <a:ext uri="{9D8B030D-6E8A-4147-A177-3AD203B41FA5}">
                      <a16:colId xmlns:a16="http://schemas.microsoft.com/office/drawing/2014/main" val="3406041852"/>
                    </a:ext>
                  </a:extLst>
                </a:gridCol>
                <a:gridCol w="554182">
                  <a:extLst>
                    <a:ext uri="{9D8B030D-6E8A-4147-A177-3AD203B41FA5}">
                      <a16:colId xmlns:a16="http://schemas.microsoft.com/office/drawing/2014/main" val="3826052272"/>
                    </a:ext>
                  </a:extLst>
                </a:gridCol>
                <a:gridCol w="554182">
                  <a:extLst>
                    <a:ext uri="{9D8B030D-6E8A-4147-A177-3AD203B41FA5}">
                      <a16:colId xmlns:a16="http://schemas.microsoft.com/office/drawing/2014/main" val="4226345104"/>
                    </a:ext>
                  </a:extLst>
                </a:gridCol>
                <a:gridCol w="554182">
                  <a:extLst>
                    <a:ext uri="{9D8B030D-6E8A-4147-A177-3AD203B41FA5}">
                      <a16:colId xmlns:a16="http://schemas.microsoft.com/office/drawing/2014/main" val="3800648308"/>
                    </a:ext>
                  </a:extLst>
                </a:gridCol>
                <a:gridCol w="554182">
                  <a:extLst>
                    <a:ext uri="{9D8B030D-6E8A-4147-A177-3AD203B41FA5}">
                      <a16:colId xmlns:a16="http://schemas.microsoft.com/office/drawing/2014/main" val="4068571526"/>
                    </a:ext>
                  </a:extLst>
                </a:gridCol>
                <a:gridCol w="554182">
                  <a:extLst>
                    <a:ext uri="{9D8B030D-6E8A-4147-A177-3AD203B41FA5}">
                      <a16:colId xmlns:a16="http://schemas.microsoft.com/office/drawing/2014/main" val="425648324"/>
                    </a:ext>
                  </a:extLst>
                </a:gridCol>
                <a:gridCol w="554182">
                  <a:extLst>
                    <a:ext uri="{9D8B030D-6E8A-4147-A177-3AD203B41FA5}">
                      <a16:colId xmlns:a16="http://schemas.microsoft.com/office/drawing/2014/main" val="947994618"/>
                    </a:ext>
                  </a:extLst>
                </a:gridCol>
                <a:gridCol w="554182">
                  <a:extLst>
                    <a:ext uri="{9D8B030D-6E8A-4147-A177-3AD203B41FA5}">
                      <a16:colId xmlns:a16="http://schemas.microsoft.com/office/drawing/2014/main" val="4230161662"/>
                    </a:ext>
                  </a:extLst>
                </a:gridCol>
              </a:tblGrid>
              <a:tr h="324000">
                <a:tc>
                  <a:txBody>
                    <a:bodyPr/>
                    <a:lstStyle/>
                    <a:p>
                      <a:pPr algn="ctr"/>
                      <a:endParaRPr lang="es-CL" sz="16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31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9">
                  <a:txBody>
                    <a:bodyPr/>
                    <a:lstStyle/>
                    <a:p>
                      <a:pPr algn="ctr"/>
                      <a:r>
                        <a:rPr lang="es-ES" sz="1600" b="1" dirty="0" err="1">
                          <a:solidFill>
                            <a:srgbClr val="C00000"/>
                          </a:solidFill>
                        </a:rPr>
                        <a:t>inOrden</a:t>
                      </a:r>
                      <a:endParaRPr lang="es-CL" sz="1600" b="1" dirty="0">
                        <a:solidFill>
                          <a:srgbClr val="C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9919557"/>
                  </a:ext>
                </a:extLst>
              </a:tr>
              <a:tr h="324000">
                <a:tc>
                  <a:txBody>
                    <a:bodyPr/>
                    <a:lstStyle/>
                    <a:p>
                      <a:pPr algn="ctr"/>
                      <a:endParaRPr lang="es-CL" sz="16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31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b</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a</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c</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g</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e</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f</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i</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h</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j</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4756369"/>
                  </a:ext>
                </a:extLst>
              </a:tr>
              <a:tr h="370840">
                <a:tc rowSpan="9">
                  <a:txBody>
                    <a:bodyPr/>
                    <a:lstStyle/>
                    <a:p>
                      <a:pPr algn="ctr"/>
                      <a:r>
                        <a:rPr lang="es-ES" sz="1600" b="1" dirty="0" err="1">
                          <a:solidFill>
                            <a:srgbClr val="C00000"/>
                          </a:solidFill>
                        </a:rPr>
                        <a:t>preOrden</a:t>
                      </a:r>
                      <a:endParaRPr lang="es-CL" sz="1600" b="1" dirty="0">
                        <a:solidFill>
                          <a:srgbClr val="C00000"/>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f</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78426240"/>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g</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9137496"/>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a</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5803671"/>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b</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75497209"/>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c</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2528422"/>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e</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01308989"/>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h</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38191107"/>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i</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05934"/>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j</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0396583"/>
                  </a:ext>
                </a:extLst>
              </a:tr>
            </a:tbl>
          </a:graphicData>
        </a:graphic>
      </p:graphicFrame>
      <p:sp>
        <p:nvSpPr>
          <p:cNvPr id="38" name="Slide Number Placeholder 37"/>
          <p:cNvSpPr>
            <a:spLocks noGrp="1"/>
          </p:cNvSpPr>
          <p:nvPr>
            <p:ph type="sldNum" sz="quarter" idx="12"/>
          </p:nvPr>
        </p:nvSpPr>
        <p:spPr>
          <a:xfrm>
            <a:off x="8686800" y="6416675"/>
            <a:ext cx="457200" cy="365125"/>
          </a:xfrm>
        </p:spPr>
        <p:txBody>
          <a:bodyPr/>
          <a:lstStyle/>
          <a:p>
            <a:fld id="{B6F15528-21DE-4FAA-801E-634DDDAF4B2B}" type="slidenum">
              <a:rPr lang="en-US" smtClean="0"/>
              <a:pPr/>
              <a:t>39</a:t>
            </a:fld>
            <a:endParaRPr lang="en-US" dirty="0"/>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Recorridos sobre un AB: </a:t>
            </a:r>
            <a:r>
              <a:rPr lang="es-CL" b="1" u="sng" dirty="0">
                <a:solidFill>
                  <a:srgbClr val="0070C0"/>
                </a:solidFill>
              </a:rPr>
              <a:t>Reconstrucción de un AB desde </a:t>
            </a:r>
            <a:r>
              <a:rPr lang="es-CL" b="1" u="sng" dirty="0" err="1">
                <a:solidFill>
                  <a:srgbClr val="C00000"/>
                </a:solidFill>
              </a:rPr>
              <a:t>preorden</a:t>
            </a:r>
            <a:r>
              <a:rPr lang="es-CL" b="1" u="sng" dirty="0">
                <a:solidFill>
                  <a:srgbClr val="0070C0"/>
                </a:solidFill>
              </a:rPr>
              <a:t> e </a:t>
            </a:r>
            <a:r>
              <a:rPr lang="es-CL" b="1" u="sng" dirty="0" err="1">
                <a:solidFill>
                  <a:srgbClr val="C00000"/>
                </a:solidFill>
              </a:rPr>
              <a:t>inorden</a:t>
            </a:r>
            <a:endParaRPr lang="es-CL" sz="1600" b="1" dirty="0">
              <a:solidFill>
                <a:srgbClr val="C00000"/>
              </a:solidFill>
              <a:latin typeface="Courier New" pitchFamily="49" charset="0"/>
              <a:cs typeface="Courier New" pitchFamily="49" charset="0"/>
            </a:endParaRPr>
          </a:p>
        </p:txBody>
      </p:sp>
      <p:sp>
        <p:nvSpPr>
          <p:cNvPr id="7" name="TextBox 39"/>
          <p:cNvSpPr txBox="1"/>
          <p:nvPr/>
        </p:nvSpPr>
        <p:spPr>
          <a:xfrm>
            <a:off x="2406" y="1143000"/>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graphicFrame>
        <p:nvGraphicFramePr>
          <p:cNvPr id="9" name="Tabla 8"/>
          <p:cNvGraphicFramePr>
            <a:graphicFrameLocks noGrp="1"/>
          </p:cNvGraphicFramePr>
          <p:nvPr/>
        </p:nvGraphicFramePr>
        <p:xfrm>
          <a:off x="1143000" y="1676400"/>
          <a:ext cx="6003002" cy="30480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540000">
                  <a:extLst>
                    <a:ext uri="{9D8B030D-6E8A-4147-A177-3AD203B41FA5}">
                      <a16:colId xmlns:a16="http://schemas.microsoft.com/office/drawing/2014/main" val="10609753"/>
                    </a:ext>
                  </a:extLst>
                </a:gridCol>
                <a:gridCol w="540000">
                  <a:extLst>
                    <a:ext uri="{9D8B030D-6E8A-4147-A177-3AD203B41FA5}">
                      <a16:colId xmlns:a16="http://schemas.microsoft.com/office/drawing/2014/main" val="3616593255"/>
                    </a:ext>
                  </a:extLst>
                </a:gridCol>
                <a:gridCol w="540000">
                  <a:extLst>
                    <a:ext uri="{9D8B030D-6E8A-4147-A177-3AD203B41FA5}">
                      <a16:colId xmlns:a16="http://schemas.microsoft.com/office/drawing/2014/main" val="3000138228"/>
                    </a:ext>
                  </a:extLst>
                </a:gridCol>
                <a:gridCol w="540000">
                  <a:extLst>
                    <a:ext uri="{9D8B030D-6E8A-4147-A177-3AD203B41FA5}">
                      <a16:colId xmlns:a16="http://schemas.microsoft.com/office/drawing/2014/main" val="1849215042"/>
                    </a:ext>
                  </a:extLst>
                </a:gridCol>
                <a:gridCol w="540000">
                  <a:extLst>
                    <a:ext uri="{9D8B030D-6E8A-4147-A177-3AD203B41FA5}">
                      <a16:colId xmlns:a16="http://schemas.microsoft.com/office/drawing/2014/main" val="2425736049"/>
                    </a:ext>
                  </a:extLst>
                </a:gridCol>
                <a:gridCol w="540000">
                  <a:extLst>
                    <a:ext uri="{9D8B030D-6E8A-4147-A177-3AD203B41FA5}">
                      <a16:colId xmlns:a16="http://schemas.microsoft.com/office/drawing/2014/main" val="1128836388"/>
                    </a:ext>
                  </a:extLst>
                </a:gridCol>
                <a:gridCol w="540000">
                  <a:extLst>
                    <a:ext uri="{9D8B030D-6E8A-4147-A177-3AD203B41FA5}">
                      <a16:colId xmlns:a16="http://schemas.microsoft.com/office/drawing/2014/main" val="3737806152"/>
                    </a:ext>
                  </a:extLst>
                </a:gridCol>
                <a:gridCol w="540000">
                  <a:extLst>
                    <a:ext uri="{9D8B030D-6E8A-4147-A177-3AD203B41FA5}">
                      <a16:colId xmlns:a16="http://schemas.microsoft.com/office/drawing/2014/main" val="2249737466"/>
                    </a:ext>
                  </a:extLst>
                </a:gridCol>
                <a:gridCol w="540000">
                  <a:extLst>
                    <a:ext uri="{9D8B030D-6E8A-4147-A177-3AD203B41FA5}">
                      <a16:colId xmlns:a16="http://schemas.microsoft.com/office/drawing/2014/main" val="2925371531"/>
                    </a:ext>
                  </a:extLst>
                </a:gridCol>
              </a:tblGrid>
              <a:tr h="152400">
                <a:tc>
                  <a:txBody>
                    <a:bodyPr/>
                    <a:lstStyle/>
                    <a:p>
                      <a:pPr algn="ctr"/>
                      <a:r>
                        <a:rPr lang="es-ES" sz="1400" b="1" dirty="0" err="1">
                          <a:solidFill>
                            <a:schemeClr val="tx1"/>
                          </a:solidFill>
                        </a:rPr>
                        <a:t>inOrden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b</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a</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c</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g</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e</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f</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i</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h</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j</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graphicFrame>
        <p:nvGraphicFramePr>
          <p:cNvPr id="19" name="Tabla 18"/>
          <p:cNvGraphicFramePr>
            <a:graphicFrameLocks noGrp="1"/>
          </p:cNvGraphicFramePr>
          <p:nvPr/>
        </p:nvGraphicFramePr>
        <p:xfrm>
          <a:off x="1143000" y="1219200"/>
          <a:ext cx="6003002" cy="30480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540000">
                  <a:extLst>
                    <a:ext uri="{9D8B030D-6E8A-4147-A177-3AD203B41FA5}">
                      <a16:colId xmlns:a16="http://schemas.microsoft.com/office/drawing/2014/main" val="10609753"/>
                    </a:ext>
                  </a:extLst>
                </a:gridCol>
                <a:gridCol w="540000">
                  <a:extLst>
                    <a:ext uri="{9D8B030D-6E8A-4147-A177-3AD203B41FA5}">
                      <a16:colId xmlns:a16="http://schemas.microsoft.com/office/drawing/2014/main" val="3616593255"/>
                    </a:ext>
                  </a:extLst>
                </a:gridCol>
                <a:gridCol w="540000">
                  <a:extLst>
                    <a:ext uri="{9D8B030D-6E8A-4147-A177-3AD203B41FA5}">
                      <a16:colId xmlns:a16="http://schemas.microsoft.com/office/drawing/2014/main" val="3000138228"/>
                    </a:ext>
                  </a:extLst>
                </a:gridCol>
                <a:gridCol w="540000">
                  <a:extLst>
                    <a:ext uri="{9D8B030D-6E8A-4147-A177-3AD203B41FA5}">
                      <a16:colId xmlns:a16="http://schemas.microsoft.com/office/drawing/2014/main" val="1849215042"/>
                    </a:ext>
                  </a:extLst>
                </a:gridCol>
                <a:gridCol w="540000">
                  <a:extLst>
                    <a:ext uri="{9D8B030D-6E8A-4147-A177-3AD203B41FA5}">
                      <a16:colId xmlns:a16="http://schemas.microsoft.com/office/drawing/2014/main" val="2425736049"/>
                    </a:ext>
                  </a:extLst>
                </a:gridCol>
                <a:gridCol w="540000">
                  <a:extLst>
                    <a:ext uri="{9D8B030D-6E8A-4147-A177-3AD203B41FA5}">
                      <a16:colId xmlns:a16="http://schemas.microsoft.com/office/drawing/2014/main" val="1128836388"/>
                    </a:ext>
                  </a:extLst>
                </a:gridCol>
                <a:gridCol w="540000">
                  <a:extLst>
                    <a:ext uri="{9D8B030D-6E8A-4147-A177-3AD203B41FA5}">
                      <a16:colId xmlns:a16="http://schemas.microsoft.com/office/drawing/2014/main" val="3737806152"/>
                    </a:ext>
                  </a:extLst>
                </a:gridCol>
                <a:gridCol w="540000">
                  <a:extLst>
                    <a:ext uri="{9D8B030D-6E8A-4147-A177-3AD203B41FA5}">
                      <a16:colId xmlns:a16="http://schemas.microsoft.com/office/drawing/2014/main" val="2249737466"/>
                    </a:ext>
                  </a:extLst>
                </a:gridCol>
                <a:gridCol w="540000">
                  <a:extLst>
                    <a:ext uri="{9D8B030D-6E8A-4147-A177-3AD203B41FA5}">
                      <a16:colId xmlns:a16="http://schemas.microsoft.com/office/drawing/2014/main" val="2925371531"/>
                    </a:ext>
                  </a:extLst>
                </a:gridCol>
              </a:tblGrid>
              <a:tr h="152400">
                <a:tc>
                  <a:txBody>
                    <a:bodyPr/>
                    <a:lstStyle/>
                    <a:p>
                      <a:pPr algn="ctr"/>
                      <a:r>
                        <a:rPr lang="es-ES" sz="1400" b="1" dirty="0" err="1">
                          <a:solidFill>
                            <a:schemeClr val="tx1"/>
                          </a:solidFill>
                        </a:rPr>
                        <a:t>preOrden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f</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g</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a</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b</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c</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e</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h</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i</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j</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30" name="Oval 49"/>
          <p:cNvSpPr>
            <a:spLocks noChangeAspect="1"/>
          </p:cNvSpPr>
          <p:nvPr/>
        </p:nvSpPr>
        <p:spPr>
          <a:xfrm>
            <a:off x="3852323" y="3533985"/>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f</a:t>
            </a:r>
            <a:endParaRPr lang="es-CL" sz="1400" b="1" dirty="0">
              <a:solidFill>
                <a:srgbClr val="0070C0"/>
              </a:solidFill>
            </a:endParaRPr>
          </a:p>
        </p:txBody>
      </p:sp>
      <p:sp>
        <p:nvSpPr>
          <p:cNvPr id="31" name="Oval 49"/>
          <p:cNvSpPr>
            <a:spLocks noChangeAspect="1"/>
          </p:cNvSpPr>
          <p:nvPr/>
        </p:nvSpPr>
        <p:spPr>
          <a:xfrm>
            <a:off x="2743194" y="3906311"/>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g</a:t>
            </a:r>
            <a:endParaRPr lang="es-CL" sz="1400" b="1" dirty="0">
              <a:solidFill>
                <a:srgbClr val="0070C0"/>
              </a:solidFill>
            </a:endParaRPr>
          </a:p>
        </p:txBody>
      </p:sp>
      <p:sp>
        <p:nvSpPr>
          <p:cNvPr id="32" name="Oval 49"/>
          <p:cNvSpPr>
            <a:spLocks noChangeAspect="1"/>
          </p:cNvSpPr>
          <p:nvPr/>
        </p:nvSpPr>
        <p:spPr>
          <a:xfrm>
            <a:off x="1642523" y="4279051"/>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a</a:t>
            </a:r>
            <a:endParaRPr lang="es-CL" sz="1400" b="1" dirty="0">
              <a:solidFill>
                <a:srgbClr val="0070C0"/>
              </a:solidFill>
            </a:endParaRPr>
          </a:p>
        </p:txBody>
      </p:sp>
      <p:sp>
        <p:nvSpPr>
          <p:cNvPr id="33" name="Oval 49"/>
          <p:cNvSpPr>
            <a:spLocks noChangeAspect="1"/>
          </p:cNvSpPr>
          <p:nvPr/>
        </p:nvSpPr>
        <p:spPr>
          <a:xfrm>
            <a:off x="1058327" y="4655512"/>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b</a:t>
            </a:r>
            <a:endParaRPr lang="es-CL" sz="1400" b="1" dirty="0">
              <a:solidFill>
                <a:srgbClr val="0070C0"/>
              </a:solidFill>
            </a:endParaRPr>
          </a:p>
        </p:txBody>
      </p:sp>
      <p:sp>
        <p:nvSpPr>
          <p:cNvPr id="34" name="Oval 49"/>
          <p:cNvSpPr>
            <a:spLocks noChangeAspect="1"/>
          </p:cNvSpPr>
          <p:nvPr/>
        </p:nvSpPr>
        <p:spPr>
          <a:xfrm>
            <a:off x="2201330" y="5018324"/>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c</a:t>
            </a:r>
            <a:endParaRPr lang="es-CL" sz="1400" b="1" dirty="0">
              <a:solidFill>
                <a:srgbClr val="0070C0"/>
              </a:solidFill>
            </a:endParaRPr>
          </a:p>
        </p:txBody>
      </p:sp>
      <p:sp>
        <p:nvSpPr>
          <p:cNvPr id="35" name="Oval 49"/>
          <p:cNvSpPr>
            <a:spLocks noChangeAspect="1"/>
          </p:cNvSpPr>
          <p:nvPr/>
        </p:nvSpPr>
        <p:spPr>
          <a:xfrm>
            <a:off x="3273926" y="539665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e</a:t>
            </a:r>
            <a:endParaRPr lang="es-CL" sz="1400" b="1" dirty="0">
              <a:solidFill>
                <a:srgbClr val="0070C0"/>
              </a:solidFill>
            </a:endParaRPr>
          </a:p>
        </p:txBody>
      </p:sp>
      <p:sp>
        <p:nvSpPr>
          <p:cNvPr id="36" name="Oval 49"/>
          <p:cNvSpPr>
            <a:spLocks noChangeAspect="1"/>
          </p:cNvSpPr>
          <p:nvPr/>
        </p:nvSpPr>
        <p:spPr>
          <a:xfrm>
            <a:off x="4961461" y="575834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h</a:t>
            </a:r>
            <a:endParaRPr lang="es-CL" sz="1400" b="1" dirty="0">
              <a:solidFill>
                <a:srgbClr val="0070C0"/>
              </a:solidFill>
            </a:endParaRPr>
          </a:p>
        </p:txBody>
      </p:sp>
      <p:sp>
        <p:nvSpPr>
          <p:cNvPr id="37" name="Oval 49"/>
          <p:cNvSpPr>
            <a:spLocks noChangeAspect="1"/>
          </p:cNvSpPr>
          <p:nvPr/>
        </p:nvSpPr>
        <p:spPr>
          <a:xfrm>
            <a:off x="4414979" y="6133249"/>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i</a:t>
            </a:r>
            <a:endParaRPr lang="es-CL" sz="1400" b="1" dirty="0">
              <a:solidFill>
                <a:srgbClr val="0070C0"/>
              </a:solidFill>
            </a:endParaRPr>
          </a:p>
        </p:txBody>
      </p:sp>
      <p:sp>
        <p:nvSpPr>
          <p:cNvPr id="39" name="Oval 49"/>
          <p:cNvSpPr>
            <a:spLocks noChangeAspect="1"/>
          </p:cNvSpPr>
          <p:nvPr/>
        </p:nvSpPr>
        <p:spPr>
          <a:xfrm>
            <a:off x="5511795" y="6499768"/>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j</a:t>
            </a:r>
            <a:endParaRPr lang="es-CL" sz="1400" b="1" dirty="0">
              <a:solidFill>
                <a:srgbClr val="0070C0"/>
              </a:solidFill>
            </a:endParaRPr>
          </a:p>
        </p:txBody>
      </p:sp>
      <p:cxnSp>
        <p:nvCxnSpPr>
          <p:cNvPr id="4" name="Conector recto de flecha 3"/>
          <p:cNvCxnSpPr>
            <a:stCxn id="30" idx="2"/>
            <a:endCxn id="31" idx="7"/>
          </p:cNvCxnSpPr>
          <p:nvPr/>
        </p:nvCxnSpPr>
        <p:spPr>
          <a:xfrm flipH="1">
            <a:off x="2956710" y="3659060"/>
            <a:ext cx="895613" cy="28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6"/>
          <p:cNvGrpSpPr>
            <a:grpSpLocks noChangeAspect="1"/>
          </p:cNvGrpSpPr>
          <p:nvPr/>
        </p:nvGrpSpPr>
        <p:grpSpPr>
          <a:xfrm>
            <a:off x="6270440" y="3546477"/>
            <a:ext cx="2119256" cy="1692000"/>
            <a:chOff x="2814342" y="2514600"/>
            <a:chExt cx="2595858" cy="2072512"/>
          </a:xfrm>
        </p:grpSpPr>
        <p:grpSp>
          <p:nvGrpSpPr>
            <p:cNvPr id="42" name="Group 138"/>
            <p:cNvGrpSpPr/>
            <p:nvPr/>
          </p:nvGrpSpPr>
          <p:grpSpPr>
            <a:xfrm>
              <a:off x="4088962" y="2514600"/>
              <a:ext cx="327593" cy="329754"/>
              <a:chOff x="2491807" y="3581400"/>
              <a:chExt cx="327593" cy="329754"/>
            </a:xfrm>
          </p:grpSpPr>
          <p:sp>
            <p:nvSpPr>
              <p:cNvPr id="75" name="TextBox 44"/>
              <p:cNvSpPr txBox="1"/>
              <p:nvPr/>
            </p:nvSpPr>
            <p:spPr>
              <a:xfrm>
                <a:off x="2533847" y="3603377"/>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76"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3" name="Straight Connector 6"/>
            <p:cNvCxnSpPr>
              <a:stCxn id="76"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7"/>
            <p:cNvCxnSpPr>
              <a:stCxn id="76"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137"/>
            <p:cNvGrpSpPr/>
            <p:nvPr/>
          </p:nvGrpSpPr>
          <p:grpSpPr>
            <a:xfrm>
              <a:off x="3396232" y="3063047"/>
              <a:ext cx="327593" cy="329754"/>
              <a:chOff x="1799077" y="4129847"/>
              <a:chExt cx="327593" cy="329754"/>
            </a:xfrm>
          </p:grpSpPr>
          <p:sp>
            <p:nvSpPr>
              <p:cNvPr id="73" name="TextBox 42"/>
              <p:cNvSpPr txBox="1"/>
              <p:nvPr/>
            </p:nvSpPr>
            <p:spPr>
              <a:xfrm>
                <a:off x="1825889" y="4151824"/>
                <a:ext cx="269625" cy="307777"/>
              </a:xfrm>
              <a:prstGeom prst="rect">
                <a:avLst/>
              </a:prstGeom>
              <a:noFill/>
            </p:spPr>
            <p:txBody>
              <a:bodyPr wrap="none" rtlCol="0">
                <a:spAutoFit/>
              </a:bodyPr>
              <a:lstStyle/>
              <a:p>
                <a:pPr algn="ctr"/>
                <a:r>
                  <a:rPr lang="es-CL" sz="1400" dirty="0"/>
                  <a:t>g</a:t>
                </a:r>
                <a:endParaRPr lang="es-CL" sz="1400" baseline="-25000" dirty="0"/>
              </a:p>
            </p:txBody>
          </p:sp>
          <p:sp>
            <p:nvSpPr>
              <p:cNvPr id="74"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8" name="Group 139"/>
            <p:cNvGrpSpPr/>
            <p:nvPr/>
          </p:nvGrpSpPr>
          <p:grpSpPr>
            <a:xfrm>
              <a:off x="4774762" y="3063047"/>
              <a:ext cx="327593" cy="329754"/>
              <a:chOff x="3177607" y="4129847"/>
              <a:chExt cx="327593" cy="329754"/>
            </a:xfrm>
          </p:grpSpPr>
          <p:sp>
            <p:nvSpPr>
              <p:cNvPr id="71" name="TextBox 40"/>
              <p:cNvSpPr txBox="1"/>
              <p:nvPr/>
            </p:nvSpPr>
            <p:spPr>
              <a:xfrm>
                <a:off x="3199609" y="4151824"/>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72"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9" name="Group 144"/>
            <p:cNvGrpSpPr/>
            <p:nvPr/>
          </p:nvGrpSpPr>
          <p:grpSpPr>
            <a:xfrm>
              <a:off x="3707699" y="3599203"/>
              <a:ext cx="327593" cy="329754"/>
              <a:chOff x="2110544" y="4666003"/>
              <a:chExt cx="327593" cy="329754"/>
            </a:xfrm>
          </p:grpSpPr>
          <p:sp>
            <p:nvSpPr>
              <p:cNvPr id="69" name="TextBox 17"/>
              <p:cNvSpPr txBox="1"/>
              <p:nvPr/>
            </p:nvSpPr>
            <p:spPr>
              <a:xfrm>
                <a:off x="2134951" y="468798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70"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0" name="Group 143"/>
            <p:cNvGrpSpPr/>
            <p:nvPr/>
          </p:nvGrpSpPr>
          <p:grpSpPr>
            <a:xfrm>
              <a:off x="3070652" y="3599203"/>
              <a:ext cx="327593" cy="329754"/>
              <a:chOff x="1473497" y="4666003"/>
              <a:chExt cx="327593" cy="329754"/>
            </a:xfrm>
          </p:grpSpPr>
          <p:sp>
            <p:nvSpPr>
              <p:cNvPr id="67" name="TextBox 15"/>
              <p:cNvSpPr txBox="1"/>
              <p:nvPr/>
            </p:nvSpPr>
            <p:spPr>
              <a:xfrm>
                <a:off x="1499507" y="4687980"/>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68"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1" name="Group 141"/>
            <p:cNvGrpSpPr/>
            <p:nvPr/>
          </p:nvGrpSpPr>
          <p:grpSpPr>
            <a:xfrm>
              <a:off x="4414542" y="3588325"/>
              <a:ext cx="327593" cy="329754"/>
              <a:chOff x="2817387" y="4655125"/>
              <a:chExt cx="327593" cy="329754"/>
            </a:xfrm>
          </p:grpSpPr>
          <p:sp>
            <p:nvSpPr>
              <p:cNvPr id="65" name="TextBox 32"/>
              <p:cNvSpPr txBox="1"/>
              <p:nvPr/>
            </p:nvSpPr>
            <p:spPr>
              <a:xfrm>
                <a:off x="2865839" y="4677102"/>
                <a:ext cx="226344" cy="307777"/>
              </a:xfrm>
              <a:prstGeom prst="rect">
                <a:avLst/>
              </a:prstGeom>
              <a:noFill/>
            </p:spPr>
            <p:txBody>
              <a:bodyPr wrap="none" rtlCol="0">
                <a:spAutoFit/>
              </a:bodyPr>
              <a:lstStyle/>
              <a:p>
                <a:pPr algn="ctr"/>
                <a:r>
                  <a:rPr lang="es-CL" sz="1400" dirty="0"/>
                  <a:t>i</a:t>
                </a:r>
                <a:endParaRPr lang="es-CL" sz="1400" baseline="-25000" dirty="0"/>
              </a:p>
            </p:txBody>
          </p:sp>
          <p:sp>
            <p:nvSpPr>
              <p:cNvPr id="66"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2"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48"/>
            <p:cNvGrpSpPr/>
            <p:nvPr/>
          </p:nvGrpSpPr>
          <p:grpSpPr>
            <a:xfrm>
              <a:off x="5082607" y="3592343"/>
              <a:ext cx="327593" cy="329754"/>
              <a:chOff x="2110544" y="4666003"/>
              <a:chExt cx="327593" cy="329754"/>
            </a:xfrm>
          </p:grpSpPr>
          <p:sp>
            <p:nvSpPr>
              <p:cNvPr id="63" name="TextBox 17"/>
              <p:cNvSpPr txBox="1"/>
              <p:nvPr/>
            </p:nvSpPr>
            <p:spPr>
              <a:xfrm>
                <a:off x="2158194" y="4687980"/>
                <a:ext cx="227947" cy="307777"/>
              </a:xfrm>
              <a:prstGeom prst="rect">
                <a:avLst/>
              </a:prstGeom>
              <a:noFill/>
            </p:spPr>
            <p:txBody>
              <a:bodyPr wrap="none" rtlCol="0">
                <a:spAutoFit/>
              </a:bodyPr>
              <a:lstStyle/>
              <a:p>
                <a:pPr algn="ctr"/>
                <a:r>
                  <a:rPr lang="es-CL" sz="1400" dirty="0"/>
                  <a:t>j</a:t>
                </a:r>
                <a:endParaRPr lang="es-CL" sz="1400" baseline="-25000" dirty="0"/>
              </a:p>
            </p:txBody>
          </p:sp>
          <p:sp>
            <p:nvSpPr>
              <p:cNvPr id="64"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5" name="Straight Connector 20"/>
            <p:cNvCxnSpPr>
              <a:endCxn id="62"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189"/>
            <p:cNvGrpSpPr/>
            <p:nvPr/>
          </p:nvGrpSpPr>
          <p:grpSpPr>
            <a:xfrm>
              <a:off x="3285402" y="4257358"/>
              <a:ext cx="327593" cy="329754"/>
              <a:chOff x="3128854" y="5191281"/>
              <a:chExt cx="327593" cy="329754"/>
            </a:xfrm>
          </p:grpSpPr>
          <p:sp>
            <p:nvSpPr>
              <p:cNvPr id="61" name="TextBox 26"/>
              <p:cNvSpPr txBox="1"/>
              <p:nvPr/>
            </p:nvSpPr>
            <p:spPr>
              <a:xfrm>
                <a:off x="3160474" y="5213258"/>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62"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7" name="Group 192"/>
            <p:cNvGrpSpPr/>
            <p:nvPr/>
          </p:nvGrpSpPr>
          <p:grpSpPr>
            <a:xfrm>
              <a:off x="2814342" y="4247677"/>
              <a:ext cx="327593" cy="329754"/>
              <a:chOff x="3128854" y="5191281"/>
              <a:chExt cx="327593" cy="329754"/>
            </a:xfrm>
          </p:grpSpPr>
          <p:sp>
            <p:nvSpPr>
              <p:cNvPr id="59" name="TextBox 24"/>
              <p:cNvSpPr txBox="1"/>
              <p:nvPr/>
            </p:nvSpPr>
            <p:spPr>
              <a:xfrm>
                <a:off x="3150857" y="5213258"/>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60"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8"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Conector recto de flecha 76"/>
          <p:cNvCxnSpPr>
            <a:stCxn id="30" idx="5"/>
            <a:endCxn id="36" idx="0"/>
          </p:cNvCxnSpPr>
          <p:nvPr/>
        </p:nvCxnSpPr>
        <p:spPr>
          <a:xfrm>
            <a:off x="4065839" y="3747501"/>
            <a:ext cx="1020697" cy="2010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p:cNvCxnSpPr>
            <a:stCxn id="31" idx="3"/>
            <a:endCxn id="32" idx="7"/>
          </p:cNvCxnSpPr>
          <p:nvPr/>
        </p:nvCxnSpPr>
        <p:spPr>
          <a:xfrm flipH="1">
            <a:off x="1856039" y="4119827"/>
            <a:ext cx="923788" cy="19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p:cNvCxnSpPr>
            <a:stCxn id="31" idx="5"/>
            <a:endCxn id="35" idx="1"/>
          </p:cNvCxnSpPr>
          <p:nvPr/>
        </p:nvCxnSpPr>
        <p:spPr>
          <a:xfrm>
            <a:off x="2956710" y="4119827"/>
            <a:ext cx="353849" cy="13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p:cNvCxnSpPr>
            <a:stCxn id="32" idx="3"/>
            <a:endCxn id="33" idx="7"/>
          </p:cNvCxnSpPr>
          <p:nvPr/>
        </p:nvCxnSpPr>
        <p:spPr>
          <a:xfrm flipH="1">
            <a:off x="1271843" y="4492567"/>
            <a:ext cx="407313" cy="199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a:stCxn id="32" idx="5"/>
            <a:endCxn id="34" idx="1"/>
          </p:cNvCxnSpPr>
          <p:nvPr/>
        </p:nvCxnSpPr>
        <p:spPr>
          <a:xfrm>
            <a:off x="1856039" y="4492567"/>
            <a:ext cx="381924" cy="56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a:stCxn id="36" idx="3"/>
            <a:endCxn id="37" idx="7"/>
          </p:cNvCxnSpPr>
          <p:nvPr/>
        </p:nvCxnSpPr>
        <p:spPr>
          <a:xfrm flipH="1">
            <a:off x="4628495" y="5971856"/>
            <a:ext cx="369599" cy="19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a:stCxn id="36" idx="5"/>
            <a:endCxn id="39" idx="1"/>
          </p:cNvCxnSpPr>
          <p:nvPr/>
        </p:nvCxnSpPr>
        <p:spPr>
          <a:xfrm>
            <a:off x="5174977" y="5971856"/>
            <a:ext cx="373451" cy="56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ángulo 90"/>
          <p:cNvSpPr/>
          <p:nvPr/>
        </p:nvSpPr>
        <p:spPr>
          <a:xfrm>
            <a:off x="6206067" y="3429000"/>
            <a:ext cx="2286000" cy="192016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8" name="Rectángulo 147"/>
          <p:cNvSpPr/>
          <p:nvPr/>
        </p:nvSpPr>
        <p:spPr>
          <a:xfrm>
            <a:off x="948264" y="2817705"/>
            <a:ext cx="4953600" cy="6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9" name="Rectángulo 148"/>
          <p:cNvSpPr/>
          <p:nvPr/>
        </p:nvSpPr>
        <p:spPr>
          <a:xfrm>
            <a:off x="96560" y="3475709"/>
            <a:ext cx="828000" cy="33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3" name="Rectángulo 152"/>
          <p:cNvSpPr/>
          <p:nvPr/>
        </p:nvSpPr>
        <p:spPr>
          <a:xfrm>
            <a:off x="908638" y="3448617"/>
            <a:ext cx="2808000" cy="338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4" name="Rectángulo 153"/>
          <p:cNvSpPr/>
          <p:nvPr/>
        </p:nvSpPr>
        <p:spPr>
          <a:xfrm>
            <a:off x="4232966" y="3448617"/>
            <a:ext cx="1692000" cy="338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0" name="Llamada de nube 149"/>
          <p:cNvSpPr/>
          <p:nvPr/>
        </p:nvSpPr>
        <p:spPr>
          <a:xfrm>
            <a:off x="3742695" y="1744768"/>
            <a:ext cx="3551056" cy="1624623"/>
          </a:xfrm>
          <a:prstGeom prst="cloudCallout">
            <a:avLst>
              <a:gd name="adj1" fmla="val -37846"/>
              <a:gd name="adj2" fmla="val 65344"/>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Mira hacia las </a:t>
            </a:r>
            <a:r>
              <a:rPr lang="es-ES" sz="1400" b="1" dirty="0">
                <a:solidFill>
                  <a:schemeClr val="accent1">
                    <a:lumMod val="75000"/>
                  </a:schemeClr>
                </a:solidFill>
              </a:rPr>
              <a:t>columnas izquierdas</a:t>
            </a:r>
            <a:r>
              <a:rPr lang="es-ES" sz="1400" dirty="0">
                <a:solidFill>
                  <a:schemeClr val="accent1">
                    <a:lumMod val="75000"/>
                  </a:schemeClr>
                </a:solidFill>
              </a:rPr>
              <a:t>, el nodo que esté </a:t>
            </a:r>
            <a:r>
              <a:rPr lang="es-ES" sz="1400" b="1" dirty="0">
                <a:solidFill>
                  <a:schemeClr val="accent1">
                    <a:lumMod val="75000"/>
                  </a:schemeClr>
                </a:solidFill>
              </a:rPr>
              <a:t>más arriba </a:t>
            </a:r>
            <a:r>
              <a:rPr lang="es-ES" sz="1400" dirty="0">
                <a:solidFill>
                  <a:schemeClr val="accent1">
                    <a:lumMod val="75000"/>
                  </a:schemeClr>
                </a:solidFill>
              </a:rPr>
              <a:t>de todos, es el </a:t>
            </a:r>
            <a:r>
              <a:rPr lang="es-ES" sz="1400" b="1" dirty="0">
                <a:solidFill>
                  <a:srgbClr val="C00000"/>
                </a:solidFill>
              </a:rPr>
              <a:t>hijo izquierdo</a:t>
            </a:r>
            <a:r>
              <a:rPr lang="es-ES" sz="1400" dirty="0">
                <a:solidFill>
                  <a:srgbClr val="C00000"/>
                </a:solidFill>
              </a:rPr>
              <a:t>.</a:t>
            </a:r>
          </a:p>
          <a:p>
            <a:pPr algn="ctr"/>
            <a:r>
              <a:rPr lang="es-ES" sz="1400" dirty="0">
                <a:solidFill>
                  <a:srgbClr val="C00000"/>
                </a:solidFill>
              </a:rPr>
              <a:t>(dibuja una flecha hacia él)</a:t>
            </a:r>
            <a:endParaRPr lang="es-CL" sz="1400" dirty="0">
              <a:solidFill>
                <a:srgbClr val="C00000"/>
              </a:solidFill>
            </a:endParaRPr>
          </a:p>
        </p:txBody>
      </p:sp>
      <p:sp>
        <p:nvSpPr>
          <p:cNvPr id="151" name="Llamada de nube 150"/>
          <p:cNvSpPr/>
          <p:nvPr/>
        </p:nvSpPr>
        <p:spPr>
          <a:xfrm>
            <a:off x="1145271" y="1686349"/>
            <a:ext cx="3551056" cy="1624623"/>
          </a:xfrm>
          <a:prstGeom prst="cloudCallout">
            <a:avLst>
              <a:gd name="adj1" fmla="val 23668"/>
              <a:gd name="adj2" fmla="val 64823"/>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Mira hacia las </a:t>
            </a:r>
            <a:r>
              <a:rPr lang="es-ES" sz="1400" b="1" dirty="0">
                <a:solidFill>
                  <a:schemeClr val="accent1">
                    <a:lumMod val="75000"/>
                  </a:schemeClr>
                </a:solidFill>
              </a:rPr>
              <a:t>columnas derechas</a:t>
            </a:r>
            <a:r>
              <a:rPr lang="es-ES" sz="1400" dirty="0">
                <a:solidFill>
                  <a:schemeClr val="accent1">
                    <a:lumMod val="75000"/>
                  </a:schemeClr>
                </a:solidFill>
              </a:rPr>
              <a:t>, el nodo que esté </a:t>
            </a:r>
            <a:r>
              <a:rPr lang="es-ES" sz="1400" b="1" dirty="0">
                <a:solidFill>
                  <a:schemeClr val="accent1">
                    <a:lumMod val="75000"/>
                  </a:schemeClr>
                </a:solidFill>
              </a:rPr>
              <a:t>más arriba </a:t>
            </a:r>
            <a:r>
              <a:rPr lang="es-ES" sz="1400" dirty="0">
                <a:solidFill>
                  <a:schemeClr val="accent1">
                    <a:lumMod val="75000"/>
                  </a:schemeClr>
                </a:solidFill>
              </a:rPr>
              <a:t>de todos, es el </a:t>
            </a:r>
            <a:r>
              <a:rPr lang="es-ES" sz="1400" b="1" dirty="0">
                <a:solidFill>
                  <a:srgbClr val="C00000"/>
                </a:solidFill>
              </a:rPr>
              <a:t>hijo derecho</a:t>
            </a:r>
            <a:r>
              <a:rPr lang="es-ES" sz="1400" dirty="0">
                <a:solidFill>
                  <a:srgbClr val="C00000"/>
                </a:solidFill>
              </a:rPr>
              <a:t>.</a:t>
            </a:r>
          </a:p>
          <a:p>
            <a:pPr algn="ctr"/>
            <a:r>
              <a:rPr lang="es-ES" sz="1400" dirty="0">
                <a:solidFill>
                  <a:srgbClr val="C00000"/>
                </a:solidFill>
              </a:rPr>
              <a:t>(dibuja una flecha hacia él)</a:t>
            </a:r>
            <a:endParaRPr lang="es-CL" sz="1400" dirty="0">
              <a:solidFill>
                <a:srgbClr val="C00000"/>
              </a:solidFill>
            </a:endParaRPr>
          </a:p>
        </p:txBody>
      </p:sp>
      <p:sp>
        <p:nvSpPr>
          <p:cNvPr id="89" name="TextBox 39"/>
          <p:cNvSpPr txBox="1"/>
          <p:nvPr/>
        </p:nvSpPr>
        <p:spPr>
          <a:xfrm>
            <a:off x="6195803" y="3408957"/>
            <a:ext cx="2841189" cy="1077218"/>
          </a:xfrm>
          <a:prstGeom prst="rect">
            <a:avLst/>
          </a:prstGeom>
          <a:noFill/>
        </p:spPr>
        <p:txBody>
          <a:bodyPr wrap="square" rtlCol="0">
            <a:spAutoFit/>
          </a:bodyPr>
          <a:lstStyle/>
          <a:p>
            <a:pPr marL="106362" indent="-285750" algn="just">
              <a:buFont typeface="Wingdings" panose="05000000000000000000" pitchFamily="2" charset="2"/>
              <a:buChar char="§"/>
            </a:pPr>
            <a:r>
              <a:rPr lang="es-ES" sz="1600" dirty="0"/>
              <a:t>Ahora, debes </a:t>
            </a:r>
            <a:r>
              <a:rPr lang="es-ES" sz="1600" b="1" dirty="0"/>
              <a:t>dibujar cada nodo </a:t>
            </a:r>
            <a:r>
              <a:rPr lang="es-ES" sz="1600" dirty="0"/>
              <a:t>justo en la casilla donde </a:t>
            </a:r>
            <a:r>
              <a:rPr lang="es-ES" sz="1600" b="1" dirty="0"/>
              <a:t>coincide</a:t>
            </a:r>
            <a:r>
              <a:rPr lang="es-ES" sz="1600" dirty="0"/>
              <a:t> su información tanto en la fila como en la columna.</a:t>
            </a:r>
            <a:endParaRPr lang="es-CL" sz="1600" dirty="0"/>
          </a:p>
        </p:txBody>
      </p:sp>
      <p:sp>
        <p:nvSpPr>
          <p:cNvPr id="104" name="TextBox 39"/>
          <p:cNvSpPr txBox="1"/>
          <p:nvPr/>
        </p:nvSpPr>
        <p:spPr>
          <a:xfrm>
            <a:off x="6195803" y="4611761"/>
            <a:ext cx="2841189" cy="1077218"/>
          </a:xfrm>
          <a:prstGeom prst="rect">
            <a:avLst/>
          </a:prstGeom>
          <a:noFill/>
        </p:spPr>
        <p:txBody>
          <a:bodyPr wrap="square" rtlCol="0">
            <a:spAutoFit/>
          </a:bodyPr>
          <a:lstStyle/>
          <a:p>
            <a:pPr marL="106362" indent="-285750" algn="just">
              <a:buFont typeface="Wingdings" panose="05000000000000000000" pitchFamily="2" charset="2"/>
              <a:buChar char="§"/>
            </a:pPr>
            <a:r>
              <a:rPr lang="es-ES" sz="1600" dirty="0"/>
              <a:t>El nodo dibujado en la primera fila, siempre será la </a:t>
            </a:r>
            <a:r>
              <a:rPr lang="es-ES" sz="1600" b="1" dirty="0">
                <a:solidFill>
                  <a:srgbClr val="C00000"/>
                </a:solidFill>
              </a:rPr>
              <a:t>raíz </a:t>
            </a:r>
            <a:r>
              <a:rPr lang="es-ES" sz="1600" dirty="0"/>
              <a:t>del árbol que estás reconstruyendo.</a:t>
            </a:r>
            <a:endParaRPr lang="es-CL" sz="1600" dirty="0"/>
          </a:p>
        </p:txBody>
      </p:sp>
    </p:spTree>
    <p:extLst>
      <p:ext uri="{BB962C8B-B14F-4D97-AF65-F5344CB8AC3E}">
        <p14:creationId xmlns:p14="http://schemas.microsoft.com/office/powerpoint/2010/main" val="346021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4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0">
                                            <p:bg/>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50">
                                            <p:txEl>
                                              <p:pRg st="0" end="0"/>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50">
                                            <p:txEl>
                                              <p:pRg st="1" end="1"/>
                                            </p:txEl>
                                          </p:spTgt>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50">
                                            <p:bg/>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5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1" nodeType="clickEffect">
                                  <p:stCondLst>
                                    <p:cond delay="0"/>
                                  </p:stCondLst>
                                  <p:childTnLst>
                                    <p:set>
                                      <p:cBhvr>
                                        <p:cTn id="108" dur="1" fill="hold">
                                          <p:stCondLst>
                                            <p:cond delay="0"/>
                                          </p:stCondLst>
                                        </p:cTn>
                                        <p:tgtEl>
                                          <p:spTgt spid="15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0" nodeType="clickEffect">
                                  <p:stCondLst>
                                    <p:cond delay="0"/>
                                  </p:stCondLst>
                                  <p:childTnLst>
                                    <p:set>
                                      <p:cBhvr>
                                        <p:cTn id="120" dur="1" fill="hold">
                                          <p:stCondLst>
                                            <p:cond delay="0"/>
                                          </p:stCondLst>
                                        </p:cTn>
                                        <p:tgtEl>
                                          <p:spTgt spid="15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5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89"/>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0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1" grpId="0" animBg="1"/>
      <p:bldP spid="32" grpId="0" animBg="1"/>
      <p:bldP spid="33" grpId="0" animBg="1"/>
      <p:bldP spid="34" grpId="0" animBg="1"/>
      <p:bldP spid="35" grpId="0" animBg="1"/>
      <p:bldP spid="36" grpId="0" animBg="1"/>
      <p:bldP spid="37" grpId="0" animBg="1"/>
      <p:bldP spid="39" grpId="0" animBg="1"/>
      <p:bldP spid="91" grpId="0" animBg="1"/>
      <p:bldP spid="148" grpId="0" animBg="1"/>
      <p:bldP spid="148" grpId="1" animBg="1"/>
      <p:bldP spid="149" grpId="0" animBg="1"/>
      <p:bldP spid="149" grpId="1" animBg="1"/>
      <p:bldP spid="153" grpId="0" animBg="1"/>
      <p:bldP spid="153" grpId="1" animBg="1"/>
      <p:bldP spid="154" grpId="0" animBg="1"/>
      <p:bldP spid="154" grpId="1" animBg="1"/>
      <p:bldP spid="150" grpId="0" uiExpand="1" build="allAtOnce" animBg="1"/>
      <p:bldP spid="150" grpId="1" uiExpand="1" build="allAtOnce" animBg="1"/>
      <p:bldP spid="151" grpId="0" animBg="1"/>
      <p:bldP spid="151" grpId="1" animBg="1"/>
      <p:bldP spid="89" grpId="0"/>
      <p:bldP spid="89" grpId="1"/>
      <p:bldP spid="104" grpId="0"/>
      <p:bldP spid="10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8631365" y="6432550"/>
            <a:ext cx="512635" cy="349250"/>
          </a:xfrm>
        </p:spPr>
        <p:txBody>
          <a:bodyPr/>
          <a:lstStyle/>
          <a:p>
            <a:fld id="{B6F15528-21DE-4FAA-801E-634DDDAF4B2B}" type="slidenum">
              <a:rPr lang="en-US" smtClean="0"/>
              <a:pPr/>
              <a:t>4</a:t>
            </a:fld>
            <a:endParaRPr lang="en-US"/>
          </a:p>
        </p:txBody>
      </p:sp>
      <p:sp>
        <p:nvSpPr>
          <p:cNvPr id="5" name="TextBox 39"/>
          <p:cNvSpPr txBox="1"/>
          <p:nvPr/>
        </p:nvSpPr>
        <p:spPr>
          <a:xfrm>
            <a:off x="-1582" y="1085850"/>
            <a:ext cx="9132882" cy="584775"/>
          </a:xfrm>
          <a:prstGeom prst="rect">
            <a:avLst/>
          </a:prstGeom>
          <a:noFill/>
        </p:spPr>
        <p:txBody>
          <a:bodyPr wrap="square" rtlCol="0">
            <a:spAutoFit/>
          </a:bodyPr>
          <a:lstStyle/>
          <a:p>
            <a:pPr algn="just"/>
            <a:r>
              <a:rPr lang="es-CL" sz="1600" dirty="0"/>
              <a:t>Al igual que en las listas dinámicas, la </a:t>
            </a:r>
            <a:r>
              <a:rPr lang="es-CL" sz="1600" b="1" dirty="0"/>
              <a:t>representación dinámica </a:t>
            </a:r>
            <a:r>
              <a:rPr lang="es-CL" sz="1600" dirty="0"/>
              <a:t>de cada </a:t>
            </a:r>
            <a:r>
              <a:rPr lang="es-CL" sz="1600" b="1" dirty="0"/>
              <a:t>nodo</a:t>
            </a:r>
            <a:r>
              <a:rPr lang="es-CL" sz="1600" dirty="0"/>
              <a:t> de un </a:t>
            </a:r>
            <a:r>
              <a:rPr lang="es-CL" sz="1600" b="1" dirty="0"/>
              <a:t>árbol binario</a:t>
            </a:r>
            <a:r>
              <a:rPr lang="es-CL" sz="1600" dirty="0"/>
              <a:t>, permite un uso más eficiente de la memoria, generando elementos </a:t>
            </a:r>
            <a:r>
              <a:rPr lang="es-CL" sz="1600" b="1" u="sng" dirty="0">
                <a:solidFill>
                  <a:srgbClr val="C00000"/>
                </a:solidFill>
              </a:rPr>
              <a:t>sólo en la medida que se requiera</a:t>
            </a:r>
            <a:r>
              <a:rPr lang="es-CL" sz="1600" dirty="0"/>
              <a:t>. </a:t>
            </a:r>
          </a:p>
        </p:txBody>
      </p:sp>
      <p:sp>
        <p:nvSpPr>
          <p:cNvPr id="6" name="Rectángulo 5"/>
          <p:cNvSpPr/>
          <p:nvPr/>
        </p:nvSpPr>
        <p:spPr>
          <a:xfrm>
            <a:off x="28875" y="1766531"/>
            <a:ext cx="2514600" cy="1169551"/>
          </a:xfrm>
          <a:prstGeom prst="rect">
            <a:avLst/>
          </a:prstGeom>
        </p:spPr>
        <p:txBody>
          <a:bodyPr wrap="square">
            <a:spAutoFit/>
          </a:bodyPr>
          <a:lstStyle/>
          <a:p>
            <a:r>
              <a:rPr lang="es-CL" sz="1400" b="1" dirty="0" err="1">
                <a:solidFill>
                  <a:srgbClr val="0000FF"/>
                </a:solidFill>
                <a:latin typeface="Courier New" panose="02070309020205020404" pitchFamily="49" charset="0"/>
                <a:cs typeface="Courier New" panose="02070309020205020404" pitchFamily="49" charset="0"/>
              </a:rPr>
              <a:t>struct</a:t>
            </a:r>
            <a:r>
              <a:rPr lang="es-CL" sz="1400" b="1" dirty="0">
                <a:latin typeface="Courier New" panose="02070309020205020404" pitchFamily="49" charset="0"/>
                <a:cs typeface="Courier New" panose="02070309020205020404" pitchFamily="49" charset="0"/>
              </a:rPr>
              <a:t> nodo</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latin typeface="Courier New" panose="02070309020205020404" pitchFamily="49" charset="0"/>
                <a:cs typeface="Courier New" panose="02070309020205020404" pitchFamily="49" charset="0"/>
              </a:rPr>
              <a:t>tipoDato</a:t>
            </a:r>
            <a:r>
              <a:rPr lang="es-CL" sz="1400" dirty="0">
                <a:latin typeface="Courier New" panose="02070309020205020404" pitchFamily="49" charset="0"/>
                <a:cs typeface="Courier New" panose="02070309020205020404" pitchFamily="49" charset="0"/>
              </a:rPr>
              <a:t> </a:t>
            </a:r>
            <a:r>
              <a:rPr lang="es-CL" sz="1400" b="1" dirty="0" err="1">
                <a:latin typeface="Courier New" panose="02070309020205020404" pitchFamily="49" charset="0"/>
                <a:cs typeface="Courier New" panose="02070309020205020404" pitchFamily="49" charset="0"/>
              </a:rPr>
              <a:t>info</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solidFill>
                  <a:srgbClr val="0000FF"/>
                </a:solidFill>
                <a:latin typeface="Courier New" panose="02070309020205020404" pitchFamily="49" charset="0"/>
                <a:cs typeface="Courier New" panose="02070309020205020404" pitchFamily="49" charset="0"/>
              </a:rPr>
              <a:t>struct</a:t>
            </a:r>
            <a:r>
              <a:rPr lang="es-CL" sz="1400" dirty="0">
                <a:latin typeface="Courier New" panose="02070309020205020404" pitchFamily="49" charset="0"/>
                <a:cs typeface="Courier New" panose="02070309020205020404" pitchFamily="49" charset="0"/>
              </a:rPr>
              <a:t> nodo </a:t>
            </a:r>
            <a:r>
              <a:rPr lang="es-CL" sz="1400" dirty="0">
                <a:solidFill>
                  <a:srgbClr val="FF0000"/>
                </a:solidFill>
                <a:latin typeface="Courier New" panose="02070309020205020404" pitchFamily="49" charset="0"/>
                <a:cs typeface="Courier New" panose="02070309020205020404" pitchFamily="49" charset="0"/>
              </a:rPr>
              <a:t>*</a:t>
            </a:r>
            <a:r>
              <a:rPr lang="es-CL" sz="1400" b="1" dirty="0" err="1">
                <a:latin typeface="Courier New" panose="02070309020205020404" pitchFamily="49" charset="0"/>
                <a:cs typeface="Courier New" panose="02070309020205020404" pitchFamily="49" charset="0"/>
              </a:rPr>
              <a:t>izq</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solidFill>
                  <a:srgbClr val="0000FF"/>
                </a:solidFill>
                <a:latin typeface="Courier New" panose="02070309020205020404" pitchFamily="49" charset="0"/>
                <a:cs typeface="Courier New" panose="02070309020205020404" pitchFamily="49" charset="0"/>
              </a:rPr>
              <a:t>struct</a:t>
            </a:r>
            <a:r>
              <a:rPr lang="es-CL" sz="1400" dirty="0">
                <a:latin typeface="Courier New" panose="02070309020205020404" pitchFamily="49" charset="0"/>
                <a:cs typeface="Courier New" panose="02070309020205020404" pitchFamily="49" charset="0"/>
              </a:rPr>
              <a:t> nodo </a:t>
            </a:r>
            <a:r>
              <a:rPr lang="es-CL" sz="1400" dirty="0">
                <a:solidFill>
                  <a:srgbClr val="FF0000"/>
                </a:solidFill>
                <a:latin typeface="Courier New" panose="02070309020205020404" pitchFamily="49" charset="0"/>
                <a:cs typeface="Courier New" panose="02070309020205020404" pitchFamily="49" charset="0"/>
              </a:rPr>
              <a:t>*</a:t>
            </a:r>
            <a:r>
              <a:rPr lang="es-CL" sz="1400" b="1" dirty="0">
                <a:latin typeface="Courier New" panose="02070309020205020404" pitchFamily="49" charset="0"/>
                <a:cs typeface="Courier New" panose="02070309020205020404" pitchFamily="49" charset="0"/>
              </a:rPr>
              <a:t>der</a:t>
            </a:r>
            <a:r>
              <a:rPr lang="es-CL" sz="1400" dirty="0">
                <a:solidFill>
                  <a:srgbClr val="FF0000"/>
                </a:solidFill>
                <a:latin typeface="Courier New" panose="02070309020205020404" pitchFamily="49" charset="0"/>
                <a:cs typeface="Courier New" panose="02070309020205020404" pitchFamily="49" charset="0"/>
              </a:rPr>
              <a:t>;</a:t>
            </a:r>
          </a:p>
          <a:p>
            <a:r>
              <a:rPr lang="es-ES" sz="1400" dirty="0">
                <a:solidFill>
                  <a:srgbClr val="FF0000"/>
                </a:solidFill>
                <a:latin typeface="Courier New" panose="02070309020205020404" pitchFamily="49" charset="0"/>
                <a:cs typeface="Courier New" panose="02070309020205020404" pitchFamily="49" charset="0"/>
              </a:rPr>
              <a:t>};</a:t>
            </a:r>
          </a:p>
        </p:txBody>
      </p:sp>
      <p:sp>
        <p:nvSpPr>
          <p:cNvPr id="20" name="Rectángulo 19"/>
          <p:cNvSpPr/>
          <p:nvPr/>
        </p:nvSpPr>
        <p:spPr>
          <a:xfrm>
            <a:off x="0" y="685800"/>
            <a:ext cx="9144000" cy="369332"/>
          </a:xfrm>
          <a:prstGeom prst="rect">
            <a:avLst/>
          </a:prstGeom>
        </p:spPr>
        <p:txBody>
          <a:bodyPr wrap="square">
            <a:spAutoFit/>
          </a:bodyPr>
          <a:lstStyle/>
          <a:p>
            <a:pPr algn="just"/>
            <a:r>
              <a:rPr lang="es-CL" b="1" u="sng" dirty="0">
                <a:solidFill>
                  <a:srgbClr val="0070C0"/>
                </a:solidFill>
              </a:rPr>
              <a:t>¿Cómo almacenamos un AB en el Computador? (en lenguaje C).</a:t>
            </a:r>
          </a:p>
        </p:txBody>
      </p:sp>
      <p:sp>
        <p:nvSpPr>
          <p:cNvPr id="21"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Representación Dinámica</a:t>
            </a:r>
            <a:endParaRPr lang="es-CL" sz="2400" b="1" i="1" dirty="0">
              <a:solidFill>
                <a:srgbClr val="0070C0"/>
              </a:solidFill>
            </a:endParaRPr>
          </a:p>
        </p:txBody>
      </p:sp>
      <p:sp>
        <p:nvSpPr>
          <p:cNvPr id="44" name="Rectángulo 43"/>
          <p:cNvSpPr/>
          <p:nvPr/>
        </p:nvSpPr>
        <p:spPr>
          <a:xfrm>
            <a:off x="28875" y="3615259"/>
            <a:ext cx="4070551" cy="2862322"/>
          </a:xfrm>
          <a:prstGeom prst="rect">
            <a:avLst/>
          </a:prstGeom>
        </p:spPr>
        <p:txBody>
          <a:bodyPr wrap="square">
            <a:spAutoFit/>
          </a:bodyPr>
          <a:lstStyle/>
          <a:p>
            <a:pPr algn="just"/>
            <a:r>
              <a:rPr lang="es-ES_tradnl" sz="1400" b="1" dirty="0">
                <a:solidFill>
                  <a:srgbClr val="00B050"/>
                </a:solidFill>
                <a:latin typeface="Courier New" pitchFamily="49" charset="0"/>
                <a:cs typeface="Courier New" pitchFamily="49" charset="0"/>
              </a:rPr>
              <a:t>AB</a:t>
            </a:r>
            <a:r>
              <a:rPr lang="es-ES_tradnl" sz="1400" dirty="0">
                <a:latin typeface="Courier New" pitchFamily="49" charset="0"/>
                <a:cs typeface="Courier New" pitchFamily="49" charset="0"/>
              </a:rPr>
              <a:t> </a:t>
            </a:r>
            <a:r>
              <a:rPr lang="es-ES_tradnl" sz="1400" b="1" u="sng" dirty="0" err="1">
                <a:latin typeface="Courier New" pitchFamily="49" charset="0"/>
                <a:cs typeface="Courier New" pitchFamily="49" charset="0"/>
              </a:rPr>
              <a:t>creaNodo</a:t>
            </a:r>
            <a:r>
              <a:rPr lang="es-ES_tradnl" sz="1400" dirty="0">
                <a:solidFill>
                  <a:srgbClr val="FF0000"/>
                </a:solidFill>
                <a:latin typeface="Courier New" pitchFamily="49" charset="0"/>
                <a:cs typeface="Courier New" pitchFamily="49" charset="0"/>
              </a:rPr>
              <a:t>(</a:t>
            </a:r>
            <a:r>
              <a:rPr lang="es-CL" sz="1400" dirty="0" err="1">
                <a:latin typeface="Courier New" panose="02070309020205020404" pitchFamily="49" charset="0"/>
                <a:cs typeface="Courier New" panose="02070309020205020404" pitchFamily="49" charset="0"/>
              </a:rPr>
              <a:t>tipoDato</a:t>
            </a:r>
            <a:r>
              <a:rPr lang="es-CL" sz="1400" dirty="0">
                <a:latin typeface="Courier New" panose="02070309020205020404" pitchFamily="49" charset="0"/>
                <a:cs typeface="Courier New" panose="02070309020205020404" pitchFamily="49" charset="0"/>
              </a:rPr>
              <a:t> </a:t>
            </a:r>
            <a:r>
              <a:rPr lang="es-ES_tradnl" sz="1400" b="1" dirty="0">
                <a:solidFill>
                  <a:srgbClr val="FF00FF"/>
                </a:solidFill>
                <a:latin typeface="Courier New" pitchFamily="49" charset="0"/>
                <a:cs typeface="Courier New" pitchFamily="49" charset="0"/>
              </a:rPr>
              <a:t>valor</a:t>
            </a:r>
            <a:r>
              <a:rPr lang="es-ES_tradnl" sz="1400" dirty="0">
                <a:solidFill>
                  <a:srgbClr val="FF0000"/>
                </a:solidFill>
                <a:latin typeface="Courier New" pitchFamily="49" charset="0"/>
                <a:cs typeface="Courier New" pitchFamily="49" charset="0"/>
              </a:rPr>
              <a:t>) </a:t>
            </a:r>
            <a:r>
              <a:rPr lang="es-CL" sz="1400" dirty="0">
                <a:solidFill>
                  <a:srgbClr val="FF0000"/>
                </a:solidFill>
                <a:latin typeface="Courier New" pitchFamily="49" charset="0"/>
                <a:cs typeface="Courier New" pitchFamily="49" charset="0"/>
              </a:rPr>
              <a:t>{</a:t>
            </a:r>
          </a:p>
          <a:p>
            <a:pPr algn="just"/>
            <a:r>
              <a:rPr lang="es-CL" sz="1400" dirty="0">
                <a:solidFill>
                  <a:srgbClr val="FF000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AB</a:t>
            </a:r>
            <a:r>
              <a:rPr lang="es-CL" sz="1400" dirty="0">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solidFill>
                  <a:srgbClr val="FF0000"/>
                </a:solidFill>
                <a:latin typeface="Courier New" pitchFamily="49" charset="0"/>
                <a:cs typeface="Courier New" pitchFamily="49" charset="0"/>
              </a:rPr>
              <a:t>;</a:t>
            </a:r>
          </a:p>
          <a:p>
            <a:pPr algn="just"/>
            <a:endParaRPr lang="es-CL" sz="800" dirty="0">
              <a:solidFill>
                <a:srgbClr val="FF0000"/>
              </a:solidFill>
              <a:latin typeface="Courier New" pitchFamily="49" charset="0"/>
              <a:cs typeface="Courier New" pitchFamily="49" charset="0"/>
            </a:endParaRPr>
          </a:p>
          <a:p>
            <a:pPr algn="just"/>
            <a:r>
              <a:rPr lang="es-CL" sz="1400" dirty="0">
                <a:solidFill>
                  <a:srgbClr val="FF0000"/>
                </a:solidFill>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latin typeface="Courier New" pitchFamily="49" charset="0"/>
                <a:cs typeface="Courier New" pitchFamily="49" charset="0"/>
              </a:rPr>
              <a:t> </a:t>
            </a:r>
            <a:r>
              <a:rPr lang="es-CL" sz="1400" dirty="0">
                <a:solidFill>
                  <a:srgbClr val="FF0000"/>
                </a:solidFill>
                <a:latin typeface="Courier New" pitchFamily="49" charset="0"/>
                <a:cs typeface="Courier New" pitchFamily="49" charset="0"/>
              </a:rPr>
              <a:t>=</a:t>
            </a:r>
            <a:r>
              <a:rPr lang="es-CL" sz="1400" dirty="0">
                <a:latin typeface="Courier New" pitchFamily="49" charset="0"/>
                <a:cs typeface="Courier New" pitchFamily="49" charset="0"/>
              </a:rPr>
              <a:t> </a:t>
            </a:r>
            <a:r>
              <a:rPr lang="es-CL" sz="1400" dirty="0" err="1">
                <a:latin typeface="Courier New" pitchFamily="49" charset="0"/>
                <a:cs typeface="Courier New" pitchFamily="49" charset="0"/>
              </a:rPr>
              <a:t>malloc</a:t>
            </a:r>
            <a:r>
              <a:rPr lang="es-CL" sz="1400" dirty="0">
                <a:solidFill>
                  <a:srgbClr val="FF0000"/>
                </a:solidFill>
                <a:latin typeface="Courier New" pitchFamily="49" charset="0"/>
                <a:cs typeface="Courier New" pitchFamily="49" charset="0"/>
              </a:rPr>
              <a:t>(</a:t>
            </a:r>
            <a:r>
              <a:rPr lang="es-CL" sz="1400" dirty="0" err="1">
                <a:solidFill>
                  <a:srgbClr val="0000FF"/>
                </a:solidFill>
                <a:latin typeface="Courier New" pitchFamily="49" charset="0"/>
                <a:cs typeface="Courier New" pitchFamily="49" charset="0"/>
              </a:rPr>
              <a:t>sizeof</a:t>
            </a:r>
            <a:r>
              <a:rPr lang="es-CL" sz="1400" dirty="0">
                <a:solidFill>
                  <a:srgbClr val="FF0000"/>
                </a:solidFill>
                <a:latin typeface="Courier New" pitchFamily="49" charset="0"/>
                <a:cs typeface="Courier New" pitchFamily="49" charset="0"/>
              </a:rPr>
              <a:t>(</a:t>
            </a:r>
            <a:r>
              <a:rPr lang="es-ES_tradnl" sz="1400" b="1" dirty="0" err="1">
                <a:latin typeface="Courier New" pitchFamily="49" charset="0"/>
                <a:cs typeface="Courier New" pitchFamily="49" charset="0"/>
              </a:rPr>
              <a:t>tNodo</a:t>
            </a:r>
            <a:r>
              <a:rPr lang="es-CL" sz="1400" dirty="0">
                <a:solidFill>
                  <a:srgbClr val="FF0000"/>
                </a:solidFill>
                <a:latin typeface="Courier New" pitchFamily="49" charset="0"/>
                <a:cs typeface="Courier New" pitchFamily="49" charset="0"/>
              </a:rPr>
              <a:t>));</a:t>
            </a:r>
          </a:p>
          <a:p>
            <a:pPr algn="just"/>
            <a:r>
              <a:rPr lang="es-CL" sz="1400" dirty="0">
                <a:solidFill>
                  <a:srgbClr val="FF0000"/>
                </a:solidFill>
                <a:latin typeface="Courier New" pitchFamily="49" charset="0"/>
                <a:cs typeface="Courier New" pitchFamily="49" charset="0"/>
              </a:rPr>
              <a:t>   </a:t>
            </a:r>
            <a:r>
              <a:rPr lang="es-CL" sz="1400" dirty="0" err="1">
                <a:solidFill>
                  <a:srgbClr val="0000FF"/>
                </a:solidFill>
                <a:latin typeface="Courier New" pitchFamily="49" charset="0"/>
                <a:cs typeface="Courier New" pitchFamily="49" charset="0"/>
              </a:rPr>
              <a:t>if</a:t>
            </a:r>
            <a:r>
              <a:rPr lang="es-CL" sz="1400" dirty="0">
                <a:solidFill>
                  <a:srgbClr val="FF0000"/>
                </a:solidFill>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latin typeface="Courier New" pitchFamily="49" charset="0"/>
                <a:cs typeface="Courier New" pitchFamily="49" charset="0"/>
              </a:rPr>
              <a:t> </a:t>
            </a:r>
            <a:r>
              <a:rPr lang="es-CL" sz="1400" dirty="0">
                <a:solidFill>
                  <a:srgbClr val="FF0000"/>
                </a:solidFill>
                <a:latin typeface="Courier New" pitchFamily="49" charset="0"/>
                <a:cs typeface="Courier New" pitchFamily="49" charset="0"/>
                <a:sym typeface="Symbol"/>
              </a:rPr>
              <a:t>!=</a:t>
            </a:r>
            <a:r>
              <a:rPr lang="es-CL" sz="1400" dirty="0">
                <a:latin typeface="Courier New" pitchFamily="49" charset="0"/>
                <a:cs typeface="Courier New" pitchFamily="49" charset="0"/>
              </a:rPr>
              <a:t> NULL</a:t>
            </a:r>
            <a:r>
              <a:rPr lang="es-CL" sz="1400" dirty="0">
                <a:solidFill>
                  <a:srgbClr val="FF0000"/>
                </a:solidFill>
                <a:latin typeface="Courier New" pitchFamily="49" charset="0"/>
                <a:cs typeface="Courier New" pitchFamily="49" charset="0"/>
              </a:rPr>
              <a:t>){</a:t>
            </a:r>
          </a:p>
          <a:p>
            <a:pPr algn="just"/>
            <a:r>
              <a:rPr lang="es-CL" sz="1400" dirty="0">
                <a:solidFill>
                  <a:srgbClr val="FF0000"/>
                </a:solidFill>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solidFill>
                  <a:srgbClr val="FF0000"/>
                </a:solidFill>
                <a:latin typeface="Courier New" pitchFamily="49" charset="0"/>
                <a:cs typeface="Courier New" pitchFamily="49" charset="0"/>
              </a:rPr>
              <a:t>-&gt;</a:t>
            </a:r>
            <a:r>
              <a:rPr lang="es-CL" sz="1400" b="1" dirty="0" err="1">
                <a:latin typeface="Courier New" pitchFamily="49" charset="0"/>
                <a:cs typeface="Courier New" pitchFamily="49" charset="0"/>
              </a:rPr>
              <a:t>info</a:t>
            </a:r>
            <a:r>
              <a:rPr lang="es-CL" sz="1400" dirty="0">
                <a:solidFill>
                  <a:srgbClr val="FF0000"/>
                </a:solidFill>
                <a:latin typeface="Courier New" pitchFamily="49" charset="0"/>
                <a:cs typeface="Courier New" pitchFamily="49" charset="0"/>
              </a:rPr>
              <a:t> = </a:t>
            </a:r>
            <a:r>
              <a:rPr lang="es-CL" sz="1400" b="1" dirty="0">
                <a:solidFill>
                  <a:srgbClr val="FF00FF"/>
                </a:solidFill>
                <a:latin typeface="Courier New" pitchFamily="49" charset="0"/>
                <a:cs typeface="Courier New" pitchFamily="49" charset="0"/>
              </a:rPr>
              <a:t>valor</a:t>
            </a:r>
            <a:r>
              <a:rPr lang="es-CL" sz="1400" dirty="0">
                <a:solidFill>
                  <a:srgbClr val="FF0000"/>
                </a:solidFill>
                <a:latin typeface="Courier New" pitchFamily="49" charset="0"/>
                <a:cs typeface="Courier New" pitchFamily="49" charset="0"/>
              </a:rPr>
              <a:t>;</a:t>
            </a:r>
          </a:p>
          <a:p>
            <a:pPr algn="just"/>
            <a:r>
              <a:rPr lang="es-CL" sz="1400" dirty="0">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solidFill>
                  <a:srgbClr val="FF0000"/>
                </a:solidFill>
                <a:latin typeface="Courier New" pitchFamily="49" charset="0"/>
                <a:cs typeface="Courier New" pitchFamily="49" charset="0"/>
              </a:rPr>
              <a:t>-&gt;</a:t>
            </a:r>
            <a:r>
              <a:rPr lang="es-CL" sz="1400" b="1" dirty="0" err="1">
                <a:latin typeface="Courier New" pitchFamily="49" charset="0"/>
                <a:cs typeface="Courier New" pitchFamily="49" charset="0"/>
              </a:rPr>
              <a:t>izq</a:t>
            </a:r>
            <a:r>
              <a:rPr lang="es-CL" sz="1400" dirty="0">
                <a:solidFill>
                  <a:srgbClr val="FF0000"/>
                </a:solidFill>
                <a:latin typeface="Courier New" pitchFamily="49" charset="0"/>
                <a:cs typeface="Courier New" pitchFamily="49" charset="0"/>
              </a:rPr>
              <a:t> = </a:t>
            </a:r>
            <a:r>
              <a:rPr lang="es-CL" sz="1400" b="1" dirty="0">
                <a:latin typeface="Courier New" pitchFamily="49" charset="0"/>
                <a:cs typeface="Courier New" pitchFamily="49" charset="0"/>
              </a:rPr>
              <a:t>NULL</a:t>
            </a:r>
            <a:r>
              <a:rPr lang="es-CL" sz="1400" dirty="0">
                <a:solidFill>
                  <a:srgbClr val="FF0000"/>
                </a:solidFill>
                <a:latin typeface="Courier New" pitchFamily="49" charset="0"/>
                <a:cs typeface="Courier New" pitchFamily="49" charset="0"/>
              </a:rPr>
              <a:t>;</a:t>
            </a:r>
          </a:p>
          <a:p>
            <a:pPr algn="just"/>
            <a:r>
              <a:rPr lang="es-CL" sz="1400" dirty="0">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solidFill>
                  <a:srgbClr val="FF0000"/>
                </a:solidFill>
                <a:latin typeface="Courier New" pitchFamily="49" charset="0"/>
                <a:cs typeface="Courier New" pitchFamily="49" charset="0"/>
              </a:rPr>
              <a:t>-&gt;</a:t>
            </a:r>
            <a:r>
              <a:rPr lang="es-CL" sz="1400" b="1" dirty="0">
                <a:latin typeface="Courier New" pitchFamily="49" charset="0"/>
                <a:cs typeface="Courier New" pitchFamily="49" charset="0"/>
              </a:rPr>
              <a:t>der</a:t>
            </a:r>
            <a:r>
              <a:rPr lang="es-CL" sz="1400" dirty="0">
                <a:solidFill>
                  <a:srgbClr val="FF0000"/>
                </a:solidFill>
                <a:latin typeface="Courier New" pitchFamily="49" charset="0"/>
                <a:cs typeface="Courier New" pitchFamily="49" charset="0"/>
              </a:rPr>
              <a:t> = </a:t>
            </a:r>
            <a:r>
              <a:rPr lang="es-CL" sz="1400" b="1" dirty="0">
                <a:latin typeface="Courier New" pitchFamily="49" charset="0"/>
                <a:cs typeface="Courier New" pitchFamily="49" charset="0"/>
              </a:rPr>
              <a:t>NULL</a:t>
            </a:r>
            <a:r>
              <a:rPr lang="es-CL" sz="1400" dirty="0">
                <a:solidFill>
                  <a:srgbClr val="FF0000"/>
                </a:solidFill>
                <a:latin typeface="Courier New" pitchFamily="49" charset="0"/>
                <a:cs typeface="Courier New" pitchFamily="49" charset="0"/>
              </a:rPr>
              <a:t>;</a:t>
            </a:r>
          </a:p>
          <a:p>
            <a:r>
              <a:rPr lang="es-CL" sz="1400" dirty="0">
                <a:solidFill>
                  <a:srgbClr val="FF0000"/>
                </a:solidFill>
                <a:latin typeface="Courier New" pitchFamily="49" charset="0"/>
                <a:cs typeface="Courier New" pitchFamily="49" charset="0"/>
              </a:rPr>
              <a:t>   }</a:t>
            </a:r>
            <a:r>
              <a:rPr lang="es-CL" sz="1400" dirty="0" err="1">
                <a:solidFill>
                  <a:srgbClr val="0000FF"/>
                </a:solidFill>
                <a:latin typeface="Courier New" pitchFamily="49" charset="0"/>
                <a:cs typeface="Courier New" pitchFamily="49" charset="0"/>
              </a:rPr>
              <a:t>else</a:t>
            </a:r>
            <a:r>
              <a:rPr lang="es-CL" sz="1400" dirty="0">
                <a:solidFill>
                  <a:srgbClr val="FF0000"/>
                </a:solidFill>
                <a:latin typeface="Courier New" pitchFamily="49" charset="0"/>
                <a:cs typeface="Courier New" pitchFamily="49" charset="0"/>
              </a:rPr>
              <a:t>{</a:t>
            </a:r>
          </a:p>
          <a:p>
            <a:r>
              <a:rPr lang="es-CL" sz="900" dirty="0">
                <a:solidFill>
                  <a:srgbClr val="FF0000"/>
                </a:solidFill>
                <a:latin typeface="Courier New" pitchFamily="49" charset="0"/>
                <a:cs typeface="Courier New" pitchFamily="49" charset="0"/>
              </a:rPr>
              <a:t>          </a:t>
            </a:r>
            <a:r>
              <a:rPr lang="es-CL" sz="900" dirty="0" err="1">
                <a:latin typeface="Courier New" pitchFamily="49" charset="0"/>
                <a:cs typeface="Courier New" pitchFamily="49" charset="0"/>
              </a:rPr>
              <a:t>printf</a:t>
            </a:r>
            <a:r>
              <a:rPr lang="es-CL" sz="900" dirty="0">
                <a:solidFill>
                  <a:srgbClr val="FF0000"/>
                </a:solidFill>
                <a:latin typeface="Courier New" pitchFamily="49" charset="0"/>
                <a:cs typeface="Courier New" pitchFamily="49" charset="0"/>
              </a:rPr>
              <a:t>(</a:t>
            </a:r>
            <a:r>
              <a:rPr lang="es-CL" sz="900" dirty="0">
                <a:solidFill>
                  <a:srgbClr val="0070C0"/>
                </a:solidFill>
                <a:latin typeface="Courier New" pitchFamily="49" charset="0"/>
                <a:cs typeface="Courier New" pitchFamily="49" charset="0"/>
              </a:rPr>
              <a:t>“Sin memoria”</a:t>
            </a:r>
            <a:r>
              <a:rPr lang="es-CL" sz="900" dirty="0">
                <a:solidFill>
                  <a:srgbClr val="FF0000"/>
                </a:solidFill>
                <a:latin typeface="Courier New" pitchFamily="49" charset="0"/>
                <a:cs typeface="Courier New" pitchFamily="49" charset="0"/>
              </a:rPr>
              <a:t>);</a:t>
            </a:r>
          </a:p>
          <a:p>
            <a:r>
              <a:rPr lang="es-CL" sz="900" dirty="0">
                <a:solidFill>
                  <a:srgbClr val="FF0000"/>
                </a:solidFill>
                <a:latin typeface="Courier New" pitchFamily="49" charset="0"/>
                <a:cs typeface="Courier New" pitchFamily="49" charset="0"/>
              </a:rPr>
              <a:t>          </a:t>
            </a:r>
            <a:r>
              <a:rPr lang="es-CL" sz="900" dirty="0" err="1">
                <a:latin typeface="Courier New" pitchFamily="49" charset="0"/>
                <a:cs typeface="Courier New" pitchFamily="49" charset="0"/>
              </a:rPr>
              <a:t>exit</a:t>
            </a:r>
            <a:r>
              <a:rPr lang="es-CL" sz="900">
                <a:solidFill>
                  <a:srgbClr val="FF0000"/>
                </a:solidFill>
                <a:latin typeface="Courier New" pitchFamily="49" charset="0"/>
                <a:cs typeface="Courier New" pitchFamily="49" charset="0"/>
              </a:rPr>
              <a:t>(</a:t>
            </a:r>
            <a:r>
              <a:rPr lang="es-CL" sz="900">
                <a:solidFill>
                  <a:srgbClr val="FF00FF"/>
                </a:solidFill>
                <a:latin typeface="Courier New" pitchFamily="49" charset="0"/>
                <a:cs typeface="Courier New" pitchFamily="49" charset="0"/>
              </a:rPr>
              <a:t>-1</a:t>
            </a:r>
            <a:r>
              <a:rPr lang="es-CL" sz="900">
                <a:solidFill>
                  <a:srgbClr val="FF0000"/>
                </a:solidFill>
                <a:latin typeface="Courier New" pitchFamily="49" charset="0"/>
                <a:cs typeface="Courier New" pitchFamily="49" charset="0"/>
              </a:rPr>
              <a:t>);</a:t>
            </a:r>
            <a:endParaRPr lang="es-CL" sz="900" dirty="0">
              <a:solidFill>
                <a:srgbClr val="FF0000"/>
              </a:solidFill>
              <a:latin typeface="Courier New" pitchFamily="49" charset="0"/>
              <a:cs typeface="Courier New" pitchFamily="49" charset="0"/>
            </a:endParaRPr>
          </a:p>
          <a:p>
            <a:pPr algn="just"/>
            <a:r>
              <a:rPr lang="es-CL" sz="1400" dirty="0">
                <a:solidFill>
                  <a:srgbClr val="FF0000"/>
                </a:solidFill>
                <a:latin typeface="Courier New" pitchFamily="49" charset="0"/>
                <a:cs typeface="Courier New" pitchFamily="49" charset="0"/>
              </a:rPr>
              <a:t>   }</a:t>
            </a:r>
          </a:p>
          <a:p>
            <a:pPr algn="just"/>
            <a:r>
              <a:rPr lang="es-CL" sz="1400" dirty="0">
                <a:solidFill>
                  <a:srgbClr val="FF0000"/>
                </a:solidFill>
                <a:latin typeface="Courier New" pitchFamily="49" charset="0"/>
                <a:cs typeface="Courier New" pitchFamily="49" charset="0"/>
              </a:rPr>
              <a:t>   </a:t>
            </a:r>
            <a:r>
              <a:rPr lang="es-CL" sz="1400" dirty="0" err="1">
                <a:solidFill>
                  <a:srgbClr val="0000FF"/>
                </a:solidFill>
                <a:latin typeface="Courier New" pitchFamily="49" charset="0"/>
                <a:cs typeface="Courier New" pitchFamily="49" charset="0"/>
              </a:rPr>
              <a:t>return</a:t>
            </a:r>
            <a:r>
              <a:rPr lang="es-CL" sz="1400" dirty="0">
                <a:solidFill>
                  <a:srgbClr val="FF0000"/>
                </a:solidFill>
                <a:latin typeface="Courier New" pitchFamily="49" charset="0"/>
                <a:cs typeface="Courier New" pitchFamily="49" charset="0"/>
              </a:rPr>
              <a:t> </a:t>
            </a:r>
            <a:r>
              <a:rPr lang="es-CL" sz="1400" dirty="0" err="1">
                <a:latin typeface="Courier New" pitchFamily="49" charset="0"/>
                <a:cs typeface="Courier New" pitchFamily="49" charset="0"/>
              </a:rPr>
              <a:t>aux</a:t>
            </a:r>
            <a:r>
              <a:rPr lang="es-CL" sz="1400" dirty="0">
                <a:solidFill>
                  <a:srgbClr val="FF0000"/>
                </a:solidFill>
                <a:latin typeface="Courier New" pitchFamily="49" charset="0"/>
                <a:cs typeface="Courier New" pitchFamily="49" charset="0"/>
              </a:rPr>
              <a:t>;</a:t>
            </a:r>
          </a:p>
          <a:p>
            <a:pPr algn="just"/>
            <a:r>
              <a:rPr lang="es-CL" sz="1400" dirty="0">
                <a:solidFill>
                  <a:srgbClr val="FF0000"/>
                </a:solidFill>
                <a:latin typeface="Courier New" pitchFamily="49" charset="0"/>
                <a:cs typeface="Courier New" pitchFamily="49" charset="0"/>
              </a:rPr>
              <a:t>}</a:t>
            </a:r>
          </a:p>
        </p:txBody>
      </p:sp>
      <p:sp>
        <p:nvSpPr>
          <p:cNvPr id="45" name="Rectángulo 44"/>
          <p:cNvSpPr/>
          <p:nvPr/>
        </p:nvSpPr>
        <p:spPr>
          <a:xfrm>
            <a:off x="4648200" y="1766531"/>
            <a:ext cx="2743200" cy="1600438"/>
          </a:xfrm>
          <a:prstGeom prst="rect">
            <a:avLst/>
          </a:prstGeom>
        </p:spPr>
        <p:txBody>
          <a:bodyPr wrap="square">
            <a:spAutoFit/>
          </a:bodyPr>
          <a:lstStyle/>
          <a:p>
            <a:pPr algn="just"/>
            <a:r>
              <a:rPr lang="es-ES" sz="1400" dirty="0" err="1">
                <a:solidFill>
                  <a:srgbClr val="0000FF"/>
                </a:solidFill>
                <a:latin typeface="Courier New" pitchFamily="49" charset="0"/>
                <a:cs typeface="Courier New" pitchFamily="49" charset="0"/>
              </a:rPr>
              <a:t>int</a:t>
            </a:r>
            <a:r>
              <a:rPr lang="es-ES" sz="1400" dirty="0">
                <a:solidFill>
                  <a:srgbClr val="FF0000"/>
                </a:solidFill>
                <a:latin typeface="Courier New" pitchFamily="49" charset="0"/>
                <a:cs typeface="Courier New" pitchFamily="49" charset="0"/>
              </a:rPr>
              <a:t> </a:t>
            </a:r>
            <a:r>
              <a:rPr lang="es-ES" sz="1400" dirty="0" err="1">
                <a:latin typeface="Courier New" pitchFamily="49" charset="0"/>
                <a:cs typeface="Courier New" pitchFamily="49" charset="0"/>
              </a:rPr>
              <a:t>main</a:t>
            </a:r>
            <a:r>
              <a:rPr lang="es-ES" sz="1400" dirty="0">
                <a:solidFill>
                  <a:srgbClr val="FF0000"/>
                </a:solidFill>
                <a:latin typeface="Courier New" pitchFamily="49" charset="0"/>
                <a:cs typeface="Courier New" pitchFamily="49" charset="0"/>
              </a:rPr>
              <a:t>() {</a:t>
            </a:r>
            <a:endParaRPr lang="es-CL" sz="1400" dirty="0">
              <a:solidFill>
                <a:srgbClr val="FF0000"/>
              </a:solidFill>
              <a:latin typeface="Courier New" pitchFamily="49" charset="0"/>
              <a:cs typeface="Courier New" pitchFamily="49" charset="0"/>
            </a:endParaRPr>
          </a:p>
          <a:p>
            <a:pPr algn="just"/>
            <a:r>
              <a:rPr lang="es-ES_tradnl" sz="1400" dirty="0">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AB</a:t>
            </a:r>
            <a:r>
              <a:rPr lang="es-ES_tradnl" sz="1400" dirty="0">
                <a:latin typeface="Courier New" pitchFamily="49" charset="0"/>
                <a:cs typeface="Courier New" pitchFamily="49" charset="0"/>
              </a:rPr>
              <a:t> T</a:t>
            </a:r>
            <a:r>
              <a:rPr lang="es-ES_tradnl" sz="1400" dirty="0">
                <a:solidFill>
                  <a:srgbClr val="FF0000"/>
                </a:solidFill>
                <a:latin typeface="Courier New" pitchFamily="49" charset="0"/>
                <a:cs typeface="Courier New" pitchFamily="49" charset="0"/>
              </a:rPr>
              <a:t>;</a:t>
            </a:r>
          </a:p>
          <a:p>
            <a:pPr algn="just"/>
            <a:endParaRPr lang="es-CL" sz="1400" dirty="0">
              <a:solidFill>
                <a:srgbClr val="FF0000"/>
              </a:solidFill>
              <a:latin typeface="Courier New" pitchFamily="49" charset="0"/>
              <a:cs typeface="Courier New" pitchFamily="49" charset="0"/>
            </a:endParaRPr>
          </a:p>
          <a:p>
            <a:pPr algn="just"/>
            <a:r>
              <a:rPr lang="es-ES_tradnl" sz="1400" dirty="0">
                <a:latin typeface="Courier New" pitchFamily="49" charset="0"/>
                <a:cs typeface="Courier New" pitchFamily="49" charset="0"/>
              </a:rPr>
              <a:t>   T</a:t>
            </a:r>
            <a:r>
              <a:rPr lang="es-ES_tradnl" sz="1400" dirty="0">
                <a:solidFill>
                  <a:srgbClr val="FF0000"/>
                </a:solidFill>
                <a:latin typeface="Courier New" pitchFamily="49" charset="0"/>
                <a:cs typeface="Courier New" pitchFamily="49" charset="0"/>
              </a:rPr>
              <a:t> = </a:t>
            </a:r>
            <a:r>
              <a:rPr lang="es-ES_tradnl" sz="1400" b="1" u="sng" dirty="0" err="1">
                <a:latin typeface="Courier New" pitchFamily="49" charset="0"/>
                <a:cs typeface="Courier New" pitchFamily="49" charset="0"/>
              </a:rPr>
              <a:t>creaNodo</a:t>
            </a:r>
            <a:r>
              <a:rPr lang="es-ES_tradnl" sz="1400" dirty="0">
                <a:solidFill>
                  <a:srgbClr val="FF0000"/>
                </a:solidFill>
                <a:latin typeface="Courier New" pitchFamily="49" charset="0"/>
                <a:cs typeface="Courier New" pitchFamily="49" charset="0"/>
              </a:rPr>
              <a:t>(</a:t>
            </a:r>
            <a:r>
              <a:rPr lang="es-ES_tradnl" sz="1400" b="1" dirty="0">
                <a:solidFill>
                  <a:srgbClr val="FF00FF"/>
                </a:solidFill>
                <a:latin typeface="Courier New" pitchFamily="49" charset="0"/>
                <a:cs typeface="Courier New" pitchFamily="49" charset="0"/>
              </a:rPr>
              <a:t>7</a:t>
            </a:r>
            <a:r>
              <a:rPr lang="es-ES_tradnl" sz="1400" dirty="0">
                <a:solidFill>
                  <a:srgbClr val="FF0000"/>
                </a:solidFill>
                <a:latin typeface="Courier New" pitchFamily="49" charset="0"/>
                <a:cs typeface="Courier New" pitchFamily="49" charset="0"/>
              </a:rPr>
              <a:t>)</a:t>
            </a:r>
            <a:r>
              <a:rPr lang="es-CL" sz="1400" dirty="0">
                <a:solidFill>
                  <a:srgbClr val="FF0000"/>
                </a:solidFill>
                <a:latin typeface="Courier New" pitchFamily="49" charset="0"/>
                <a:cs typeface="Courier New" pitchFamily="49" charset="0"/>
              </a:rPr>
              <a:t>;</a:t>
            </a:r>
          </a:p>
          <a:p>
            <a:pPr algn="just"/>
            <a:endParaRPr lang="es-CL" sz="1400" dirty="0">
              <a:solidFill>
                <a:srgbClr val="FF0000"/>
              </a:solidFill>
              <a:latin typeface="Courier New" pitchFamily="49" charset="0"/>
              <a:cs typeface="Courier New" pitchFamily="49" charset="0"/>
            </a:endParaRPr>
          </a:p>
          <a:p>
            <a:pPr algn="just"/>
            <a:r>
              <a:rPr lang="es-ES" sz="1400" dirty="0">
                <a:solidFill>
                  <a:srgbClr val="FF0000"/>
                </a:solidFill>
                <a:latin typeface="Courier New" pitchFamily="49" charset="0"/>
                <a:cs typeface="Courier New" pitchFamily="49" charset="0"/>
              </a:rPr>
              <a:t>   </a:t>
            </a:r>
            <a:r>
              <a:rPr lang="es-ES" sz="1400" dirty="0" err="1">
                <a:solidFill>
                  <a:srgbClr val="0000FF"/>
                </a:solidFill>
                <a:latin typeface="Courier New" pitchFamily="49" charset="0"/>
                <a:cs typeface="Courier New" pitchFamily="49" charset="0"/>
              </a:rPr>
              <a:t>return</a:t>
            </a:r>
            <a:r>
              <a:rPr lang="es-ES" sz="1400" dirty="0">
                <a:solidFill>
                  <a:srgbClr val="FF0000"/>
                </a:solidFill>
                <a:latin typeface="Courier New" pitchFamily="49" charset="0"/>
                <a:cs typeface="Courier New" pitchFamily="49" charset="0"/>
              </a:rPr>
              <a:t> </a:t>
            </a:r>
            <a:r>
              <a:rPr lang="es-ES" sz="1400" b="1" dirty="0">
                <a:solidFill>
                  <a:srgbClr val="FF33CC"/>
                </a:solidFill>
                <a:latin typeface="Courier New" pitchFamily="49" charset="0"/>
                <a:cs typeface="Courier New" pitchFamily="49" charset="0"/>
              </a:rPr>
              <a:t>0</a:t>
            </a:r>
            <a:r>
              <a:rPr lang="es-ES" sz="1400" dirty="0">
                <a:solidFill>
                  <a:srgbClr val="FF0000"/>
                </a:solidFill>
                <a:latin typeface="Courier New" pitchFamily="49" charset="0"/>
                <a:cs typeface="Courier New" pitchFamily="49" charset="0"/>
              </a:rPr>
              <a:t>;</a:t>
            </a:r>
          </a:p>
          <a:p>
            <a:pPr algn="just"/>
            <a:r>
              <a:rPr lang="es-ES" sz="1400" dirty="0">
                <a:solidFill>
                  <a:srgbClr val="FF0000"/>
                </a:solidFill>
                <a:latin typeface="Courier New" pitchFamily="49" charset="0"/>
                <a:cs typeface="Courier New" pitchFamily="49" charset="0"/>
              </a:rPr>
              <a:t>}</a:t>
            </a:r>
            <a:endParaRPr lang="es-CL" sz="1400" dirty="0">
              <a:solidFill>
                <a:srgbClr val="FF0000"/>
              </a:solidFill>
              <a:latin typeface="Courier New" panose="02070309020205020404" pitchFamily="49" charset="0"/>
              <a:cs typeface="Courier New" panose="02070309020205020404" pitchFamily="49" charset="0"/>
            </a:endParaRPr>
          </a:p>
        </p:txBody>
      </p:sp>
      <p:sp>
        <p:nvSpPr>
          <p:cNvPr id="46" name="Rectángulo 45"/>
          <p:cNvSpPr/>
          <p:nvPr/>
        </p:nvSpPr>
        <p:spPr>
          <a:xfrm>
            <a:off x="28875" y="3012540"/>
            <a:ext cx="3276600" cy="523220"/>
          </a:xfrm>
          <a:prstGeom prst="rect">
            <a:avLst/>
          </a:prstGeom>
        </p:spPr>
        <p:txBody>
          <a:bodyPr wrap="square">
            <a:spAutoFit/>
          </a:bodyPr>
          <a:lstStyle/>
          <a:p>
            <a:pPr marL="179388" indent="-179388" algn="just"/>
            <a:r>
              <a:rPr lang="es-ES_tradnl" sz="1400" dirty="0" err="1">
                <a:solidFill>
                  <a:srgbClr val="0000FF"/>
                </a:solidFill>
                <a:latin typeface="Courier New" pitchFamily="49" charset="0"/>
                <a:cs typeface="Courier New" pitchFamily="49" charset="0"/>
              </a:rPr>
              <a:t>typedef</a:t>
            </a:r>
            <a:r>
              <a:rPr lang="es-ES_tradnl" sz="1400" dirty="0">
                <a:solidFill>
                  <a:srgbClr val="FF0000"/>
                </a:solidFill>
                <a:latin typeface="Courier New" pitchFamily="49" charset="0"/>
                <a:cs typeface="Courier New" pitchFamily="49" charset="0"/>
              </a:rPr>
              <a:t> </a:t>
            </a:r>
            <a:r>
              <a:rPr lang="es-ES_tradnl" sz="1400" dirty="0" err="1">
                <a:solidFill>
                  <a:srgbClr val="0000FF"/>
                </a:solidFill>
                <a:latin typeface="Courier New" pitchFamily="49" charset="0"/>
                <a:cs typeface="Courier New" pitchFamily="49" charset="0"/>
              </a:rPr>
              <a:t>struct</a:t>
            </a:r>
            <a:r>
              <a:rPr lang="es-ES_tradnl" sz="1400" dirty="0">
                <a:solidFill>
                  <a:srgbClr val="FF0000"/>
                </a:solidFill>
                <a:latin typeface="Courier New" pitchFamily="49" charset="0"/>
                <a:cs typeface="Courier New" pitchFamily="49" charset="0"/>
              </a:rPr>
              <a:t> </a:t>
            </a:r>
            <a:r>
              <a:rPr lang="es-ES_tradnl" sz="1400" dirty="0">
                <a:latin typeface="Courier New" pitchFamily="49" charset="0"/>
                <a:cs typeface="Courier New" pitchFamily="49" charset="0"/>
              </a:rPr>
              <a:t>nodo </a:t>
            </a:r>
            <a:r>
              <a:rPr lang="es-ES_tradnl" sz="1400" b="1" dirty="0" err="1">
                <a:latin typeface="Courier New" pitchFamily="49" charset="0"/>
                <a:cs typeface="Courier New" pitchFamily="49" charset="0"/>
              </a:rPr>
              <a:t>tNodo</a:t>
            </a:r>
            <a:r>
              <a:rPr lang="es-ES_tradnl" sz="1400" dirty="0">
                <a:solidFill>
                  <a:srgbClr val="FF0000"/>
                </a:solidFill>
                <a:latin typeface="Courier New" pitchFamily="49" charset="0"/>
                <a:cs typeface="Courier New" pitchFamily="49" charset="0"/>
              </a:rPr>
              <a:t>;</a:t>
            </a:r>
          </a:p>
          <a:p>
            <a:pPr algn="just"/>
            <a:r>
              <a:rPr lang="es-ES_tradnl" sz="1400" dirty="0" err="1">
                <a:solidFill>
                  <a:srgbClr val="0000FF"/>
                </a:solidFill>
                <a:latin typeface="Courier New" pitchFamily="49" charset="0"/>
                <a:cs typeface="Courier New" pitchFamily="49" charset="0"/>
              </a:rPr>
              <a:t>typedef</a:t>
            </a:r>
            <a:r>
              <a:rPr lang="es-ES_tradnl" sz="1400" dirty="0">
                <a:solidFill>
                  <a:srgbClr val="FF0000"/>
                </a:solidFill>
                <a:latin typeface="Courier New" pitchFamily="49" charset="0"/>
                <a:cs typeface="Courier New" pitchFamily="49" charset="0"/>
              </a:rPr>
              <a:t> </a:t>
            </a:r>
            <a:r>
              <a:rPr lang="es-ES_tradnl" sz="1400" dirty="0" err="1">
                <a:latin typeface="Courier New" pitchFamily="49" charset="0"/>
                <a:cs typeface="Courier New" pitchFamily="49" charset="0"/>
              </a:rPr>
              <a:t>tNodo</a:t>
            </a:r>
            <a:r>
              <a:rPr lang="es-ES_tradnl" sz="1400" dirty="0">
                <a:solidFill>
                  <a:srgbClr val="FF000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AB</a:t>
            </a:r>
            <a:r>
              <a:rPr lang="es-ES_tradnl" sz="1400" dirty="0">
                <a:solidFill>
                  <a:srgbClr val="FF0000"/>
                </a:solidFill>
                <a:latin typeface="Courier New" pitchFamily="49" charset="0"/>
                <a:cs typeface="Courier New" pitchFamily="49" charset="0"/>
              </a:rPr>
              <a:t>;</a:t>
            </a:r>
          </a:p>
        </p:txBody>
      </p:sp>
      <p:cxnSp>
        <p:nvCxnSpPr>
          <p:cNvPr id="3" name="Conector recto 2"/>
          <p:cNvCxnSpPr/>
          <p:nvPr/>
        </p:nvCxnSpPr>
        <p:spPr>
          <a:xfrm>
            <a:off x="4343400" y="1676400"/>
            <a:ext cx="0" cy="5148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343400" y="3429000"/>
            <a:ext cx="47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515360" y="2265680"/>
            <a:ext cx="1404000" cy="18000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ángulo 15"/>
          <p:cNvSpPr/>
          <p:nvPr/>
        </p:nvSpPr>
        <p:spPr>
          <a:xfrm>
            <a:off x="515360" y="2471760"/>
            <a:ext cx="1404000" cy="18000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ángulo 16"/>
          <p:cNvSpPr/>
          <p:nvPr/>
        </p:nvSpPr>
        <p:spPr>
          <a:xfrm>
            <a:off x="952500" y="3069785"/>
            <a:ext cx="1260000" cy="18000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ángulo 17"/>
          <p:cNvSpPr/>
          <p:nvPr/>
        </p:nvSpPr>
        <p:spPr>
          <a:xfrm>
            <a:off x="952500" y="3268807"/>
            <a:ext cx="756000" cy="18000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Flecha derecha 18"/>
          <p:cNvSpPr/>
          <p:nvPr/>
        </p:nvSpPr>
        <p:spPr>
          <a:xfrm>
            <a:off x="4483100" y="1854934"/>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Flecha derecha 21"/>
          <p:cNvSpPr/>
          <p:nvPr/>
        </p:nvSpPr>
        <p:spPr>
          <a:xfrm>
            <a:off x="4773234" y="2055825"/>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Flecha derecha 22"/>
          <p:cNvSpPr/>
          <p:nvPr/>
        </p:nvSpPr>
        <p:spPr>
          <a:xfrm>
            <a:off x="4773234" y="2489017"/>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Flecha derecha 23"/>
          <p:cNvSpPr/>
          <p:nvPr/>
        </p:nvSpPr>
        <p:spPr>
          <a:xfrm>
            <a:off x="4773234" y="2918401"/>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extBox 29"/>
          <p:cNvSpPr txBox="1"/>
          <p:nvPr/>
        </p:nvSpPr>
        <p:spPr>
          <a:xfrm>
            <a:off x="5943600" y="3448807"/>
            <a:ext cx="277640" cy="276999"/>
          </a:xfrm>
          <a:prstGeom prst="rect">
            <a:avLst/>
          </a:prstGeom>
          <a:noFill/>
        </p:spPr>
        <p:txBody>
          <a:bodyPr wrap="none" rtlCol="0">
            <a:spAutoFit/>
          </a:bodyPr>
          <a:lstStyle/>
          <a:p>
            <a:r>
              <a:rPr lang="es-CL" sz="1200" b="1" dirty="0">
                <a:latin typeface="Courier New" pitchFamily="49" charset="0"/>
                <a:cs typeface="Courier New" pitchFamily="49" charset="0"/>
              </a:rPr>
              <a:t>T</a:t>
            </a:r>
          </a:p>
        </p:txBody>
      </p:sp>
      <p:cxnSp>
        <p:nvCxnSpPr>
          <p:cNvPr id="27" name="Straight Arrow Connector 30"/>
          <p:cNvCxnSpPr/>
          <p:nvPr/>
        </p:nvCxnSpPr>
        <p:spPr>
          <a:xfrm>
            <a:off x="6117233" y="3686181"/>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Flecha derecha 42"/>
          <p:cNvSpPr/>
          <p:nvPr/>
        </p:nvSpPr>
        <p:spPr>
          <a:xfrm>
            <a:off x="152400" y="3903302"/>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7" name="Flecha derecha 46"/>
          <p:cNvSpPr/>
          <p:nvPr/>
        </p:nvSpPr>
        <p:spPr>
          <a:xfrm>
            <a:off x="152400" y="4250266"/>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8" name="Flecha derecha 47"/>
          <p:cNvSpPr/>
          <p:nvPr/>
        </p:nvSpPr>
        <p:spPr>
          <a:xfrm>
            <a:off x="152400" y="4455315"/>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 name="Flecha derecha 48"/>
          <p:cNvSpPr/>
          <p:nvPr/>
        </p:nvSpPr>
        <p:spPr>
          <a:xfrm>
            <a:off x="476250" y="4676253"/>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 name="Flecha derecha 49"/>
          <p:cNvSpPr/>
          <p:nvPr/>
        </p:nvSpPr>
        <p:spPr>
          <a:xfrm>
            <a:off x="476250" y="4887652"/>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1" name="Flecha derecha 50"/>
          <p:cNvSpPr/>
          <p:nvPr/>
        </p:nvSpPr>
        <p:spPr>
          <a:xfrm>
            <a:off x="476250" y="5099051"/>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2" name="Flecha derecha 51"/>
          <p:cNvSpPr/>
          <p:nvPr/>
        </p:nvSpPr>
        <p:spPr>
          <a:xfrm>
            <a:off x="76200" y="6005453"/>
            <a:ext cx="252000" cy="144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Flecha derecha 55"/>
          <p:cNvSpPr/>
          <p:nvPr/>
        </p:nvSpPr>
        <p:spPr>
          <a:xfrm>
            <a:off x="4773234" y="2489017"/>
            <a:ext cx="252000" cy="144000"/>
          </a:xfrm>
          <a:prstGeom prst="right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TextBox 29"/>
          <p:cNvSpPr txBox="1"/>
          <p:nvPr/>
        </p:nvSpPr>
        <p:spPr>
          <a:xfrm>
            <a:off x="7058532" y="3510995"/>
            <a:ext cx="463588" cy="276999"/>
          </a:xfrm>
          <a:prstGeom prst="rect">
            <a:avLst/>
          </a:prstGeom>
          <a:noFill/>
        </p:spPr>
        <p:txBody>
          <a:bodyPr wrap="none" rtlCol="0">
            <a:spAutoFit/>
          </a:bodyPr>
          <a:lstStyle/>
          <a:p>
            <a:r>
              <a:rPr lang="es-CL" sz="1200" b="1" dirty="0" err="1">
                <a:latin typeface="Courier New" pitchFamily="49" charset="0"/>
                <a:cs typeface="Courier New" pitchFamily="49" charset="0"/>
              </a:rPr>
              <a:t>aux</a:t>
            </a:r>
            <a:endParaRPr lang="es-CL" sz="1200" b="1" dirty="0">
              <a:latin typeface="Courier New" pitchFamily="49" charset="0"/>
              <a:cs typeface="Courier New" pitchFamily="49" charset="0"/>
            </a:endParaRPr>
          </a:p>
        </p:txBody>
      </p:sp>
      <p:cxnSp>
        <p:nvCxnSpPr>
          <p:cNvPr id="58" name="Straight Arrow Connector 30"/>
          <p:cNvCxnSpPr/>
          <p:nvPr/>
        </p:nvCxnSpPr>
        <p:spPr>
          <a:xfrm>
            <a:off x="7321033" y="3748369"/>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ángulo 58"/>
          <p:cNvSpPr/>
          <p:nvPr/>
        </p:nvSpPr>
        <p:spPr>
          <a:xfrm>
            <a:off x="2972334" y="4239238"/>
            <a:ext cx="574543" cy="16200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0" name="Rectángulo 59"/>
          <p:cNvSpPr/>
          <p:nvPr/>
        </p:nvSpPr>
        <p:spPr>
          <a:xfrm>
            <a:off x="314978" y="2025437"/>
            <a:ext cx="2092090" cy="69374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87" name="Grupo 86"/>
          <p:cNvGrpSpPr/>
          <p:nvPr/>
        </p:nvGrpSpPr>
        <p:grpSpPr>
          <a:xfrm>
            <a:off x="7279730" y="3888847"/>
            <a:ext cx="663164" cy="585275"/>
            <a:chOff x="4998476" y="6071579"/>
            <a:chExt cx="663164" cy="585275"/>
          </a:xfrm>
        </p:grpSpPr>
        <p:grpSp>
          <p:nvGrpSpPr>
            <p:cNvPr id="12" name="Grupo 11"/>
            <p:cNvGrpSpPr/>
            <p:nvPr/>
          </p:nvGrpSpPr>
          <p:grpSpPr>
            <a:xfrm>
              <a:off x="5409640" y="6626224"/>
              <a:ext cx="252000" cy="30630"/>
              <a:chOff x="5401700" y="6609230"/>
              <a:chExt cx="252000" cy="30630"/>
            </a:xfrm>
          </p:grpSpPr>
          <p:cxnSp>
            <p:nvCxnSpPr>
              <p:cNvPr id="68" name="Straight Arrow Connector 15"/>
              <p:cNvCxnSpPr/>
              <p:nvPr/>
            </p:nvCxnSpPr>
            <p:spPr>
              <a:xfrm>
                <a:off x="5401700" y="6609230"/>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16"/>
              <p:cNvCxnSpPr/>
              <p:nvPr/>
            </p:nvCxnSpPr>
            <p:spPr>
              <a:xfrm>
                <a:off x="5401700" y="6639860"/>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86" name="Grupo 85"/>
            <p:cNvGrpSpPr/>
            <p:nvPr/>
          </p:nvGrpSpPr>
          <p:grpSpPr>
            <a:xfrm>
              <a:off x="4998476" y="6071579"/>
              <a:ext cx="536166" cy="585275"/>
              <a:chOff x="4998476" y="6071579"/>
              <a:chExt cx="536166" cy="585275"/>
            </a:xfrm>
          </p:grpSpPr>
          <p:grpSp>
            <p:nvGrpSpPr>
              <p:cNvPr id="11" name="Grupo 10"/>
              <p:cNvGrpSpPr/>
              <p:nvPr/>
            </p:nvGrpSpPr>
            <p:grpSpPr>
              <a:xfrm>
                <a:off x="4998476" y="6626225"/>
                <a:ext cx="252000" cy="30629"/>
                <a:chOff x="4995300" y="6609230"/>
                <a:chExt cx="252000" cy="30629"/>
              </a:xfrm>
            </p:grpSpPr>
            <p:cxnSp>
              <p:nvCxnSpPr>
                <p:cNvPr id="72" name="Straight Arrow Connector 15"/>
                <p:cNvCxnSpPr/>
                <p:nvPr/>
              </p:nvCxnSpPr>
              <p:spPr>
                <a:xfrm>
                  <a:off x="4995300" y="6609230"/>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16"/>
                <p:cNvCxnSpPr/>
                <p:nvPr/>
              </p:nvCxnSpPr>
              <p:spPr>
                <a:xfrm>
                  <a:off x="4995300" y="6639859"/>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82" name="Grupo 81"/>
              <p:cNvGrpSpPr/>
              <p:nvPr/>
            </p:nvGrpSpPr>
            <p:grpSpPr>
              <a:xfrm>
                <a:off x="5128242" y="6071579"/>
                <a:ext cx="406400" cy="540828"/>
                <a:chOff x="5128242" y="6071579"/>
                <a:chExt cx="406400" cy="540828"/>
              </a:xfrm>
            </p:grpSpPr>
            <p:cxnSp>
              <p:nvCxnSpPr>
                <p:cNvPr id="67" name="Straight Arrow Connector 14"/>
                <p:cNvCxnSpPr/>
                <p:nvPr/>
              </p:nvCxnSpPr>
              <p:spPr>
                <a:xfrm>
                  <a:off x="5419575" y="6404615"/>
                  <a:ext cx="115067" cy="207792"/>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14"/>
                <p:cNvCxnSpPr/>
                <p:nvPr/>
              </p:nvCxnSpPr>
              <p:spPr>
                <a:xfrm flipH="1">
                  <a:off x="5128242" y="6404615"/>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Elipse 74"/>
                <p:cNvSpPr/>
                <p:nvPr/>
              </p:nvSpPr>
              <p:spPr>
                <a:xfrm>
                  <a:off x="5144500" y="6071579"/>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grpSp>
          <p:sp>
            <p:nvSpPr>
              <p:cNvPr id="76" name="CuadroTexto 75"/>
              <p:cNvSpPr txBox="1"/>
              <p:nvPr/>
            </p:nvSpPr>
            <p:spPr>
              <a:xfrm>
                <a:off x="5178466" y="6107316"/>
                <a:ext cx="292068" cy="307777"/>
              </a:xfrm>
              <a:prstGeom prst="rect">
                <a:avLst/>
              </a:prstGeom>
              <a:noFill/>
            </p:spPr>
            <p:txBody>
              <a:bodyPr wrap="none" rtlCol="0" anchor="ctr">
                <a:spAutoFit/>
              </a:bodyPr>
              <a:lstStyle/>
              <a:p>
                <a:pPr algn="ctr"/>
                <a:r>
                  <a:rPr lang="es-ES" sz="1400" b="1" dirty="0">
                    <a:solidFill>
                      <a:srgbClr val="FF00FF"/>
                    </a:solidFill>
                    <a:latin typeface="Courier New" panose="02070309020205020404" pitchFamily="49" charset="0"/>
                    <a:cs typeface="Courier New" panose="02070309020205020404" pitchFamily="49" charset="0"/>
                  </a:rPr>
                  <a:t>7</a:t>
                </a:r>
                <a:endParaRPr lang="es-CL" sz="1400" b="1" dirty="0">
                  <a:solidFill>
                    <a:srgbClr val="FF00FF"/>
                  </a:solidFill>
                  <a:latin typeface="Courier New" panose="02070309020205020404" pitchFamily="49" charset="0"/>
                  <a:cs typeface="Courier New" panose="02070309020205020404" pitchFamily="49" charset="0"/>
                </a:endParaRPr>
              </a:p>
            </p:txBody>
          </p:sp>
        </p:grpSp>
      </p:grpSp>
      <p:sp>
        <p:nvSpPr>
          <p:cNvPr id="88" name="Elipse 87"/>
          <p:cNvSpPr/>
          <p:nvPr/>
        </p:nvSpPr>
        <p:spPr>
          <a:xfrm>
            <a:off x="7515768" y="3981528"/>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9" name="Rectángulo 88"/>
          <p:cNvSpPr/>
          <p:nvPr/>
        </p:nvSpPr>
        <p:spPr>
          <a:xfrm>
            <a:off x="7250134" y="4432846"/>
            <a:ext cx="319805" cy="79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0" name="Rectángulo 89"/>
          <p:cNvSpPr/>
          <p:nvPr/>
        </p:nvSpPr>
        <p:spPr>
          <a:xfrm>
            <a:off x="7662580" y="4432846"/>
            <a:ext cx="319805" cy="79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2" name="Llamada rectangular 91"/>
          <p:cNvSpPr/>
          <p:nvPr/>
        </p:nvSpPr>
        <p:spPr>
          <a:xfrm>
            <a:off x="2407068" y="1635415"/>
            <a:ext cx="2328032" cy="1204644"/>
          </a:xfrm>
          <a:prstGeom prst="wedgeRectCallout">
            <a:avLst>
              <a:gd name="adj1" fmla="val -91976"/>
              <a:gd name="adj2" fmla="val -28201"/>
            </a:avLst>
          </a:prstGeom>
          <a:solidFill>
            <a:srgbClr val="FFFF00"/>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Se inventa el tipo de dato para representar UN NODO de un </a:t>
            </a:r>
            <a:r>
              <a:rPr lang="es-ES" sz="1600" b="1" dirty="0">
                <a:solidFill>
                  <a:schemeClr val="tx1"/>
                </a:solidFill>
              </a:rPr>
              <a:t>árbol binario</a:t>
            </a:r>
            <a:endParaRPr lang="es-CL" sz="1600" b="1" dirty="0">
              <a:solidFill>
                <a:schemeClr val="tx1"/>
              </a:solidFill>
            </a:endParaRPr>
          </a:p>
        </p:txBody>
      </p:sp>
      <p:sp>
        <p:nvSpPr>
          <p:cNvPr id="93" name="Llamada rectangular 92"/>
          <p:cNvSpPr/>
          <p:nvPr/>
        </p:nvSpPr>
        <p:spPr>
          <a:xfrm>
            <a:off x="2917548" y="3104931"/>
            <a:ext cx="2328032" cy="1204644"/>
          </a:xfrm>
          <a:prstGeom prst="wedgeRectCallout">
            <a:avLst>
              <a:gd name="adj1" fmla="val -91976"/>
              <a:gd name="adj2" fmla="val -28201"/>
            </a:avLst>
          </a:prstGeom>
          <a:solidFill>
            <a:srgbClr val="FFFF00"/>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Se bautiza el tipo de dato “</a:t>
            </a:r>
            <a:r>
              <a:rPr lang="es-ES" sz="1600" b="1" dirty="0">
                <a:solidFill>
                  <a:schemeClr val="tx1"/>
                </a:solidFill>
              </a:rPr>
              <a:t>puntero a nodo</a:t>
            </a:r>
            <a:r>
              <a:rPr lang="es-ES" sz="1600" dirty="0">
                <a:solidFill>
                  <a:schemeClr val="tx1"/>
                </a:solidFill>
              </a:rPr>
              <a:t>” como el tipo </a:t>
            </a:r>
            <a:r>
              <a:rPr lang="es-ES" sz="1600" b="1" dirty="0">
                <a:solidFill>
                  <a:schemeClr val="tx1"/>
                </a:solidFill>
              </a:rPr>
              <a:t>AB</a:t>
            </a:r>
            <a:endParaRPr lang="es-ES" sz="1600" dirty="0">
              <a:solidFill>
                <a:schemeClr val="tx1"/>
              </a:solidFill>
            </a:endParaRPr>
          </a:p>
          <a:p>
            <a:pPr algn="ctr"/>
            <a:r>
              <a:rPr lang="es-ES" sz="1600" dirty="0">
                <a:solidFill>
                  <a:schemeClr val="tx1"/>
                </a:solidFill>
              </a:rPr>
              <a:t>(de </a:t>
            </a:r>
            <a:r>
              <a:rPr lang="es-ES" sz="1600" b="1" dirty="0">
                <a:solidFill>
                  <a:schemeClr val="tx1"/>
                </a:solidFill>
              </a:rPr>
              <a:t>Á</a:t>
            </a:r>
            <a:r>
              <a:rPr lang="es-ES" sz="1600" dirty="0">
                <a:solidFill>
                  <a:schemeClr val="tx1"/>
                </a:solidFill>
              </a:rPr>
              <a:t>rbol </a:t>
            </a:r>
            <a:r>
              <a:rPr lang="es-ES" sz="1600" b="1" dirty="0">
                <a:solidFill>
                  <a:schemeClr val="tx1"/>
                </a:solidFill>
              </a:rPr>
              <a:t>B</a:t>
            </a:r>
            <a:r>
              <a:rPr lang="es-ES" sz="1600" dirty="0">
                <a:solidFill>
                  <a:schemeClr val="tx1"/>
                </a:solidFill>
              </a:rPr>
              <a:t>inario”)</a:t>
            </a:r>
            <a:endParaRPr lang="es-CL" sz="1600" dirty="0">
              <a:solidFill>
                <a:schemeClr val="tx1"/>
              </a:solidFill>
            </a:endParaRPr>
          </a:p>
        </p:txBody>
      </p:sp>
      <p:sp>
        <p:nvSpPr>
          <p:cNvPr id="94" name="Llamada rectangular 93"/>
          <p:cNvSpPr/>
          <p:nvPr/>
        </p:nvSpPr>
        <p:spPr>
          <a:xfrm>
            <a:off x="2218536" y="3995609"/>
            <a:ext cx="2328032" cy="1487613"/>
          </a:xfrm>
          <a:prstGeom prst="wedgeRectCallout">
            <a:avLst>
              <a:gd name="adj1" fmla="val -88668"/>
              <a:gd name="adj2" fmla="val -57184"/>
            </a:avLst>
          </a:prstGeom>
          <a:solidFill>
            <a:srgbClr val="FFFF00"/>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Con esta función se crea </a:t>
            </a:r>
            <a:r>
              <a:rPr lang="es-ES" sz="1600" b="1" dirty="0">
                <a:solidFill>
                  <a:schemeClr val="tx1"/>
                </a:solidFill>
              </a:rPr>
              <a:t>un nuevo nodo </a:t>
            </a:r>
            <a:r>
              <a:rPr lang="es-ES" sz="1600" dirty="0">
                <a:solidFill>
                  <a:schemeClr val="tx1"/>
                </a:solidFill>
              </a:rPr>
              <a:t>de un </a:t>
            </a:r>
            <a:r>
              <a:rPr lang="es-ES" sz="1600" b="1" dirty="0">
                <a:solidFill>
                  <a:schemeClr val="tx1"/>
                </a:solidFill>
              </a:rPr>
              <a:t>árbol binario</a:t>
            </a:r>
            <a:r>
              <a:rPr lang="es-ES" sz="1600" dirty="0">
                <a:solidFill>
                  <a:schemeClr val="tx1"/>
                </a:solidFill>
              </a:rPr>
              <a:t>, con un </a:t>
            </a:r>
            <a:r>
              <a:rPr lang="es-ES" sz="1600" b="1" dirty="0">
                <a:solidFill>
                  <a:srgbClr val="FF00FF"/>
                </a:solidFill>
                <a:latin typeface="Courier New" panose="02070309020205020404" pitchFamily="49" charset="0"/>
                <a:cs typeface="Courier New" panose="02070309020205020404" pitchFamily="49" charset="0"/>
              </a:rPr>
              <a:t>valor</a:t>
            </a:r>
            <a:r>
              <a:rPr lang="es-ES" sz="1600" dirty="0">
                <a:solidFill>
                  <a:schemeClr val="tx1"/>
                </a:solidFill>
              </a:rPr>
              <a:t>, y sus punteros a </a:t>
            </a:r>
            <a:r>
              <a:rPr lang="es-ES" sz="1600" b="1" dirty="0">
                <a:solidFill>
                  <a:schemeClr val="tx1"/>
                </a:solidFill>
              </a:rPr>
              <a:t>NULL</a:t>
            </a:r>
            <a:r>
              <a:rPr lang="es-ES" sz="1600" dirty="0">
                <a:solidFill>
                  <a:schemeClr val="tx1"/>
                </a:solidFill>
              </a:rPr>
              <a:t>.</a:t>
            </a:r>
            <a:endParaRPr lang="es-CL" sz="1600" b="1" dirty="0">
              <a:solidFill>
                <a:schemeClr val="tx1"/>
              </a:solidFill>
            </a:endParaRPr>
          </a:p>
        </p:txBody>
      </p:sp>
    </p:spTree>
    <p:extLst>
      <p:ext uri="{BB962C8B-B14F-4D97-AF65-F5344CB8AC3E}">
        <p14:creationId xmlns:p14="http://schemas.microsoft.com/office/powerpoint/2010/main" val="193909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9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4">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4">
                                            <p:txEl>
                                              <p:pRg st="11" end="1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4">
                                            <p:txEl>
                                              <p:pRg st="13" end="1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5">
                                            <p:txEl>
                                              <p:pRg st="0" end="0"/>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5">
                                            <p:txEl>
                                              <p:pRg st="1" end="1"/>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5">
                                            <p:txEl>
                                              <p:pRg st="3" end="3"/>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5">
                                            <p:txEl>
                                              <p:pRg st="5" end="5"/>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2"/>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3"/>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22"/>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4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0"/>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48"/>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47"/>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49"/>
                                        </p:tgtEl>
                                        <p:attrNameLst>
                                          <p:attrName>style.visibility</p:attrName>
                                        </p:attrNameLst>
                                      </p:cBhvr>
                                      <p:to>
                                        <p:strVal val="visible"/>
                                      </p:to>
                                    </p:set>
                                  </p:childTnLst>
                                </p:cTn>
                              </p:par>
                              <p:par>
                                <p:cTn id="201" presetID="1" presetClass="exit" presetSubtype="0" fill="hold" grpId="1" nodeType="withEffect">
                                  <p:stCondLst>
                                    <p:cond delay="0"/>
                                  </p:stCondLst>
                                  <p:childTnLst>
                                    <p:set>
                                      <p:cBhvr>
                                        <p:cTn id="202" dur="1" fill="hold">
                                          <p:stCondLst>
                                            <p:cond delay="0"/>
                                          </p:stCondLst>
                                        </p:cTn>
                                        <p:tgtEl>
                                          <p:spTgt spid="48"/>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0" nodeType="clickEffect">
                                  <p:stCondLst>
                                    <p:cond delay="0"/>
                                  </p:stCondLst>
                                  <p:childTnLst>
                                    <p:set>
                                      <p:cBhvr>
                                        <p:cTn id="206" dur="1" fill="hold">
                                          <p:stCondLst>
                                            <p:cond delay="0"/>
                                          </p:stCondLst>
                                        </p:cTn>
                                        <p:tgtEl>
                                          <p:spTgt spid="88"/>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50"/>
                                        </p:tgtEl>
                                        <p:attrNameLst>
                                          <p:attrName>style.visibility</p:attrName>
                                        </p:attrNameLst>
                                      </p:cBhvr>
                                      <p:to>
                                        <p:strVal val="visible"/>
                                      </p:to>
                                    </p:set>
                                  </p:childTnLst>
                                </p:cTn>
                              </p:par>
                              <p:par>
                                <p:cTn id="211" presetID="1" presetClass="exit" presetSubtype="0" fill="hold" grpId="1" nodeType="withEffect">
                                  <p:stCondLst>
                                    <p:cond delay="0"/>
                                  </p:stCondLst>
                                  <p:childTnLst>
                                    <p:set>
                                      <p:cBhvr>
                                        <p:cTn id="212" dur="1" fill="hold">
                                          <p:stCondLst>
                                            <p:cond delay="0"/>
                                          </p:stCondLst>
                                        </p:cTn>
                                        <p:tgtEl>
                                          <p:spTgt spid="49"/>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0" nodeType="clickEffect">
                                  <p:stCondLst>
                                    <p:cond delay="0"/>
                                  </p:stCondLst>
                                  <p:childTnLst>
                                    <p:set>
                                      <p:cBhvr>
                                        <p:cTn id="216" dur="1" fill="hold">
                                          <p:stCondLst>
                                            <p:cond delay="0"/>
                                          </p:stCondLst>
                                        </p:cTn>
                                        <p:tgtEl>
                                          <p:spTgt spid="89"/>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51"/>
                                        </p:tgtEl>
                                        <p:attrNameLst>
                                          <p:attrName>style.visibility</p:attrName>
                                        </p:attrNameLst>
                                      </p:cBhvr>
                                      <p:to>
                                        <p:strVal val="visible"/>
                                      </p:to>
                                    </p:set>
                                  </p:childTnLst>
                                </p:cTn>
                              </p:par>
                              <p:par>
                                <p:cTn id="221" presetID="1" presetClass="exit" presetSubtype="0" fill="hold" grpId="1" nodeType="withEffect">
                                  <p:stCondLst>
                                    <p:cond delay="0"/>
                                  </p:stCondLst>
                                  <p:childTnLst>
                                    <p:set>
                                      <p:cBhvr>
                                        <p:cTn id="222" dur="1" fill="hold">
                                          <p:stCondLst>
                                            <p:cond delay="0"/>
                                          </p:stCondLst>
                                        </p:cTn>
                                        <p:tgtEl>
                                          <p:spTgt spid="50"/>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0" nodeType="clickEffect">
                                  <p:stCondLst>
                                    <p:cond delay="0"/>
                                  </p:stCondLst>
                                  <p:childTnLst>
                                    <p:set>
                                      <p:cBhvr>
                                        <p:cTn id="226" dur="1" fill="hold">
                                          <p:stCondLst>
                                            <p:cond delay="0"/>
                                          </p:stCondLst>
                                        </p:cTn>
                                        <p:tgtEl>
                                          <p:spTgt spid="90"/>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52"/>
                                        </p:tgtEl>
                                        <p:attrNameLst>
                                          <p:attrName>style.visibility</p:attrName>
                                        </p:attrNameLst>
                                      </p:cBhvr>
                                      <p:to>
                                        <p:strVal val="visible"/>
                                      </p:to>
                                    </p:set>
                                  </p:childTnLst>
                                </p:cTn>
                              </p:par>
                              <p:par>
                                <p:cTn id="231" presetID="1" presetClass="exit" presetSubtype="0" fill="hold" grpId="1" nodeType="withEffect">
                                  <p:stCondLst>
                                    <p:cond delay="0"/>
                                  </p:stCondLst>
                                  <p:childTnLst>
                                    <p:set>
                                      <p:cBhvr>
                                        <p:cTn id="232" dur="1" fill="hold">
                                          <p:stCondLst>
                                            <p:cond delay="0"/>
                                          </p:stCondLst>
                                        </p:cTn>
                                        <p:tgtEl>
                                          <p:spTgt spid="51"/>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52"/>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56"/>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64" presetClass="path" presetSubtype="0" accel="50000" decel="50000" fill="hold" nodeType="clickEffect">
                                  <p:stCondLst>
                                    <p:cond delay="0"/>
                                  </p:stCondLst>
                                  <p:childTnLst>
                                    <p:animMotion origin="layout" path="M -1.66667E-6 -2.22222E-6 L -0.14028 -0.00278 " pathEditMode="relative" rAng="0" ptsTypes="AA">
                                      <p:cBhvr>
                                        <p:cTn id="244" dur="2000" fill="hold"/>
                                        <p:tgtEl>
                                          <p:spTgt spid="87"/>
                                        </p:tgtEl>
                                        <p:attrNameLst>
                                          <p:attrName>ppt_x</p:attrName>
                                          <p:attrName>ppt_y</p:attrName>
                                        </p:attrNameLst>
                                      </p:cBhvr>
                                      <p:rCtr x="-7014" y="-139"/>
                                    </p:animMotion>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24"/>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23"/>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19" grpId="1" animBg="1"/>
      <p:bldP spid="22" grpId="0" animBg="1"/>
      <p:bldP spid="22" grpId="1" animBg="1"/>
      <p:bldP spid="23" grpId="0" animBg="1"/>
      <p:bldP spid="23" grpId="1" animBg="1"/>
      <p:bldP spid="24" grpId="0" animBg="1"/>
      <p:bldP spid="24" grpId="1" animBg="1"/>
      <p:bldP spid="25" grpId="0"/>
      <p:bldP spid="43" grpId="0" animBg="1"/>
      <p:bldP spid="43"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6" grpId="0" animBg="1"/>
      <p:bldP spid="56" grpId="1" animBg="1"/>
      <p:bldP spid="57" grpId="0"/>
      <p:bldP spid="59" grpId="0" animBg="1"/>
      <p:bldP spid="60" grpId="0" animBg="1"/>
      <p:bldP spid="88" grpId="0" animBg="1"/>
      <p:bldP spid="89" grpId="0" animBg="1"/>
      <p:bldP spid="90" grpId="0" animBg="1"/>
      <p:bldP spid="92" grpId="0" animBg="1"/>
      <p:bldP spid="92" grpId="1" animBg="1"/>
      <p:bldP spid="93" grpId="0" animBg="1"/>
      <p:bldP spid="93" grpId="1" animBg="1"/>
      <p:bldP spid="94" grpId="0" animBg="1"/>
      <p:bldP spid="9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nvGraphicFramePr>
        <p:xfrm>
          <a:off x="67727" y="2286000"/>
          <a:ext cx="5851638" cy="400812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38816829"/>
                    </a:ext>
                  </a:extLst>
                </a:gridCol>
                <a:gridCol w="432000">
                  <a:extLst>
                    <a:ext uri="{9D8B030D-6E8A-4147-A177-3AD203B41FA5}">
                      <a16:colId xmlns:a16="http://schemas.microsoft.com/office/drawing/2014/main" val="1137087075"/>
                    </a:ext>
                  </a:extLst>
                </a:gridCol>
                <a:gridCol w="554182">
                  <a:extLst>
                    <a:ext uri="{9D8B030D-6E8A-4147-A177-3AD203B41FA5}">
                      <a16:colId xmlns:a16="http://schemas.microsoft.com/office/drawing/2014/main" val="2714270321"/>
                    </a:ext>
                  </a:extLst>
                </a:gridCol>
                <a:gridCol w="554182">
                  <a:extLst>
                    <a:ext uri="{9D8B030D-6E8A-4147-A177-3AD203B41FA5}">
                      <a16:colId xmlns:a16="http://schemas.microsoft.com/office/drawing/2014/main" val="3406041852"/>
                    </a:ext>
                  </a:extLst>
                </a:gridCol>
                <a:gridCol w="554182">
                  <a:extLst>
                    <a:ext uri="{9D8B030D-6E8A-4147-A177-3AD203B41FA5}">
                      <a16:colId xmlns:a16="http://schemas.microsoft.com/office/drawing/2014/main" val="3826052272"/>
                    </a:ext>
                  </a:extLst>
                </a:gridCol>
                <a:gridCol w="554182">
                  <a:extLst>
                    <a:ext uri="{9D8B030D-6E8A-4147-A177-3AD203B41FA5}">
                      <a16:colId xmlns:a16="http://schemas.microsoft.com/office/drawing/2014/main" val="4226345104"/>
                    </a:ext>
                  </a:extLst>
                </a:gridCol>
                <a:gridCol w="554182">
                  <a:extLst>
                    <a:ext uri="{9D8B030D-6E8A-4147-A177-3AD203B41FA5}">
                      <a16:colId xmlns:a16="http://schemas.microsoft.com/office/drawing/2014/main" val="3800648308"/>
                    </a:ext>
                  </a:extLst>
                </a:gridCol>
                <a:gridCol w="554182">
                  <a:extLst>
                    <a:ext uri="{9D8B030D-6E8A-4147-A177-3AD203B41FA5}">
                      <a16:colId xmlns:a16="http://schemas.microsoft.com/office/drawing/2014/main" val="4068571526"/>
                    </a:ext>
                  </a:extLst>
                </a:gridCol>
                <a:gridCol w="554182">
                  <a:extLst>
                    <a:ext uri="{9D8B030D-6E8A-4147-A177-3AD203B41FA5}">
                      <a16:colId xmlns:a16="http://schemas.microsoft.com/office/drawing/2014/main" val="425648324"/>
                    </a:ext>
                  </a:extLst>
                </a:gridCol>
                <a:gridCol w="554182">
                  <a:extLst>
                    <a:ext uri="{9D8B030D-6E8A-4147-A177-3AD203B41FA5}">
                      <a16:colId xmlns:a16="http://schemas.microsoft.com/office/drawing/2014/main" val="947994618"/>
                    </a:ext>
                  </a:extLst>
                </a:gridCol>
                <a:gridCol w="554182">
                  <a:extLst>
                    <a:ext uri="{9D8B030D-6E8A-4147-A177-3AD203B41FA5}">
                      <a16:colId xmlns:a16="http://schemas.microsoft.com/office/drawing/2014/main" val="4230161662"/>
                    </a:ext>
                  </a:extLst>
                </a:gridCol>
              </a:tblGrid>
              <a:tr h="324000">
                <a:tc>
                  <a:txBody>
                    <a:bodyPr/>
                    <a:lstStyle/>
                    <a:p>
                      <a:pPr algn="ctr"/>
                      <a:endParaRPr lang="es-CL" sz="16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31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9">
                  <a:txBody>
                    <a:bodyPr/>
                    <a:lstStyle/>
                    <a:p>
                      <a:pPr algn="ctr"/>
                      <a:r>
                        <a:rPr lang="es-ES" sz="1600" b="1" dirty="0" err="1">
                          <a:solidFill>
                            <a:srgbClr val="C00000"/>
                          </a:solidFill>
                        </a:rPr>
                        <a:t>inOrden</a:t>
                      </a:r>
                      <a:endParaRPr lang="es-CL" sz="1600" b="1" dirty="0">
                        <a:solidFill>
                          <a:srgbClr val="C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algn="ctr"/>
                      <a:endParaRPr lang="es-CL"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9919557"/>
                  </a:ext>
                </a:extLst>
              </a:tr>
              <a:tr h="324000">
                <a:tc>
                  <a:txBody>
                    <a:bodyPr/>
                    <a:lstStyle/>
                    <a:p>
                      <a:pPr algn="ctr"/>
                      <a:endParaRPr lang="es-CL" sz="16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dirty="0">
                        <a:solidFill>
                          <a:schemeClr val="tx1"/>
                        </a:solidFill>
                      </a:endParaRPr>
                    </a:p>
                  </a:txBody>
                  <a:tcPr anchor="ctr">
                    <a:lnL w="31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b</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a</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c</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g</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e</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f</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i</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h</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j</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4756369"/>
                  </a:ext>
                </a:extLst>
              </a:tr>
              <a:tr h="370840">
                <a:tc rowSpan="9">
                  <a:txBody>
                    <a:bodyPr/>
                    <a:lstStyle/>
                    <a:p>
                      <a:pPr algn="ctr"/>
                      <a:r>
                        <a:rPr lang="es-ES" sz="1600" b="1" dirty="0" err="1">
                          <a:solidFill>
                            <a:srgbClr val="C00000"/>
                          </a:solidFill>
                        </a:rPr>
                        <a:t>postOrden</a:t>
                      </a:r>
                      <a:r>
                        <a:rPr lang="es-ES" sz="1600" b="1" dirty="0">
                          <a:solidFill>
                            <a:srgbClr val="C00000"/>
                          </a:solidFill>
                        </a:rPr>
                        <a:t> (se escribe al revés)</a:t>
                      </a:r>
                      <a:endParaRPr lang="es-CL" sz="1600" b="1" dirty="0">
                        <a:solidFill>
                          <a:srgbClr val="C00000"/>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1" dirty="0">
                          <a:solidFill>
                            <a:schemeClr val="tx1"/>
                          </a:solidFill>
                        </a:rPr>
                        <a:t>f</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78426240"/>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h</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9137496"/>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j</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5803671"/>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i</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75497209"/>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g</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2528422"/>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e</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01308989"/>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a</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38191107"/>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c</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05934"/>
                  </a:ext>
                </a:extLst>
              </a:tr>
              <a:tr h="370840">
                <a:tc vMerge="1">
                  <a:txBody>
                    <a:bodyPr/>
                    <a:lstStyle/>
                    <a:p>
                      <a:endParaRPr lang="es-CL"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s-ES" sz="1600" b="1" dirty="0">
                          <a:solidFill>
                            <a:schemeClr val="tx1"/>
                          </a:solidFill>
                        </a:rPr>
                        <a:t>b</a:t>
                      </a:r>
                      <a:endParaRPr lang="es-CL"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CL" sz="1600" b="1">
                        <a:solidFill>
                          <a:schemeClr val="tx1"/>
                        </a:solidFill>
                      </a:endParaRPr>
                    </a:p>
                  </a:txBody>
                  <a:tcPr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s-CL" sz="1600" b="1" dirty="0">
                        <a:solidFill>
                          <a:schemeClr val="tx1"/>
                        </a:solidFill>
                      </a:endParaRPr>
                    </a:p>
                  </a:txBody>
                  <a:tcPr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0396583"/>
                  </a:ext>
                </a:extLst>
              </a:tr>
            </a:tbl>
          </a:graphicData>
        </a:graphic>
      </p:graphicFrame>
      <p:sp>
        <p:nvSpPr>
          <p:cNvPr id="38" name="Slide Number Placeholder 37"/>
          <p:cNvSpPr>
            <a:spLocks noGrp="1"/>
          </p:cNvSpPr>
          <p:nvPr>
            <p:ph type="sldNum" sz="quarter" idx="12"/>
          </p:nvPr>
        </p:nvSpPr>
        <p:spPr>
          <a:xfrm>
            <a:off x="8686800" y="6416675"/>
            <a:ext cx="457200" cy="365125"/>
          </a:xfrm>
        </p:spPr>
        <p:txBody>
          <a:bodyPr/>
          <a:lstStyle/>
          <a:p>
            <a:fld id="{B6F15528-21DE-4FAA-801E-634DDDAF4B2B}" type="slidenum">
              <a:rPr lang="en-US" smtClean="0"/>
              <a:pPr/>
              <a:t>40</a:t>
            </a:fld>
            <a:endParaRPr lang="en-US" dirty="0"/>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Recorridos sobre un AB: </a:t>
            </a:r>
            <a:r>
              <a:rPr lang="es-CL" b="1" u="sng" dirty="0">
                <a:solidFill>
                  <a:srgbClr val="0070C0"/>
                </a:solidFill>
              </a:rPr>
              <a:t>Reconstrucción de un AB desde </a:t>
            </a:r>
            <a:r>
              <a:rPr lang="es-CL" b="1" u="sng" dirty="0" err="1">
                <a:solidFill>
                  <a:srgbClr val="C00000"/>
                </a:solidFill>
              </a:rPr>
              <a:t>postorden</a:t>
            </a:r>
            <a:r>
              <a:rPr lang="es-CL" b="1" u="sng" dirty="0">
                <a:solidFill>
                  <a:srgbClr val="0070C0"/>
                </a:solidFill>
              </a:rPr>
              <a:t> e </a:t>
            </a:r>
            <a:r>
              <a:rPr lang="es-CL" b="1" u="sng" dirty="0" err="1">
                <a:solidFill>
                  <a:srgbClr val="C00000"/>
                </a:solidFill>
              </a:rPr>
              <a:t>inorden</a:t>
            </a:r>
            <a:endParaRPr lang="es-CL" sz="1600" b="1" dirty="0">
              <a:solidFill>
                <a:srgbClr val="C00000"/>
              </a:solidFill>
              <a:latin typeface="Courier New" pitchFamily="49" charset="0"/>
              <a:cs typeface="Courier New" pitchFamily="49" charset="0"/>
            </a:endParaRPr>
          </a:p>
        </p:txBody>
      </p:sp>
      <p:sp>
        <p:nvSpPr>
          <p:cNvPr id="7" name="TextBox 39"/>
          <p:cNvSpPr txBox="1"/>
          <p:nvPr/>
        </p:nvSpPr>
        <p:spPr>
          <a:xfrm>
            <a:off x="2406" y="1143000"/>
            <a:ext cx="1269064" cy="338554"/>
          </a:xfrm>
          <a:prstGeom prst="rect">
            <a:avLst/>
          </a:prstGeom>
          <a:noFill/>
        </p:spPr>
        <p:txBody>
          <a:bodyPr wrap="square" rtlCol="0">
            <a:spAutoFit/>
          </a:bodyPr>
          <a:lstStyle/>
          <a:p>
            <a:pPr indent="-179388" algn="just"/>
            <a:r>
              <a:rPr lang="es-CL" sz="1600" b="1" u="sng" dirty="0">
                <a:solidFill>
                  <a:srgbClr val="0070C0"/>
                </a:solidFill>
              </a:rPr>
              <a:t>Ejemplo:</a:t>
            </a:r>
          </a:p>
        </p:txBody>
      </p:sp>
      <p:graphicFrame>
        <p:nvGraphicFramePr>
          <p:cNvPr id="9" name="Tabla 8"/>
          <p:cNvGraphicFramePr>
            <a:graphicFrameLocks noGrp="1"/>
          </p:cNvGraphicFramePr>
          <p:nvPr/>
        </p:nvGraphicFramePr>
        <p:xfrm>
          <a:off x="1143000" y="1676400"/>
          <a:ext cx="6003002" cy="30480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540000">
                  <a:extLst>
                    <a:ext uri="{9D8B030D-6E8A-4147-A177-3AD203B41FA5}">
                      <a16:colId xmlns:a16="http://schemas.microsoft.com/office/drawing/2014/main" val="10609753"/>
                    </a:ext>
                  </a:extLst>
                </a:gridCol>
                <a:gridCol w="540000">
                  <a:extLst>
                    <a:ext uri="{9D8B030D-6E8A-4147-A177-3AD203B41FA5}">
                      <a16:colId xmlns:a16="http://schemas.microsoft.com/office/drawing/2014/main" val="3616593255"/>
                    </a:ext>
                  </a:extLst>
                </a:gridCol>
                <a:gridCol w="540000">
                  <a:extLst>
                    <a:ext uri="{9D8B030D-6E8A-4147-A177-3AD203B41FA5}">
                      <a16:colId xmlns:a16="http://schemas.microsoft.com/office/drawing/2014/main" val="3000138228"/>
                    </a:ext>
                  </a:extLst>
                </a:gridCol>
                <a:gridCol w="540000">
                  <a:extLst>
                    <a:ext uri="{9D8B030D-6E8A-4147-A177-3AD203B41FA5}">
                      <a16:colId xmlns:a16="http://schemas.microsoft.com/office/drawing/2014/main" val="1849215042"/>
                    </a:ext>
                  </a:extLst>
                </a:gridCol>
                <a:gridCol w="540000">
                  <a:extLst>
                    <a:ext uri="{9D8B030D-6E8A-4147-A177-3AD203B41FA5}">
                      <a16:colId xmlns:a16="http://schemas.microsoft.com/office/drawing/2014/main" val="2425736049"/>
                    </a:ext>
                  </a:extLst>
                </a:gridCol>
                <a:gridCol w="540000">
                  <a:extLst>
                    <a:ext uri="{9D8B030D-6E8A-4147-A177-3AD203B41FA5}">
                      <a16:colId xmlns:a16="http://schemas.microsoft.com/office/drawing/2014/main" val="1128836388"/>
                    </a:ext>
                  </a:extLst>
                </a:gridCol>
                <a:gridCol w="540000">
                  <a:extLst>
                    <a:ext uri="{9D8B030D-6E8A-4147-A177-3AD203B41FA5}">
                      <a16:colId xmlns:a16="http://schemas.microsoft.com/office/drawing/2014/main" val="3737806152"/>
                    </a:ext>
                  </a:extLst>
                </a:gridCol>
                <a:gridCol w="540000">
                  <a:extLst>
                    <a:ext uri="{9D8B030D-6E8A-4147-A177-3AD203B41FA5}">
                      <a16:colId xmlns:a16="http://schemas.microsoft.com/office/drawing/2014/main" val="2249737466"/>
                    </a:ext>
                  </a:extLst>
                </a:gridCol>
                <a:gridCol w="540000">
                  <a:extLst>
                    <a:ext uri="{9D8B030D-6E8A-4147-A177-3AD203B41FA5}">
                      <a16:colId xmlns:a16="http://schemas.microsoft.com/office/drawing/2014/main" val="2925371531"/>
                    </a:ext>
                  </a:extLst>
                </a:gridCol>
              </a:tblGrid>
              <a:tr h="152400">
                <a:tc>
                  <a:txBody>
                    <a:bodyPr/>
                    <a:lstStyle/>
                    <a:p>
                      <a:pPr algn="ctr"/>
                      <a:r>
                        <a:rPr lang="es-ES" sz="1400" b="1" dirty="0" err="1">
                          <a:solidFill>
                            <a:schemeClr val="tx1"/>
                          </a:solidFill>
                        </a:rPr>
                        <a:t>inOrden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b</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a</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c</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g</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e</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f</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i</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h</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j</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graphicFrame>
        <p:nvGraphicFramePr>
          <p:cNvPr id="19" name="Tabla 18"/>
          <p:cNvGraphicFramePr>
            <a:graphicFrameLocks noGrp="1"/>
          </p:cNvGraphicFramePr>
          <p:nvPr/>
        </p:nvGraphicFramePr>
        <p:xfrm>
          <a:off x="1143000" y="1219200"/>
          <a:ext cx="6003002" cy="304800"/>
        </p:xfrm>
        <a:graphic>
          <a:graphicData uri="http://schemas.openxmlformats.org/drawingml/2006/table">
            <a:tbl>
              <a:tblPr firstRow="1" bandRow="1">
                <a:tableStyleId>{5C22544A-7EE6-4342-B048-85BDC9FD1C3A}</a:tableStyleId>
              </a:tblPr>
              <a:tblGrid>
                <a:gridCol w="1143002">
                  <a:extLst>
                    <a:ext uri="{9D8B030D-6E8A-4147-A177-3AD203B41FA5}">
                      <a16:colId xmlns:a16="http://schemas.microsoft.com/office/drawing/2014/main" val="1486005760"/>
                    </a:ext>
                  </a:extLst>
                </a:gridCol>
                <a:gridCol w="540000">
                  <a:extLst>
                    <a:ext uri="{9D8B030D-6E8A-4147-A177-3AD203B41FA5}">
                      <a16:colId xmlns:a16="http://schemas.microsoft.com/office/drawing/2014/main" val="10609753"/>
                    </a:ext>
                  </a:extLst>
                </a:gridCol>
                <a:gridCol w="540000">
                  <a:extLst>
                    <a:ext uri="{9D8B030D-6E8A-4147-A177-3AD203B41FA5}">
                      <a16:colId xmlns:a16="http://schemas.microsoft.com/office/drawing/2014/main" val="3616593255"/>
                    </a:ext>
                  </a:extLst>
                </a:gridCol>
                <a:gridCol w="540000">
                  <a:extLst>
                    <a:ext uri="{9D8B030D-6E8A-4147-A177-3AD203B41FA5}">
                      <a16:colId xmlns:a16="http://schemas.microsoft.com/office/drawing/2014/main" val="3000138228"/>
                    </a:ext>
                  </a:extLst>
                </a:gridCol>
                <a:gridCol w="540000">
                  <a:extLst>
                    <a:ext uri="{9D8B030D-6E8A-4147-A177-3AD203B41FA5}">
                      <a16:colId xmlns:a16="http://schemas.microsoft.com/office/drawing/2014/main" val="1849215042"/>
                    </a:ext>
                  </a:extLst>
                </a:gridCol>
                <a:gridCol w="540000">
                  <a:extLst>
                    <a:ext uri="{9D8B030D-6E8A-4147-A177-3AD203B41FA5}">
                      <a16:colId xmlns:a16="http://schemas.microsoft.com/office/drawing/2014/main" val="2425736049"/>
                    </a:ext>
                  </a:extLst>
                </a:gridCol>
                <a:gridCol w="540000">
                  <a:extLst>
                    <a:ext uri="{9D8B030D-6E8A-4147-A177-3AD203B41FA5}">
                      <a16:colId xmlns:a16="http://schemas.microsoft.com/office/drawing/2014/main" val="1128836388"/>
                    </a:ext>
                  </a:extLst>
                </a:gridCol>
                <a:gridCol w="540000">
                  <a:extLst>
                    <a:ext uri="{9D8B030D-6E8A-4147-A177-3AD203B41FA5}">
                      <a16:colId xmlns:a16="http://schemas.microsoft.com/office/drawing/2014/main" val="3737806152"/>
                    </a:ext>
                  </a:extLst>
                </a:gridCol>
                <a:gridCol w="540000">
                  <a:extLst>
                    <a:ext uri="{9D8B030D-6E8A-4147-A177-3AD203B41FA5}">
                      <a16:colId xmlns:a16="http://schemas.microsoft.com/office/drawing/2014/main" val="2249737466"/>
                    </a:ext>
                  </a:extLst>
                </a:gridCol>
                <a:gridCol w="540000">
                  <a:extLst>
                    <a:ext uri="{9D8B030D-6E8A-4147-A177-3AD203B41FA5}">
                      <a16:colId xmlns:a16="http://schemas.microsoft.com/office/drawing/2014/main" val="2925371531"/>
                    </a:ext>
                  </a:extLst>
                </a:gridCol>
              </a:tblGrid>
              <a:tr h="152400">
                <a:tc>
                  <a:txBody>
                    <a:bodyPr/>
                    <a:lstStyle/>
                    <a:p>
                      <a:pPr algn="ctr"/>
                      <a:r>
                        <a:rPr lang="es-ES" sz="1400" b="1" dirty="0" err="1">
                          <a:solidFill>
                            <a:schemeClr val="tx1"/>
                          </a:solidFill>
                        </a:rPr>
                        <a:t>postOrden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b</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c</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a</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e</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g</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i</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j</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h</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400" b="1" dirty="0">
                          <a:solidFill>
                            <a:schemeClr val="tx1"/>
                          </a:solidFill>
                        </a:rPr>
                        <a:t>f</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30" name="Oval 49"/>
          <p:cNvSpPr>
            <a:spLocks noChangeAspect="1"/>
          </p:cNvSpPr>
          <p:nvPr/>
        </p:nvSpPr>
        <p:spPr>
          <a:xfrm>
            <a:off x="3852323" y="3020907"/>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f</a:t>
            </a:r>
            <a:endParaRPr lang="es-CL" sz="1400" b="1" dirty="0">
              <a:solidFill>
                <a:srgbClr val="0070C0"/>
              </a:solidFill>
            </a:endParaRPr>
          </a:p>
        </p:txBody>
      </p:sp>
      <p:sp>
        <p:nvSpPr>
          <p:cNvPr id="31" name="Oval 49"/>
          <p:cNvSpPr>
            <a:spLocks noChangeAspect="1"/>
          </p:cNvSpPr>
          <p:nvPr/>
        </p:nvSpPr>
        <p:spPr>
          <a:xfrm>
            <a:off x="2743194" y="449580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g</a:t>
            </a:r>
            <a:endParaRPr lang="es-CL" sz="1400" b="1" dirty="0">
              <a:solidFill>
                <a:srgbClr val="0070C0"/>
              </a:solidFill>
            </a:endParaRPr>
          </a:p>
        </p:txBody>
      </p:sp>
      <p:sp>
        <p:nvSpPr>
          <p:cNvPr id="32" name="Oval 49"/>
          <p:cNvSpPr>
            <a:spLocks noChangeAspect="1"/>
          </p:cNvSpPr>
          <p:nvPr/>
        </p:nvSpPr>
        <p:spPr>
          <a:xfrm>
            <a:off x="1642523" y="525272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a</a:t>
            </a:r>
            <a:endParaRPr lang="es-CL" sz="1400" b="1" dirty="0">
              <a:solidFill>
                <a:srgbClr val="0070C0"/>
              </a:solidFill>
            </a:endParaRPr>
          </a:p>
        </p:txBody>
      </p:sp>
      <p:sp>
        <p:nvSpPr>
          <p:cNvPr id="33" name="Oval 49"/>
          <p:cNvSpPr>
            <a:spLocks noChangeAspect="1"/>
          </p:cNvSpPr>
          <p:nvPr/>
        </p:nvSpPr>
        <p:spPr>
          <a:xfrm>
            <a:off x="1058327" y="5998251"/>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b</a:t>
            </a:r>
            <a:endParaRPr lang="es-CL" sz="1400" b="1" dirty="0">
              <a:solidFill>
                <a:srgbClr val="0070C0"/>
              </a:solidFill>
            </a:endParaRPr>
          </a:p>
        </p:txBody>
      </p:sp>
      <p:sp>
        <p:nvSpPr>
          <p:cNvPr id="34" name="Oval 49"/>
          <p:cNvSpPr>
            <a:spLocks noChangeAspect="1"/>
          </p:cNvSpPr>
          <p:nvPr/>
        </p:nvSpPr>
        <p:spPr>
          <a:xfrm>
            <a:off x="2201330" y="5617251"/>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c</a:t>
            </a:r>
            <a:endParaRPr lang="es-CL" sz="1400" b="1" dirty="0">
              <a:solidFill>
                <a:srgbClr val="0070C0"/>
              </a:solidFill>
            </a:endParaRPr>
          </a:p>
        </p:txBody>
      </p:sp>
      <p:sp>
        <p:nvSpPr>
          <p:cNvPr id="35" name="Oval 49"/>
          <p:cNvSpPr>
            <a:spLocks noChangeAspect="1"/>
          </p:cNvSpPr>
          <p:nvPr/>
        </p:nvSpPr>
        <p:spPr>
          <a:xfrm>
            <a:off x="3273926" y="4883572"/>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e</a:t>
            </a:r>
            <a:endParaRPr lang="es-CL" sz="1400" b="1" dirty="0">
              <a:solidFill>
                <a:srgbClr val="0070C0"/>
              </a:solidFill>
            </a:endParaRPr>
          </a:p>
        </p:txBody>
      </p:sp>
      <p:sp>
        <p:nvSpPr>
          <p:cNvPr id="36" name="Oval 49"/>
          <p:cNvSpPr>
            <a:spLocks noChangeAspect="1"/>
          </p:cNvSpPr>
          <p:nvPr/>
        </p:nvSpPr>
        <p:spPr>
          <a:xfrm>
            <a:off x="4961461" y="3378576"/>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h</a:t>
            </a:r>
            <a:endParaRPr lang="es-CL" sz="1400" b="1" dirty="0">
              <a:solidFill>
                <a:srgbClr val="0070C0"/>
              </a:solidFill>
            </a:endParaRPr>
          </a:p>
        </p:txBody>
      </p:sp>
      <p:sp>
        <p:nvSpPr>
          <p:cNvPr id="37" name="Oval 49"/>
          <p:cNvSpPr>
            <a:spLocks noChangeAspect="1"/>
          </p:cNvSpPr>
          <p:nvPr/>
        </p:nvSpPr>
        <p:spPr>
          <a:xfrm>
            <a:off x="4414979" y="413512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i</a:t>
            </a:r>
            <a:endParaRPr lang="es-CL" sz="1400" b="1" dirty="0">
              <a:solidFill>
                <a:srgbClr val="0070C0"/>
              </a:solidFill>
            </a:endParaRPr>
          </a:p>
        </p:txBody>
      </p:sp>
      <p:sp>
        <p:nvSpPr>
          <p:cNvPr id="39" name="Oval 49"/>
          <p:cNvSpPr>
            <a:spLocks noChangeAspect="1"/>
          </p:cNvSpPr>
          <p:nvPr/>
        </p:nvSpPr>
        <p:spPr>
          <a:xfrm>
            <a:off x="5511795" y="3764280"/>
            <a:ext cx="250149" cy="250149"/>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0070C0"/>
                </a:solidFill>
              </a:rPr>
              <a:t>j</a:t>
            </a:r>
            <a:endParaRPr lang="es-CL" sz="1400" b="1" dirty="0">
              <a:solidFill>
                <a:srgbClr val="0070C0"/>
              </a:solidFill>
            </a:endParaRPr>
          </a:p>
        </p:txBody>
      </p:sp>
      <p:cxnSp>
        <p:nvCxnSpPr>
          <p:cNvPr id="4" name="Conector recto de flecha 3"/>
          <p:cNvCxnSpPr>
            <a:stCxn id="30" idx="2"/>
            <a:endCxn id="31" idx="7"/>
          </p:cNvCxnSpPr>
          <p:nvPr/>
        </p:nvCxnSpPr>
        <p:spPr>
          <a:xfrm flipH="1">
            <a:off x="2956710" y="3145982"/>
            <a:ext cx="895613" cy="1386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6"/>
          <p:cNvGrpSpPr>
            <a:grpSpLocks noChangeAspect="1"/>
          </p:cNvGrpSpPr>
          <p:nvPr/>
        </p:nvGrpSpPr>
        <p:grpSpPr>
          <a:xfrm>
            <a:off x="6270440" y="3033399"/>
            <a:ext cx="2119256" cy="1692000"/>
            <a:chOff x="2814342" y="2514600"/>
            <a:chExt cx="2595858" cy="2072512"/>
          </a:xfrm>
        </p:grpSpPr>
        <p:grpSp>
          <p:nvGrpSpPr>
            <p:cNvPr id="42" name="Group 138"/>
            <p:cNvGrpSpPr/>
            <p:nvPr/>
          </p:nvGrpSpPr>
          <p:grpSpPr>
            <a:xfrm>
              <a:off x="4088962" y="2514600"/>
              <a:ext cx="327593" cy="329754"/>
              <a:chOff x="2491807" y="3581400"/>
              <a:chExt cx="327593" cy="329754"/>
            </a:xfrm>
          </p:grpSpPr>
          <p:sp>
            <p:nvSpPr>
              <p:cNvPr id="75" name="TextBox 44"/>
              <p:cNvSpPr txBox="1"/>
              <p:nvPr/>
            </p:nvSpPr>
            <p:spPr>
              <a:xfrm>
                <a:off x="2533847" y="3603377"/>
                <a:ext cx="239168" cy="307777"/>
              </a:xfrm>
              <a:prstGeom prst="rect">
                <a:avLst/>
              </a:prstGeom>
              <a:noFill/>
            </p:spPr>
            <p:txBody>
              <a:bodyPr wrap="none" rtlCol="0">
                <a:spAutoFit/>
              </a:bodyPr>
              <a:lstStyle/>
              <a:p>
                <a:pPr algn="ctr"/>
                <a:r>
                  <a:rPr lang="es-CL" sz="1400" dirty="0"/>
                  <a:t>f</a:t>
                </a:r>
                <a:endParaRPr lang="es-CL" sz="1400" baseline="-25000" dirty="0"/>
              </a:p>
            </p:txBody>
          </p:sp>
          <p:sp>
            <p:nvSpPr>
              <p:cNvPr id="76" name="Oval 45"/>
              <p:cNvSpPr>
                <a:spLocks noChangeAspect="1"/>
              </p:cNvSpPr>
              <p:nvPr/>
            </p:nvSpPr>
            <p:spPr>
              <a:xfrm>
                <a:off x="2491807" y="3581400"/>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43" name="Straight Connector 6"/>
            <p:cNvCxnSpPr>
              <a:stCxn id="76" idx="3"/>
            </p:cNvCxnSpPr>
            <p:nvPr/>
          </p:nvCxnSpPr>
          <p:spPr>
            <a:xfrm flipH="1">
              <a:off x="3675174"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7"/>
            <p:cNvCxnSpPr>
              <a:stCxn id="76" idx="5"/>
            </p:cNvCxnSpPr>
            <p:nvPr/>
          </p:nvCxnSpPr>
          <p:spPr>
            <a:xfrm>
              <a:off x="4368580" y="2794218"/>
              <a:ext cx="461763" cy="30608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8"/>
            <p:cNvCxnSpPr/>
            <p:nvPr/>
          </p:nvCxnSpPr>
          <p:spPr>
            <a:xfrm flipH="1">
              <a:off x="3250762"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9"/>
            <p:cNvCxnSpPr/>
            <p:nvPr/>
          </p:nvCxnSpPr>
          <p:spPr>
            <a:xfrm>
              <a:off x="3689029"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137"/>
            <p:cNvGrpSpPr/>
            <p:nvPr/>
          </p:nvGrpSpPr>
          <p:grpSpPr>
            <a:xfrm>
              <a:off x="3396232" y="3063047"/>
              <a:ext cx="327593" cy="329754"/>
              <a:chOff x="1799077" y="4129847"/>
              <a:chExt cx="327593" cy="329754"/>
            </a:xfrm>
          </p:grpSpPr>
          <p:sp>
            <p:nvSpPr>
              <p:cNvPr id="73" name="TextBox 42"/>
              <p:cNvSpPr txBox="1"/>
              <p:nvPr/>
            </p:nvSpPr>
            <p:spPr>
              <a:xfrm>
                <a:off x="1825889" y="4151824"/>
                <a:ext cx="269625" cy="307777"/>
              </a:xfrm>
              <a:prstGeom prst="rect">
                <a:avLst/>
              </a:prstGeom>
              <a:noFill/>
            </p:spPr>
            <p:txBody>
              <a:bodyPr wrap="none" rtlCol="0">
                <a:spAutoFit/>
              </a:bodyPr>
              <a:lstStyle/>
              <a:p>
                <a:pPr algn="ctr"/>
                <a:r>
                  <a:rPr lang="es-CL" sz="1400" dirty="0"/>
                  <a:t>g</a:t>
                </a:r>
                <a:endParaRPr lang="es-CL" sz="1400" baseline="-25000" dirty="0"/>
              </a:p>
            </p:txBody>
          </p:sp>
          <p:sp>
            <p:nvSpPr>
              <p:cNvPr id="74" name="Oval 43"/>
              <p:cNvSpPr>
                <a:spLocks noChangeAspect="1"/>
              </p:cNvSpPr>
              <p:nvPr/>
            </p:nvSpPr>
            <p:spPr>
              <a:xfrm>
                <a:off x="179907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8" name="Group 139"/>
            <p:cNvGrpSpPr/>
            <p:nvPr/>
          </p:nvGrpSpPr>
          <p:grpSpPr>
            <a:xfrm>
              <a:off x="4774762" y="3063047"/>
              <a:ext cx="327593" cy="329754"/>
              <a:chOff x="3177607" y="4129847"/>
              <a:chExt cx="327593" cy="329754"/>
            </a:xfrm>
          </p:grpSpPr>
          <p:sp>
            <p:nvSpPr>
              <p:cNvPr id="71" name="TextBox 40"/>
              <p:cNvSpPr txBox="1"/>
              <p:nvPr/>
            </p:nvSpPr>
            <p:spPr>
              <a:xfrm>
                <a:off x="3199609" y="4151824"/>
                <a:ext cx="279244" cy="307777"/>
              </a:xfrm>
              <a:prstGeom prst="rect">
                <a:avLst/>
              </a:prstGeom>
              <a:noFill/>
            </p:spPr>
            <p:txBody>
              <a:bodyPr wrap="none" rtlCol="0">
                <a:spAutoFit/>
              </a:bodyPr>
              <a:lstStyle/>
              <a:p>
                <a:pPr algn="ctr"/>
                <a:r>
                  <a:rPr lang="es-CL" sz="1400" dirty="0"/>
                  <a:t>h</a:t>
                </a:r>
                <a:endParaRPr lang="es-CL" sz="1400" baseline="-25000" dirty="0"/>
              </a:p>
            </p:txBody>
          </p:sp>
          <p:sp>
            <p:nvSpPr>
              <p:cNvPr id="72" name="Oval 41"/>
              <p:cNvSpPr>
                <a:spLocks noChangeAspect="1"/>
              </p:cNvSpPr>
              <p:nvPr/>
            </p:nvSpPr>
            <p:spPr>
              <a:xfrm>
                <a:off x="3177607" y="4129847"/>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49" name="Group 144"/>
            <p:cNvGrpSpPr/>
            <p:nvPr/>
          </p:nvGrpSpPr>
          <p:grpSpPr>
            <a:xfrm>
              <a:off x="3707699" y="3599203"/>
              <a:ext cx="327593" cy="329754"/>
              <a:chOff x="2110544" y="4666003"/>
              <a:chExt cx="327593" cy="329754"/>
            </a:xfrm>
          </p:grpSpPr>
          <p:sp>
            <p:nvSpPr>
              <p:cNvPr id="69" name="TextBox 17"/>
              <p:cNvSpPr txBox="1"/>
              <p:nvPr/>
            </p:nvSpPr>
            <p:spPr>
              <a:xfrm>
                <a:off x="2134951" y="4687980"/>
                <a:ext cx="274434" cy="307777"/>
              </a:xfrm>
              <a:prstGeom prst="rect">
                <a:avLst/>
              </a:prstGeom>
              <a:noFill/>
            </p:spPr>
            <p:txBody>
              <a:bodyPr wrap="none" rtlCol="0">
                <a:spAutoFit/>
              </a:bodyPr>
              <a:lstStyle/>
              <a:p>
                <a:pPr algn="ctr"/>
                <a:r>
                  <a:rPr lang="es-CL" sz="1400" dirty="0"/>
                  <a:t>e</a:t>
                </a:r>
                <a:endParaRPr lang="es-CL" sz="1400" baseline="-25000" dirty="0"/>
              </a:p>
            </p:txBody>
          </p:sp>
          <p:sp>
            <p:nvSpPr>
              <p:cNvPr id="70" name="Oval 38"/>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0" name="Group 143"/>
            <p:cNvGrpSpPr/>
            <p:nvPr/>
          </p:nvGrpSpPr>
          <p:grpSpPr>
            <a:xfrm>
              <a:off x="3070652" y="3599203"/>
              <a:ext cx="327593" cy="329754"/>
              <a:chOff x="1473497" y="4666003"/>
              <a:chExt cx="327593" cy="329754"/>
            </a:xfrm>
          </p:grpSpPr>
          <p:sp>
            <p:nvSpPr>
              <p:cNvPr id="67" name="TextBox 15"/>
              <p:cNvSpPr txBox="1"/>
              <p:nvPr/>
            </p:nvSpPr>
            <p:spPr>
              <a:xfrm>
                <a:off x="1499507" y="4687980"/>
                <a:ext cx="271228" cy="307777"/>
              </a:xfrm>
              <a:prstGeom prst="rect">
                <a:avLst/>
              </a:prstGeom>
              <a:noFill/>
            </p:spPr>
            <p:txBody>
              <a:bodyPr wrap="none" rtlCol="0">
                <a:spAutoFit/>
              </a:bodyPr>
              <a:lstStyle/>
              <a:p>
                <a:pPr algn="ctr"/>
                <a:r>
                  <a:rPr lang="es-CL" sz="1400" dirty="0"/>
                  <a:t>a</a:t>
                </a:r>
                <a:endParaRPr lang="es-CL" sz="1400" baseline="-25000" dirty="0"/>
              </a:p>
            </p:txBody>
          </p:sp>
          <p:sp>
            <p:nvSpPr>
              <p:cNvPr id="68" name="Oval 16"/>
              <p:cNvSpPr>
                <a:spLocks noChangeAspect="1"/>
              </p:cNvSpPr>
              <p:nvPr/>
            </p:nvSpPr>
            <p:spPr>
              <a:xfrm>
                <a:off x="1473497"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1" name="Group 141"/>
            <p:cNvGrpSpPr/>
            <p:nvPr/>
          </p:nvGrpSpPr>
          <p:grpSpPr>
            <a:xfrm>
              <a:off x="4414542" y="3588325"/>
              <a:ext cx="327593" cy="329754"/>
              <a:chOff x="2817387" y="4655125"/>
              <a:chExt cx="327593" cy="329754"/>
            </a:xfrm>
          </p:grpSpPr>
          <p:sp>
            <p:nvSpPr>
              <p:cNvPr id="65" name="TextBox 32"/>
              <p:cNvSpPr txBox="1"/>
              <p:nvPr/>
            </p:nvSpPr>
            <p:spPr>
              <a:xfrm>
                <a:off x="2865839" y="4677102"/>
                <a:ext cx="226344" cy="307777"/>
              </a:xfrm>
              <a:prstGeom prst="rect">
                <a:avLst/>
              </a:prstGeom>
              <a:noFill/>
            </p:spPr>
            <p:txBody>
              <a:bodyPr wrap="none" rtlCol="0">
                <a:spAutoFit/>
              </a:bodyPr>
              <a:lstStyle/>
              <a:p>
                <a:pPr algn="ctr"/>
                <a:r>
                  <a:rPr lang="es-CL" sz="1400" dirty="0"/>
                  <a:t>i</a:t>
                </a:r>
                <a:endParaRPr lang="es-CL" sz="1400" baseline="-25000" dirty="0"/>
              </a:p>
            </p:txBody>
          </p:sp>
          <p:sp>
            <p:nvSpPr>
              <p:cNvPr id="66" name="Oval 33"/>
              <p:cNvSpPr>
                <a:spLocks noChangeAspect="1"/>
              </p:cNvSpPr>
              <p:nvPr/>
            </p:nvSpPr>
            <p:spPr>
              <a:xfrm>
                <a:off x="2817387" y="4655125"/>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2" name="Straight Connector 15"/>
            <p:cNvCxnSpPr/>
            <p:nvPr/>
          </p:nvCxnSpPr>
          <p:spPr>
            <a:xfrm flipH="1">
              <a:off x="4636217" y="334580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16"/>
            <p:cNvCxnSpPr/>
            <p:nvPr/>
          </p:nvCxnSpPr>
          <p:spPr>
            <a:xfrm>
              <a:off x="5063937" y="3338945"/>
              <a:ext cx="167844" cy="25332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48"/>
            <p:cNvGrpSpPr/>
            <p:nvPr/>
          </p:nvGrpSpPr>
          <p:grpSpPr>
            <a:xfrm>
              <a:off x="5082607" y="3592343"/>
              <a:ext cx="327593" cy="329754"/>
              <a:chOff x="2110544" y="4666003"/>
              <a:chExt cx="327593" cy="329754"/>
            </a:xfrm>
          </p:grpSpPr>
          <p:sp>
            <p:nvSpPr>
              <p:cNvPr id="63" name="TextBox 17"/>
              <p:cNvSpPr txBox="1"/>
              <p:nvPr/>
            </p:nvSpPr>
            <p:spPr>
              <a:xfrm>
                <a:off x="2158194" y="4687980"/>
                <a:ext cx="227947" cy="307777"/>
              </a:xfrm>
              <a:prstGeom prst="rect">
                <a:avLst/>
              </a:prstGeom>
              <a:noFill/>
            </p:spPr>
            <p:txBody>
              <a:bodyPr wrap="none" rtlCol="0">
                <a:spAutoFit/>
              </a:bodyPr>
              <a:lstStyle/>
              <a:p>
                <a:pPr algn="ctr"/>
                <a:r>
                  <a:rPr lang="es-CL" sz="1400" dirty="0"/>
                  <a:t>j</a:t>
                </a:r>
                <a:endParaRPr lang="es-CL" sz="1400" baseline="-25000" dirty="0"/>
              </a:p>
            </p:txBody>
          </p:sp>
          <p:sp>
            <p:nvSpPr>
              <p:cNvPr id="64" name="Oval 31"/>
              <p:cNvSpPr>
                <a:spLocks noChangeAspect="1"/>
              </p:cNvSpPr>
              <p:nvPr/>
            </p:nvSpPr>
            <p:spPr>
              <a:xfrm>
                <a:off x="2110544" y="4666003"/>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5" name="Straight Connector 20"/>
            <p:cNvCxnSpPr>
              <a:endCxn id="62" idx="0"/>
            </p:cNvCxnSpPr>
            <p:nvPr/>
          </p:nvCxnSpPr>
          <p:spPr>
            <a:xfrm>
              <a:off x="3326801" y="3927760"/>
              <a:ext cx="122398" cy="32959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189"/>
            <p:cNvGrpSpPr/>
            <p:nvPr/>
          </p:nvGrpSpPr>
          <p:grpSpPr>
            <a:xfrm>
              <a:off x="3285402" y="4257358"/>
              <a:ext cx="327593" cy="329754"/>
              <a:chOff x="3128854" y="5191281"/>
              <a:chExt cx="327593" cy="329754"/>
            </a:xfrm>
          </p:grpSpPr>
          <p:sp>
            <p:nvSpPr>
              <p:cNvPr id="61" name="TextBox 26"/>
              <p:cNvSpPr txBox="1"/>
              <p:nvPr/>
            </p:nvSpPr>
            <p:spPr>
              <a:xfrm>
                <a:off x="3160474" y="5213258"/>
                <a:ext cx="260008" cy="307777"/>
              </a:xfrm>
              <a:prstGeom prst="rect">
                <a:avLst/>
              </a:prstGeom>
              <a:noFill/>
            </p:spPr>
            <p:txBody>
              <a:bodyPr wrap="none" rtlCol="0">
                <a:spAutoFit/>
              </a:bodyPr>
              <a:lstStyle/>
              <a:p>
                <a:pPr algn="ctr"/>
                <a:r>
                  <a:rPr lang="es-CL" sz="1400" dirty="0"/>
                  <a:t>c</a:t>
                </a:r>
                <a:endParaRPr lang="es-CL" sz="1400" baseline="-25000" dirty="0"/>
              </a:p>
            </p:txBody>
          </p:sp>
          <p:sp>
            <p:nvSpPr>
              <p:cNvPr id="62" name="Oval 27"/>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grpSp>
          <p:nvGrpSpPr>
            <p:cNvPr id="57" name="Group 192"/>
            <p:cNvGrpSpPr/>
            <p:nvPr/>
          </p:nvGrpSpPr>
          <p:grpSpPr>
            <a:xfrm>
              <a:off x="2814342" y="4247677"/>
              <a:ext cx="327593" cy="329754"/>
              <a:chOff x="3128854" y="5191281"/>
              <a:chExt cx="327593" cy="329754"/>
            </a:xfrm>
          </p:grpSpPr>
          <p:sp>
            <p:nvSpPr>
              <p:cNvPr id="59" name="TextBox 24"/>
              <p:cNvSpPr txBox="1"/>
              <p:nvPr/>
            </p:nvSpPr>
            <p:spPr>
              <a:xfrm>
                <a:off x="3150857" y="5213258"/>
                <a:ext cx="279244" cy="307777"/>
              </a:xfrm>
              <a:prstGeom prst="rect">
                <a:avLst/>
              </a:prstGeom>
              <a:noFill/>
            </p:spPr>
            <p:txBody>
              <a:bodyPr wrap="none" rtlCol="0">
                <a:spAutoFit/>
              </a:bodyPr>
              <a:lstStyle/>
              <a:p>
                <a:pPr algn="ctr"/>
                <a:r>
                  <a:rPr lang="es-CL" sz="1400" dirty="0"/>
                  <a:t>b</a:t>
                </a:r>
                <a:endParaRPr lang="es-CL" sz="1400" baseline="-25000" dirty="0"/>
              </a:p>
            </p:txBody>
          </p:sp>
          <p:sp>
            <p:nvSpPr>
              <p:cNvPr id="60" name="Oval 25"/>
              <p:cNvSpPr>
                <a:spLocks noChangeAspect="1"/>
              </p:cNvSpPr>
              <p:nvPr/>
            </p:nvSpPr>
            <p:spPr>
              <a:xfrm>
                <a:off x="3128854" y="5191281"/>
                <a:ext cx="327593" cy="32759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a:p>
            </p:txBody>
          </p:sp>
        </p:grpSp>
        <p:cxnSp>
          <p:nvCxnSpPr>
            <p:cNvPr id="58" name="Straight Connector 23"/>
            <p:cNvCxnSpPr/>
            <p:nvPr/>
          </p:nvCxnSpPr>
          <p:spPr>
            <a:xfrm flipH="1">
              <a:off x="3019704" y="3915167"/>
              <a:ext cx="149522" cy="318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Conector recto de flecha 76"/>
          <p:cNvCxnSpPr>
            <a:stCxn id="30" idx="6"/>
            <a:endCxn id="36" idx="2"/>
          </p:cNvCxnSpPr>
          <p:nvPr/>
        </p:nvCxnSpPr>
        <p:spPr>
          <a:xfrm>
            <a:off x="4102472" y="3145982"/>
            <a:ext cx="858989" cy="35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p:cNvCxnSpPr>
            <a:stCxn id="31" idx="2"/>
            <a:endCxn id="32" idx="7"/>
          </p:cNvCxnSpPr>
          <p:nvPr/>
        </p:nvCxnSpPr>
        <p:spPr>
          <a:xfrm flipH="1">
            <a:off x="1856039" y="4620875"/>
            <a:ext cx="887155" cy="66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p:cNvCxnSpPr>
            <a:stCxn id="31" idx="6"/>
            <a:endCxn id="35" idx="1"/>
          </p:cNvCxnSpPr>
          <p:nvPr/>
        </p:nvCxnSpPr>
        <p:spPr>
          <a:xfrm>
            <a:off x="2993343" y="4620875"/>
            <a:ext cx="317216" cy="29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p:cNvCxnSpPr>
            <a:stCxn id="32" idx="3"/>
            <a:endCxn id="33" idx="7"/>
          </p:cNvCxnSpPr>
          <p:nvPr/>
        </p:nvCxnSpPr>
        <p:spPr>
          <a:xfrm flipH="1">
            <a:off x="1271843" y="5466236"/>
            <a:ext cx="407313" cy="56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a:stCxn id="32" idx="5"/>
            <a:endCxn id="34" idx="1"/>
          </p:cNvCxnSpPr>
          <p:nvPr/>
        </p:nvCxnSpPr>
        <p:spPr>
          <a:xfrm>
            <a:off x="1856039" y="5466236"/>
            <a:ext cx="381924" cy="18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a:stCxn id="36" idx="3"/>
            <a:endCxn id="37" idx="7"/>
          </p:cNvCxnSpPr>
          <p:nvPr/>
        </p:nvCxnSpPr>
        <p:spPr>
          <a:xfrm flipH="1">
            <a:off x="4628495" y="3592092"/>
            <a:ext cx="369599" cy="57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a:stCxn id="36" idx="5"/>
            <a:endCxn id="39" idx="1"/>
          </p:cNvCxnSpPr>
          <p:nvPr/>
        </p:nvCxnSpPr>
        <p:spPr>
          <a:xfrm>
            <a:off x="5174977" y="3592092"/>
            <a:ext cx="373451" cy="20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ángulo 90"/>
          <p:cNvSpPr/>
          <p:nvPr/>
        </p:nvSpPr>
        <p:spPr>
          <a:xfrm>
            <a:off x="6206067" y="2915922"/>
            <a:ext cx="2286000" cy="192016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8" name="Rectángulo 147"/>
          <p:cNvSpPr/>
          <p:nvPr/>
        </p:nvSpPr>
        <p:spPr>
          <a:xfrm>
            <a:off x="948264" y="2301240"/>
            <a:ext cx="4953600" cy="6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9" name="Rectángulo 148"/>
          <p:cNvSpPr/>
          <p:nvPr/>
        </p:nvSpPr>
        <p:spPr>
          <a:xfrm>
            <a:off x="86400" y="2962631"/>
            <a:ext cx="828000" cy="33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2" name="TextBox 39"/>
          <p:cNvSpPr txBox="1"/>
          <p:nvPr/>
        </p:nvSpPr>
        <p:spPr>
          <a:xfrm>
            <a:off x="6172200" y="5064365"/>
            <a:ext cx="2875332" cy="954107"/>
          </a:xfrm>
          <a:prstGeom prst="rect">
            <a:avLst/>
          </a:prstGeom>
          <a:noFill/>
        </p:spPr>
        <p:txBody>
          <a:bodyPr wrap="square" rtlCol="0">
            <a:spAutoFit/>
          </a:bodyPr>
          <a:lstStyle/>
          <a:p>
            <a:pPr algn="just"/>
            <a:r>
              <a:rPr lang="es-ES" sz="1400" dirty="0"/>
              <a:t>Para otros ejemplos mira el </a:t>
            </a:r>
            <a:r>
              <a:rPr lang="es-ES" sz="1400" dirty="0" err="1"/>
              <a:t>sgte</a:t>
            </a:r>
            <a:r>
              <a:rPr lang="es-ES" sz="1400" dirty="0"/>
              <a:t>. video:</a:t>
            </a:r>
          </a:p>
          <a:p>
            <a:pPr algn="just"/>
            <a:r>
              <a:rPr lang="es-CL" sz="1400" dirty="0">
                <a:hlinkClick r:id="rId3"/>
              </a:rPr>
              <a:t>https://www.youtube.com/watch?v=KY_6Xduq8jc</a:t>
            </a:r>
            <a:endParaRPr lang="es-CL" sz="1400" dirty="0"/>
          </a:p>
        </p:txBody>
      </p:sp>
      <p:sp>
        <p:nvSpPr>
          <p:cNvPr id="153" name="Rectángulo 152"/>
          <p:cNvSpPr/>
          <p:nvPr/>
        </p:nvSpPr>
        <p:spPr>
          <a:xfrm>
            <a:off x="908638" y="2937720"/>
            <a:ext cx="2808000" cy="338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4" name="Rectángulo 153"/>
          <p:cNvSpPr/>
          <p:nvPr/>
        </p:nvSpPr>
        <p:spPr>
          <a:xfrm>
            <a:off x="4231640" y="2936240"/>
            <a:ext cx="1692000" cy="338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0" name="Llamada de nube 149"/>
          <p:cNvSpPr/>
          <p:nvPr/>
        </p:nvSpPr>
        <p:spPr>
          <a:xfrm>
            <a:off x="3740424" y="1277619"/>
            <a:ext cx="3551056" cy="1624623"/>
          </a:xfrm>
          <a:prstGeom prst="cloudCallout">
            <a:avLst>
              <a:gd name="adj1" fmla="val -37846"/>
              <a:gd name="adj2" fmla="val 65344"/>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Mira hacia las </a:t>
            </a:r>
            <a:r>
              <a:rPr lang="es-ES" sz="1400" b="1" dirty="0">
                <a:solidFill>
                  <a:schemeClr val="accent1">
                    <a:lumMod val="75000"/>
                  </a:schemeClr>
                </a:solidFill>
              </a:rPr>
              <a:t>columnas izquierdas</a:t>
            </a:r>
            <a:r>
              <a:rPr lang="es-ES" sz="1400" dirty="0">
                <a:solidFill>
                  <a:schemeClr val="accent1">
                    <a:lumMod val="75000"/>
                  </a:schemeClr>
                </a:solidFill>
              </a:rPr>
              <a:t>, el nodo que esté </a:t>
            </a:r>
            <a:r>
              <a:rPr lang="es-ES" sz="1400" b="1" dirty="0">
                <a:solidFill>
                  <a:schemeClr val="accent1">
                    <a:lumMod val="75000"/>
                  </a:schemeClr>
                </a:solidFill>
              </a:rPr>
              <a:t>más arriba </a:t>
            </a:r>
            <a:r>
              <a:rPr lang="es-ES" sz="1400" dirty="0">
                <a:solidFill>
                  <a:schemeClr val="accent1">
                    <a:lumMod val="75000"/>
                  </a:schemeClr>
                </a:solidFill>
              </a:rPr>
              <a:t>de todos, es el </a:t>
            </a:r>
            <a:r>
              <a:rPr lang="es-ES" sz="1400" b="1" dirty="0">
                <a:solidFill>
                  <a:srgbClr val="C00000"/>
                </a:solidFill>
              </a:rPr>
              <a:t>hijo izquierdo</a:t>
            </a:r>
            <a:r>
              <a:rPr lang="es-ES" sz="1400" dirty="0">
                <a:solidFill>
                  <a:srgbClr val="C00000"/>
                </a:solidFill>
              </a:rPr>
              <a:t>.</a:t>
            </a:r>
            <a:endParaRPr lang="es-CL" sz="1400" dirty="0">
              <a:solidFill>
                <a:srgbClr val="C00000"/>
              </a:solidFill>
            </a:endParaRPr>
          </a:p>
        </p:txBody>
      </p:sp>
      <p:sp>
        <p:nvSpPr>
          <p:cNvPr id="151" name="Llamada de nube 150"/>
          <p:cNvSpPr/>
          <p:nvPr/>
        </p:nvSpPr>
        <p:spPr>
          <a:xfrm>
            <a:off x="1143000" y="1219200"/>
            <a:ext cx="3551056" cy="1624623"/>
          </a:xfrm>
          <a:prstGeom prst="cloudCallout">
            <a:avLst>
              <a:gd name="adj1" fmla="val 23668"/>
              <a:gd name="adj2" fmla="val 64823"/>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Mira hacia las </a:t>
            </a:r>
            <a:r>
              <a:rPr lang="es-ES" sz="1400" b="1" dirty="0">
                <a:solidFill>
                  <a:schemeClr val="accent1">
                    <a:lumMod val="75000"/>
                  </a:schemeClr>
                </a:solidFill>
              </a:rPr>
              <a:t>columnas derechas</a:t>
            </a:r>
            <a:r>
              <a:rPr lang="es-ES" sz="1400" dirty="0">
                <a:solidFill>
                  <a:schemeClr val="accent1">
                    <a:lumMod val="75000"/>
                  </a:schemeClr>
                </a:solidFill>
              </a:rPr>
              <a:t>, el nodo que esté </a:t>
            </a:r>
            <a:r>
              <a:rPr lang="es-ES" sz="1400" b="1" dirty="0">
                <a:solidFill>
                  <a:schemeClr val="accent1">
                    <a:lumMod val="75000"/>
                  </a:schemeClr>
                </a:solidFill>
              </a:rPr>
              <a:t>más arriba </a:t>
            </a:r>
            <a:r>
              <a:rPr lang="es-ES" sz="1400" dirty="0">
                <a:solidFill>
                  <a:schemeClr val="accent1">
                    <a:lumMod val="75000"/>
                  </a:schemeClr>
                </a:solidFill>
              </a:rPr>
              <a:t>de todos, es el </a:t>
            </a:r>
            <a:r>
              <a:rPr lang="es-ES" sz="1400" b="1" dirty="0">
                <a:solidFill>
                  <a:srgbClr val="C00000"/>
                </a:solidFill>
              </a:rPr>
              <a:t>hijo derecho</a:t>
            </a:r>
            <a:r>
              <a:rPr lang="es-ES" sz="1400" dirty="0">
                <a:solidFill>
                  <a:srgbClr val="C00000"/>
                </a:solidFill>
              </a:rPr>
              <a:t>.</a:t>
            </a:r>
            <a:endParaRPr lang="es-CL" sz="1400" dirty="0">
              <a:solidFill>
                <a:srgbClr val="C00000"/>
              </a:solidFill>
            </a:endParaRPr>
          </a:p>
        </p:txBody>
      </p:sp>
    </p:spTree>
    <p:extLst>
      <p:ext uri="{BB962C8B-B14F-4D97-AF65-F5344CB8AC3E}">
        <p14:creationId xmlns:p14="http://schemas.microsoft.com/office/powerpoint/2010/main" val="28204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4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0">
                                            <p:bg/>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50">
                                            <p:txEl>
                                              <p:pRg st="0" end="0"/>
                                            </p:txEl>
                                          </p:spTgt>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bg/>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5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1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15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54"/>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1" grpId="0" animBg="1"/>
      <p:bldP spid="32" grpId="0" animBg="1"/>
      <p:bldP spid="33" grpId="0" animBg="1"/>
      <p:bldP spid="34" grpId="0" animBg="1"/>
      <p:bldP spid="35" grpId="0" animBg="1"/>
      <p:bldP spid="36" grpId="0" animBg="1"/>
      <p:bldP spid="37" grpId="0" animBg="1"/>
      <p:bldP spid="39" grpId="0" animBg="1"/>
      <p:bldP spid="91" grpId="0" animBg="1"/>
      <p:bldP spid="148" grpId="0" animBg="1"/>
      <p:bldP spid="148" grpId="1" animBg="1"/>
      <p:bldP spid="149" grpId="0" animBg="1"/>
      <p:bldP spid="149" grpId="1" animBg="1"/>
      <p:bldP spid="152" grpId="0"/>
      <p:bldP spid="153" grpId="0" animBg="1"/>
      <p:bldP spid="153" grpId="1" animBg="1"/>
      <p:bldP spid="154" grpId="0" animBg="1"/>
      <p:bldP spid="154" grpId="1" animBg="1"/>
      <p:bldP spid="150" grpId="0" build="allAtOnce" animBg="1"/>
      <p:bldP spid="150" grpId="1" build="allAtOnce" animBg="1"/>
      <p:bldP spid="151" grpId="0" animBg="1"/>
      <p:bldP spid="151"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Rectángulo 4"/>
          <p:cNvSpPr/>
          <p:nvPr/>
        </p:nvSpPr>
        <p:spPr>
          <a:xfrm>
            <a:off x="-38500" y="1917680"/>
            <a:ext cx="9372600" cy="3600986"/>
          </a:xfrm>
          <a:prstGeom prst="rect">
            <a:avLst/>
          </a:prstGeom>
        </p:spPr>
        <p:txBody>
          <a:bodyPr wrap="square">
            <a:spAutoFit/>
          </a:bodyPr>
          <a:lstStyle/>
          <a:p>
            <a:r>
              <a:rPr lang="es-CL" sz="1200" dirty="0">
                <a:solidFill>
                  <a:srgbClr val="002060"/>
                </a:solidFill>
                <a:latin typeface="Courier New" panose="02070309020205020404" pitchFamily="49" charset="0"/>
                <a:cs typeface="Courier New" panose="02070309020205020404" pitchFamily="49" charset="0"/>
              </a:rPr>
              <a:t>AB </a:t>
            </a:r>
            <a:r>
              <a:rPr lang="es-CL" sz="1200" b="1" u="sng" dirty="0" err="1">
                <a:solidFill>
                  <a:srgbClr val="C00000"/>
                </a:solidFill>
                <a:latin typeface="Courier New" panose="02070309020205020404" pitchFamily="49" charset="0"/>
                <a:cs typeface="Courier New" panose="02070309020205020404" pitchFamily="49" charset="0"/>
              </a:rPr>
              <a:t>ReconstruyeInPre</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002060"/>
                </a:solidFill>
                <a:latin typeface="Courier New" panose="02070309020205020404" pitchFamily="49" charset="0"/>
                <a:cs typeface="Courier New" panose="02070309020205020404" pitchFamily="49" charset="0"/>
              </a:rPr>
              <a:t>IN</a:t>
            </a:r>
            <a:r>
              <a:rPr lang="es-CL" sz="1200" dirty="0">
                <a:solidFill>
                  <a:srgbClr val="002060"/>
                </a:solidFill>
                <a:latin typeface="Courier New" panose="02070309020205020404" pitchFamily="49" charset="0"/>
                <a:cs typeface="Courier New" panose="02070309020205020404" pitchFamily="49" charset="0"/>
              </a:rPr>
              <a:t>[MAX],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002060"/>
                </a:solidFill>
                <a:latin typeface="Courier New" panose="02070309020205020404" pitchFamily="49" charset="0"/>
                <a:cs typeface="Courier New" panose="02070309020205020404" pitchFamily="49" charset="0"/>
              </a:rPr>
              <a:t>PRE</a:t>
            </a:r>
            <a:r>
              <a:rPr lang="es-CL" sz="1200" dirty="0">
                <a:solidFill>
                  <a:srgbClr val="002060"/>
                </a:solidFill>
                <a:latin typeface="Courier New" panose="02070309020205020404" pitchFamily="49" charset="0"/>
                <a:cs typeface="Courier New" panose="02070309020205020404" pitchFamily="49" charset="0"/>
              </a:rPr>
              <a:t>[MAX],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iniPRE</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finPRE</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002060"/>
                </a:solidFill>
                <a:latin typeface="Courier New" panose="02070309020205020404" pitchFamily="49" charset="0"/>
                <a:cs typeface="Courier New" panose="02070309020205020404" pitchFamily="49" charset="0"/>
              </a:rPr>
              <a:t>n</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pos;</a:t>
            </a:r>
          </a:p>
          <a:p>
            <a:r>
              <a:rPr lang="es-CL" sz="1200" dirty="0">
                <a:solidFill>
                  <a:srgbClr val="002060"/>
                </a:solidFill>
                <a:latin typeface="Courier New" panose="02070309020205020404" pitchFamily="49" charset="0"/>
                <a:cs typeface="Courier New" panose="02070309020205020404" pitchFamily="49" charset="0"/>
              </a:rPr>
              <a:t>    AB X;</a:t>
            </a:r>
          </a:p>
          <a:p>
            <a:endParaRPr lang="es-ES"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X = </a:t>
            </a:r>
            <a:r>
              <a:rPr lang="es-CL" sz="1200" dirty="0">
                <a:solidFill>
                  <a:srgbClr val="FF7700"/>
                </a:solidFill>
                <a:latin typeface="Courier New" panose="02070309020205020404" pitchFamily="49" charset="0"/>
                <a:cs typeface="Courier New" panose="02070309020205020404" pitchFamily="49" charset="0"/>
              </a:rPr>
              <a:t>NULL</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if</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&gt;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a:t>
            </a:r>
          </a:p>
          <a:p>
            <a:r>
              <a:rPr lang="es-ES" sz="1200" dirty="0">
                <a:solidFill>
                  <a:srgbClr val="002060"/>
                </a:solidFill>
                <a:latin typeface="Courier New" panose="02070309020205020404" pitchFamily="49" charset="0"/>
                <a:cs typeface="Courier New" panose="02070309020205020404" pitchFamily="49" charset="0"/>
              </a:rPr>
              <a:t>    {</a:t>
            </a:r>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return</a:t>
            </a:r>
            <a:r>
              <a:rPr lang="es-CL" sz="1200" dirty="0">
                <a:solidFill>
                  <a:srgbClr val="002060"/>
                </a:solidFill>
                <a:latin typeface="Courier New" panose="02070309020205020404" pitchFamily="49" charset="0"/>
                <a:cs typeface="Courier New" panose="02070309020205020404" pitchFamily="49" charset="0"/>
              </a:rPr>
              <a:t> </a:t>
            </a:r>
            <a:r>
              <a:rPr lang="es-CL" sz="1200" dirty="0">
                <a:solidFill>
                  <a:srgbClr val="FF7700"/>
                </a:solidFill>
                <a:latin typeface="Courier New" panose="02070309020205020404" pitchFamily="49" charset="0"/>
                <a:cs typeface="Courier New" panose="02070309020205020404" pitchFamily="49" charset="0"/>
              </a:rPr>
              <a:t>NULL</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 PRE[</a:t>
            </a:r>
            <a:r>
              <a:rPr lang="es-CL" sz="1200" dirty="0" err="1">
                <a:solidFill>
                  <a:srgbClr val="002060"/>
                </a:solidFill>
                <a:latin typeface="Courier New" panose="02070309020205020404" pitchFamily="49" charset="0"/>
                <a:cs typeface="Courier New" panose="02070309020205020404" pitchFamily="49" charset="0"/>
              </a:rPr>
              <a:t>iniPRE</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X = </a:t>
            </a:r>
            <a:r>
              <a:rPr lang="es-CL" sz="1200" b="1" u="sng" dirty="0" err="1">
                <a:solidFill>
                  <a:srgbClr val="002060"/>
                </a:solidFill>
                <a:latin typeface="Courier New" panose="02070309020205020404" pitchFamily="49" charset="0"/>
                <a:cs typeface="Courier New" panose="02070309020205020404" pitchFamily="49" charset="0"/>
              </a:rPr>
              <a:t>creaNodo</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a:t>
            </a:r>
          </a:p>
          <a:p>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pos = </a:t>
            </a:r>
            <a:r>
              <a:rPr lang="es-CL" sz="1200" u="sng" dirty="0" err="1">
                <a:solidFill>
                  <a:srgbClr val="00B050"/>
                </a:solidFill>
                <a:latin typeface="Courier New" panose="02070309020205020404" pitchFamily="49" charset="0"/>
                <a:cs typeface="Courier New" panose="02070309020205020404" pitchFamily="49" charset="0"/>
              </a:rPr>
              <a:t>Posicion</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IN,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n); </a:t>
            </a:r>
            <a:r>
              <a:rPr lang="es-CL" sz="1200" dirty="0">
                <a:solidFill>
                  <a:schemeClr val="bg1">
                    <a:lumMod val="50000"/>
                  </a:schemeClr>
                </a:solidFill>
                <a:latin typeface="Courier New" panose="02070309020205020404" pitchFamily="49" charset="0"/>
                <a:cs typeface="Courier New" panose="02070309020205020404" pitchFamily="49" charset="0"/>
              </a:rPr>
              <a:t>//Ubica la raíz en IN (</a:t>
            </a:r>
            <a:r>
              <a:rPr lang="es-CL" sz="1200" dirty="0" err="1">
                <a:solidFill>
                  <a:schemeClr val="bg1">
                    <a:lumMod val="50000"/>
                  </a:schemeClr>
                </a:solidFill>
                <a:latin typeface="Courier New" panose="02070309020205020404" pitchFamily="49" charset="0"/>
                <a:cs typeface="Courier New" panose="02070309020205020404" pitchFamily="49" charset="0"/>
              </a:rPr>
              <a:t>inorden</a:t>
            </a:r>
            <a:r>
              <a:rPr lang="es-CL" sz="1200" dirty="0">
                <a:solidFill>
                  <a:schemeClr val="bg1">
                    <a:lumMod val="50000"/>
                  </a:schemeClr>
                </a:solidFill>
                <a:latin typeface="Courier New" panose="02070309020205020404" pitchFamily="49" charset="0"/>
                <a:cs typeface="Courier New" panose="02070309020205020404" pitchFamily="49" charset="0"/>
              </a:rPr>
              <a:t>)</a:t>
            </a:r>
          </a:p>
          <a:p>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X-&gt;</a:t>
            </a:r>
            <a:r>
              <a:rPr lang="es-CL" sz="1200" dirty="0" err="1">
                <a:solidFill>
                  <a:srgbClr val="002060"/>
                </a:solidFill>
                <a:latin typeface="Courier New" panose="02070309020205020404" pitchFamily="49" charset="0"/>
                <a:cs typeface="Courier New" panose="02070309020205020404" pitchFamily="49" charset="0"/>
              </a:rPr>
              <a:t>izq</a:t>
            </a:r>
            <a:r>
              <a:rPr lang="es-CL" sz="1200" dirty="0">
                <a:solidFill>
                  <a:srgbClr val="002060"/>
                </a:solidFill>
                <a:latin typeface="Courier New" panose="02070309020205020404" pitchFamily="49" charset="0"/>
                <a:cs typeface="Courier New" panose="02070309020205020404" pitchFamily="49" charset="0"/>
              </a:rPr>
              <a:t> = </a:t>
            </a:r>
            <a:r>
              <a:rPr lang="es-CL" sz="1200" b="1" u="sng" dirty="0" err="1">
                <a:solidFill>
                  <a:srgbClr val="C00000"/>
                </a:solidFill>
                <a:latin typeface="Courier New" panose="02070309020205020404" pitchFamily="49" charset="0"/>
                <a:cs typeface="Courier New" panose="02070309020205020404" pitchFamily="49" charset="0"/>
              </a:rPr>
              <a:t>ReconstruyeInPre</a:t>
            </a:r>
            <a:r>
              <a:rPr lang="es-CL" sz="1200" dirty="0">
                <a:solidFill>
                  <a:srgbClr val="002060"/>
                </a:solidFill>
                <a:latin typeface="Courier New" panose="02070309020205020404" pitchFamily="49" charset="0"/>
                <a:cs typeface="Courier New" panose="02070309020205020404" pitchFamily="49" charset="0"/>
              </a:rPr>
              <a:t>(IN,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pos-1, PRE, iniPRE+1, </a:t>
            </a:r>
            <a:r>
              <a:rPr lang="es-CL" sz="1200" dirty="0" err="1">
                <a:solidFill>
                  <a:srgbClr val="002060"/>
                </a:solidFill>
                <a:latin typeface="Courier New" panose="02070309020205020404" pitchFamily="49" charset="0"/>
                <a:cs typeface="Courier New" panose="02070309020205020404" pitchFamily="49" charset="0"/>
              </a:rPr>
              <a:t>iniPRE+pos-iniIN</a:t>
            </a:r>
            <a:r>
              <a:rPr lang="es-CL" sz="1200" dirty="0">
                <a:solidFill>
                  <a:srgbClr val="002060"/>
                </a:solidFill>
                <a:latin typeface="Courier New" panose="02070309020205020404" pitchFamily="49" charset="0"/>
                <a:cs typeface="Courier New" panose="02070309020205020404" pitchFamily="49" charset="0"/>
              </a:rPr>
              <a:t>, n);</a:t>
            </a:r>
          </a:p>
          <a:p>
            <a:r>
              <a:rPr lang="es-CL" sz="1200" dirty="0">
                <a:solidFill>
                  <a:srgbClr val="002060"/>
                </a:solidFill>
                <a:latin typeface="Courier New" panose="02070309020205020404" pitchFamily="49" charset="0"/>
                <a:cs typeface="Courier New" panose="02070309020205020404" pitchFamily="49" charset="0"/>
              </a:rPr>
              <a:t>    X-&gt;der = </a:t>
            </a:r>
            <a:r>
              <a:rPr lang="es-CL" sz="1200" b="1" u="sng" dirty="0" err="1">
                <a:solidFill>
                  <a:srgbClr val="C00000"/>
                </a:solidFill>
                <a:latin typeface="Courier New" panose="02070309020205020404" pitchFamily="49" charset="0"/>
                <a:cs typeface="Courier New" panose="02070309020205020404" pitchFamily="49" charset="0"/>
              </a:rPr>
              <a:t>ReconstruyeInPre</a:t>
            </a:r>
            <a:r>
              <a:rPr lang="es-CL" sz="1200" dirty="0">
                <a:solidFill>
                  <a:srgbClr val="002060"/>
                </a:solidFill>
                <a:latin typeface="Courier New" panose="02070309020205020404" pitchFamily="49" charset="0"/>
                <a:cs typeface="Courier New" panose="02070309020205020404" pitchFamily="49" charset="0"/>
              </a:rPr>
              <a:t>(IN, pos+1,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PRE, iniPRE+pos-iniIN+1, </a:t>
            </a:r>
            <a:r>
              <a:rPr lang="es-CL" sz="1200" dirty="0" err="1">
                <a:solidFill>
                  <a:srgbClr val="002060"/>
                </a:solidFill>
                <a:latin typeface="Courier New" panose="02070309020205020404" pitchFamily="49" charset="0"/>
                <a:cs typeface="Courier New" panose="02070309020205020404" pitchFamily="49" charset="0"/>
              </a:rPr>
              <a:t>finPRE</a:t>
            </a:r>
            <a:r>
              <a:rPr lang="es-CL" sz="1200" dirty="0">
                <a:solidFill>
                  <a:srgbClr val="002060"/>
                </a:solidFill>
                <a:latin typeface="Courier New" panose="02070309020205020404" pitchFamily="49" charset="0"/>
                <a:cs typeface="Courier New" panose="02070309020205020404" pitchFamily="49" charset="0"/>
              </a:rPr>
              <a:t>, n);</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return</a:t>
            </a:r>
            <a:r>
              <a:rPr lang="es-CL" sz="1200" dirty="0">
                <a:solidFill>
                  <a:srgbClr val="002060"/>
                </a:solidFill>
                <a:latin typeface="Courier New" panose="02070309020205020404" pitchFamily="49" charset="0"/>
                <a:cs typeface="Courier New" panose="02070309020205020404" pitchFamily="49" charset="0"/>
              </a:rPr>
              <a:t> X;</a:t>
            </a:r>
          </a:p>
          <a:p>
            <a:r>
              <a:rPr lang="es-CL" sz="1200" dirty="0">
                <a:solidFill>
                  <a:srgbClr val="002060"/>
                </a:solidFill>
                <a:latin typeface="Courier New" panose="02070309020205020404" pitchFamily="49" charset="0"/>
                <a:cs typeface="Courier New" panose="02070309020205020404" pitchFamily="49" charset="0"/>
              </a:rPr>
              <a:t>}</a:t>
            </a:r>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7"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Recorridos sobre un AB: </a:t>
            </a:r>
            <a:r>
              <a:rPr lang="es-CL" b="1" u="sng" dirty="0">
                <a:solidFill>
                  <a:srgbClr val="0070C0"/>
                </a:solidFill>
              </a:rPr>
              <a:t>Reconstrucción de un AB desde </a:t>
            </a:r>
            <a:r>
              <a:rPr lang="es-CL" b="1" u="sng" dirty="0" err="1">
                <a:solidFill>
                  <a:srgbClr val="C00000"/>
                </a:solidFill>
              </a:rPr>
              <a:t>inorden</a:t>
            </a:r>
            <a:r>
              <a:rPr lang="es-CL" b="1" u="sng" dirty="0">
                <a:solidFill>
                  <a:srgbClr val="0070C0"/>
                </a:solidFill>
              </a:rPr>
              <a:t> y </a:t>
            </a:r>
            <a:r>
              <a:rPr lang="es-CL" b="1" u="sng" dirty="0" err="1">
                <a:solidFill>
                  <a:srgbClr val="C00000"/>
                </a:solidFill>
              </a:rPr>
              <a:t>preorden</a:t>
            </a:r>
            <a:endParaRPr lang="es-CL" sz="1600" b="1" dirty="0">
              <a:solidFill>
                <a:srgbClr val="C00000"/>
              </a:solidFill>
              <a:latin typeface="Courier New" pitchFamily="49" charset="0"/>
              <a:cs typeface="Courier New" pitchFamily="49" charset="0"/>
            </a:endParaRPr>
          </a:p>
        </p:txBody>
      </p:sp>
      <p:sp>
        <p:nvSpPr>
          <p:cNvPr id="8" name="TextBox 39"/>
          <p:cNvSpPr txBox="1"/>
          <p:nvPr/>
        </p:nvSpPr>
        <p:spPr>
          <a:xfrm>
            <a:off x="11118" y="1143000"/>
            <a:ext cx="9132882" cy="584775"/>
          </a:xfrm>
          <a:prstGeom prst="rect">
            <a:avLst/>
          </a:prstGeom>
          <a:noFill/>
        </p:spPr>
        <p:txBody>
          <a:bodyPr wrap="square" rtlCol="0">
            <a:spAutoFit/>
          </a:bodyPr>
          <a:lstStyle/>
          <a:p>
            <a:pPr marL="179388" indent="-179388" algn="just">
              <a:spcBef>
                <a:spcPts val="1200"/>
              </a:spcBef>
              <a:buFont typeface="Wingdings" pitchFamily="2" charset="2"/>
              <a:buChar char="§"/>
            </a:pPr>
            <a:r>
              <a:rPr lang="es-ES" sz="1600" dirty="0"/>
              <a:t>Algoritmo: “</a:t>
            </a:r>
            <a:r>
              <a:rPr lang="es-ES" sz="1600" b="1" dirty="0"/>
              <a:t>IN</a:t>
            </a:r>
            <a:r>
              <a:rPr lang="es-ES" sz="1600" dirty="0"/>
              <a:t>” corresponde al arreglo que contiene el recorrido en </a:t>
            </a:r>
            <a:r>
              <a:rPr lang="es-ES" sz="1600" b="1" dirty="0" err="1"/>
              <a:t>inOrden</a:t>
            </a:r>
            <a:r>
              <a:rPr lang="es-ES" sz="1600" dirty="0"/>
              <a:t> y “</a:t>
            </a:r>
            <a:r>
              <a:rPr lang="es-ES" sz="1600" b="1" dirty="0"/>
              <a:t>PRE</a:t>
            </a:r>
            <a:r>
              <a:rPr lang="es-ES" sz="1600" dirty="0"/>
              <a:t>”, al arreglo que posee el recorrido en </a:t>
            </a:r>
            <a:r>
              <a:rPr lang="es-ES" sz="1600" b="1" dirty="0" err="1"/>
              <a:t>preOrden</a:t>
            </a:r>
            <a:r>
              <a:rPr lang="es-ES" sz="1600" dirty="0"/>
              <a:t>.</a:t>
            </a:r>
          </a:p>
        </p:txBody>
      </p:sp>
    </p:spTree>
    <p:extLst>
      <p:ext uri="{BB962C8B-B14F-4D97-AF65-F5344CB8AC3E}">
        <p14:creationId xmlns:p14="http://schemas.microsoft.com/office/powerpoint/2010/main" val="16062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Rectángulo 4"/>
          <p:cNvSpPr/>
          <p:nvPr/>
        </p:nvSpPr>
        <p:spPr>
          <a:xfrm>
            <a:off x="11118" y="1885414"/>
            <a:ext cx="9437682" cy="3600986"/>
          </a:xfrm>
          <a:prstGeom prst="rect">
            <a:avLst/>
          </a:prstGeom>
          <a:noFill/>
        </p:spPr>
        <p:txBody>
          <a:bodyPr wrap="square">
            <a:spAutoFit/>
          </a:bodyPr>
          <a:lstStyle/>
          <a:p>
            <a:r>
              <a:rPr lang="es-CL" sz="1200" dirty="0">
                <a:solidFill>
                  <a:srgbClr val="002060"/>
                </a:solidFill>
                <a:latin typeface="Courier New" panose="02070309020205020404" pitchFamily="49" charset="0"/>
                <a:cs typeface="Courier New" panose="02070309020205020404" pitchFamily="49" charset="0"/>
              </a:rPr>
              <a:t>AB </a:t>
            </a:r>
            <a:r>
              <a:rPr lang="es-CL" sz="1200" b="1" u="sng" dirty="0" err="1">
                <a:solidFill>
                  <a:srgbClr val="C00000"/>
                </a:solidFill>
                <a:latin typeface="Courier New" panose="02070309020205020404" pitchFamily="49" charset="0"/>
                <a:cs typeface="Courier New" panose="02070309020205020404" pitchFamily="49" charset="0"/>
              </a:rPr>
              <a:t>ReconstruyeRec</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FF0000"/>
                </a:solidFill>
                <a:latin typeface="Courier New" panose="02070309020205020404" pitchFamily="49" charset="0"/>
                <a:cs typeface="Courier New" panose="02070309020205020404" pitchFamily="49" charset="0"/>
              </a:rPr>
              <a:t>IN</a:t>
            </a:r>
            <a:r>
              <a:rPr lang="es-CL" sz="1200" dirty="0">
                <a:solidFill>
                  <a:srgbClr val="002060"/>
                </a:solidFill>
                <a:latin typeface="Courier New" panose="02070309020205020404" pitchFamily="49" charset="0"/>
                <a:cs typeface="Courier New" panose="02070309020205020404" pitchFamily="49" charset="0"/>
              </a:rPr>
              <a:t>[MAX],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FF0000"/>
                </a:solidFill>
                <a:latin typeface="Courier New" panose="02070309020205020404" pitchFamily="49" charset="0"/>
                <a:cs typeface="Courier New" panose="02070309020205020404" pitchFamily="49" charset="0"/>
              </a:rPr>
              <a:t>POST</a:t>
            </a:r>
            <a:r>
              <a:rPr lang="es-CL" sz="1200" dirty="0">
                <a:solidFill>
                  <a:srgbClr val="002060"/>
                </a:solidFill>
                <a:latin typeface="Courier New" panose="02070309020205020404" pitchFamily="49" charset="0"/>
                <a:cs typeface="Courier New" panose="02070309020205020404" pitchFamily="49" charset="0"/>
              </a:rPr>
              <a:t>[MAX],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iniPOS</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err="1">
                <a:solidFill>
                  <a:srgbClr val="002060"/>
                </a:solidFill>
                <a:latin typeface="Courier New" panose="02070309020205020404" pitchFamily="49" charset="0"/>
                <a:cs typeface="Courier New" panose="02070309020205020404" pitchFamily="49" charset="0"/>
              </a:rPr>
              <a:t>finPOS</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b="1" dirty="0">
                <a:solidFill>
                  <a:srgbClr val="002060"/>
                </a:solidFill>
                <a:latin typeface="Courier New" panose="02070309020205020404" pitchFamily="49" charset="0"/>
                <a:cs typeface="Courier New" panose="02070309020205020404" pitchFamily="49" charset="0"/>
              </a:rPr>
              <a:t>n</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int</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pos;</a:t>
            </a:r>
          </a:p>
          <a:p>
            <a:r>
              <a:rPr lang="es-CL" sz="1200" dirty="0">
                <a:solidFill>
                  <a:srgbClr val="002060"/>
                </a:solidFill>
                <a:latin typeface="Courier New" panose="02070309020205020404" pitchFamily="49" charset="0"/>
                <a:cs typeface="Courier New" panose="02070309020205020404" pitchFamily="49" charset="0"/>
              </a:rPr>
              <a:t>    AB X;</a:t>
            </a:r>
          </a:p>
          <a:p>
            <a:endParaRPr lang="es-ES"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X = </a:t>
            </a:r>
            <a:r>
              <a:rPr lang="es-CL" sz="1200" dirty="0">
                <a:solidFill>
                  <a:srgbClr val="FF7700"/>
                </a:solidFill>
                <a:latin typeface="Courier New" panose="02070309020205020404" pitchFamily="49" charset="0"/>
                <a:cs typeface="Courier New" panose="02070309020205020404" pitchFamily="49" charset="0"/>
              </a:rPr>
              <a:t>NULL</a:t>
            </a:r>
            <a:r>
              <a:rPr lang="es-CL" sz="1200" dirty="0">
                <a:solidFill>
                  <a:srgbClr val="002060"/>
                </a:solidFill>
                <a:latin typeface="Courier New" panose="02070309020205020404" pitchFamily="49" charset="0"/>
                <a:cs typeface="Courier New" panose="02070309020205020404" pitchFamily="49" charset="0"/>
              </a:rPr>
              <a:t>;</a:t>
            </a:r>
            <a:endParaRPr lang="es-CL" sz="1200" dirty="0">
              <a:solidFill>
                <a:srgbClr val="FF770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if</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&gt;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a:t>
            </a:r>
          </a:p>
          <a:p>
            <a:r>
              <a:rPr lang="es-ES" sz="1200" dirty="0">
                <a:solidFill>
                  <a:srgbClr val="002060"/>
                </a:solidFill>
                <a:latin typeface="Courier New" panose="02070309020205020404" pitchFamily="49" charset="0"/>
                <a:cs typeface="Courier New" panose="02070309020205020404" pitchFamily="49" charset="0"/>
              </a:rPr>
              <a:t>    {</a:t>
            </a:r>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return</a:t>
            </a:r>
            <a:r>
              <a:rPr lang="es-CL" sz="1200" dirty="0">
                <a:solidFill>
                  <a:srgbClr val="002060"/>
                </a:solidFill>
                <a:latin typeface="Courier New" panose="02070309020205020404" pitchFamily="49" charset="0"/>
                <a:cs typeface="Courier New" panose="02070309020205020404" pitchFamily="49" charset="0"/>
              </a:rPr>
              <a:t> </a:t>
            </a:r>
            <a:r>
              <a:rPr lang="es-CL" sz="1200" dirty="0">
                <a:solidFill>
                  <a:srgbClr val="FF7700"/>
                </a:solidFill>
                <a:latin typeface="Courier New" panose="02070309020205020404" pitchFamily="49" charset="0"/>
                <a:cs typeface="Courier New" panose="02070309020205020404" pitchFamily="49" charset="0"/>
              </a:rPr>
              <a:t>NULL</a:t>
            </a:r>
            <a:r>
              <a:rPr lang="es-CL" sz="1200" dirty="0">
                <a:solidFill>
                  <a:srgbClr val="002060"/>
                </a:solidFill>
                <a:latin typeface="Courier New" panose="02070309020205020404" pitchFamily="49" charset="0"/>
                <a:cs typeface="Courier New" panose="02070309020205020404" pitchFamily="49" charset="0"/>
              </a:rPr>
              <a:t>;</a:t>
            </a:r>
          </a:p>
          <a:p>
            <a:r>
              <a:rPr lang="es-ES" sz="1200" dirty="0">
                <a:solidFill>
                  <a:srgbClr val="FF7700"/>
                </a:solidFill>
                <a:latin typeface="Courier New" panose="02070309020205020404" pitchFamily="49" charset="0"/>
                <a:cs typeface="Courier New" panose="02070309020205020404" pitchFamily="49" charset="0"/>
              </a:rPr>
              <a:t>    </a:t>
            </a:r>
            <a:r>
              <a:rPr lang="es-ES" sz="1200" dirty="0">
                <a:solidFill>
                  <a:srgbClr val="002060"/>
                </a:solidFill>
                <a:latin typeface="Courier New" panose="02070309020205020404" pitchFamily="49" charset="0"/>
                <a:cs typeface="Courier New" panose="02070309020205020404" pitchFamily="49" charset="0"/>
              </a:rPr>
              <a:t>}</a:t>
            </a:r>
            <a:endParaRPr lang="es-CL" sz="1200" dirty="0">
              <a:solidFill>
                <a:srgbClr val="FF770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 PRE[</a:t>
            </a:r>
            <a:r>
              <a:rPr lang="es-CL" sz="1200" dirty="0" err="1">
                <a:solidFill>
                  <a:srgbClr val="002060"/>
                </a:solidFill>
                <a:latin typeface="Courier New" panose="02070309020205020404" pitchFamily="49" charset="0"/>
                <a:cs typeface="Courier New" panose="02070309020205020404" pitchFamily="49" charset="0"/>
              </a:rPr>
              <a:t>iniPRE</a:t>
            </a:r>
            <a:r>
              <a:rPr lang="es-CL" sz="1200" dirty="0">
                <a:solidFill>
                  <a:srgbClr val="002060"/>
                </a:solidFill>
                <a:latin typeface="Courier New" panose="02070309020205020404" pitchFamily="49" charset="0"/>
                <a:cs typeface="Courier New" panose="02070309020205020404" pitchFamily="49" charset="0"/>
              </a:rPr>
              <a:t>];</a:t>
            </a:r>
          </a:p>
          <a:p>
            <a:r>
              <a:rPr lang="es-CL" sz="1200" dirty="0">
                <a:solidFill>
                  <a:srgbClr val="002060"/>
                </a:solidFill>
                <a:latin typeface="Courier New" panose="02070309020205020404" pitchFamily="49" charset="0"/>
                <a:cs typeface="Courier New" panose="02070309020205020404" pitchFamily="49" charset="0"/>
              </a:rPr>
              <a:t>    X = </a:t>
            </a:r>
            <a:r>
              <a:rPr lang="es-CL" sz="1200" b="1" u="sng" dirty="0" err="1">
                <a:solidFill>
                  <a:srgbClr val="002060"/>
                </a:solidFill>
                <a:latin typeface="Courier New" panose="02070309020205020404" pitchFamily="49" charset="0"/>
                <a:cs typeface="Courier New" panose="02070309020205020404" pitchFamily="49" charset="0"/>
              </a:rPr>
              <a:t>creaNodo</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a:t>
            </a:r>
          </a:p>
          <a:p>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pos = </a:t>
            </a:r>
            <a:r>
              <a:rPr lang="es-CL" sz="1200" u="sng" dirty="0" err="1">
                <a:solidFill>
                  <a:srgbClr val="00B050"/>
                </a:solidFill>
                <a:latin typeface="Courier New" panose="02070309020205020404" pitchFamily="49" charset="0"/>
                <a:cs typeface="Courier New" panose="02070309020205020404" pitchFamily="49" charset="0"/>
              </a:rPr>
              <a:t>Posicion</a:t>
            </a:r>
            <a:r>
              <a:rPr lang="es-CL" sz="1200" dirty="0">
                <a:solidFill>
                  <a:srgbClr val="002060"/>
                </a:solidFill>
                <a:latin typeface="Courier New" panose="02070309020205020404" pitchFamily="49" charset="0"/>
                <a:cs typeface="Courier New" panose="02070309020205020404" pitchFamily="49" charset="0"/>
              </a:rPr>
              <a:t>(</a:t>
            </a:r>
            <a:r>
              <a:rPr lang="es-CL" sz="1200" dirty="0" err="1">
                <a:solidFill>
                  <a:srgbClr val="002060"/>
                </a:solidFill>
                <a:latin typeface="Courier New" panose="02070309020205020404" pitchFamily="49" charset="0"/>
                <a:cs typeface="Courier New" panose="02070309020205020404" pitchFamily="49" charset="0"/>
              </a:rPr>
              <a:t>raiz</a:t>
            </a:r>
            <a:r>
              <a:rPr lang="es-CL" sz="1200" dirty="0">
                <a:solidFill>
                  <a:srgbClr val="002060"/>
                </a:solidFill>
                <a:latin typeface="Courier New" panose="02070309020205020404" pitchFamily="49" charset="0"/>
                <a:cs typeface="Courier New" panose="02070309020205020404" pitchFamily="49" charset="0"/>
              </a:rPr>
              <a:t>, IN,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n); </a:t>
            </a:r>
            <a:r>
              <a:rPr lang="es-CL" sz="1200" dirty="0">
                <a:solidFill>
                  <a:schemeClr val="bg1">
                    <a:lumMod val="50000"/>
                  </a:schemeClr>
                </a:solidFill>
                <a:latin typeface="Courier New" panose="02070309020205020404" pitchFamily="49" charset="0"/>
                <a:cs typeface="Courier New" panose="02070309020205020404" pitchFamily="49" charset="0"/>
              </a:rPr>
              <a:t>//Ubica la raíz en IN (</a:t>
            </a:r>
            <a:r>
              <a:rPr lang="es-CL" sz="1200" dirty="0" err="1">
                <a:solidFill>
                  <a:schemeClr val="bg1">
                    <a:lumMod val="50000"/>
                  </a:schemeClr>
                </a:solidFill>
                <a:latin typeface="Courier New" panose="02070309020205020404" pitchFamily="49" charset="0"/>
                <a:cs typeface="Courier New" panose="02070309020205020404" pitchFamily="49" charset="0"/>
              </a:rPr>
              <a:t>inorden</a:t>
            </a:r>
            <a:r>
              <a:rPr lang="es-CL" sz="1200" dirty="0">
                <a:solidFill>
                  <a:schemeClr val="bg1">
                    <a:lumMod val="50000"/>
                  </a:schemeClr>
                </a:solidFill>
                <a:latin typeface="Courier New" panose="02070309020205020404" pitchFamily="49" charset="0"/>
                <a:cs typeface="Courier New" panose="02070309020205020404" pitchFamily="49" charset="0"/>
              </a:rPr>
              <a:t>)</a:t>
            </a:r>
          </a:p>
          <a:p>
            <a:endParaRPr lang="es-CL" sz="1200" dirty="0">
              <a:solidFill>
                <a:srgbClr val="002060"/>
              </a:solidFill>
              <a:latin typeface="Courier New" panose="02070309020205020404" pitchFamily="49" charset="0"/>
              <a:cs typeface="Courier New" panose="02070309020205020404" pitchFamily="49" charset="0"/>
            </a:endParaRPr>
          </a:p>
          <a:p>
            <a:r>
              <a:rPr lang="es-CL" sz="1200" dirty="0">
                <a:solidFill>
                  <a:srgbClr val="002060"/>
                </a:solidFill>
                <a:latin typeface="Courier New" panose="02070309020205020404" pitchFamily="49" charset="0"/>
                <a:cs typeface="Courier New" panose="02070309020205020404" pitchFamily="49" charset="0"/>
              </a:rPr>
              <a:t>    X-&gt;</a:t>
            </a:r>
            <a:r>
              <a:rPr lang="es-CL" sz="1200" dirty="0" err="1">
                <a:solidFill>
                  <a:srgbClr val="002060"/>
                </a:solidFill>
                <a:latin typeface="Courier New" panose="02070309020205020404" pitchFamily="49" charset="0"/>
                <a:cs typeface="Courier New" panose="02070309020205020404" pitchFamily="49" charset="0"/>
              </a:rPr>
              <a:t>izq</a:t>
            </a:r>
            <a:r>
              <a:rPr lang="es-CL" sz="1200" dirty="0">
                <a:solidFill>
                  <a:srgbClr val="002060"/>
                </a:solidFill>
                <a:latin typeface="Courier New" panose="02070309020205020404" pitchFamily="49" charset="0"/>
                <a:cs typeface="Courier New" panose="02070309020205020404" pitchFamily="49" charset="0"/>
              </a:rPr>
              <a:t> = </a:t>
            </a:r>
            <a:r>
              <a:rPr lang="es-CL" sz="1200" b="1" u="sng" dirty="0" err="1">
                <a:solidFill>
                  <a:srgbClr val="C00000"/>
                </a:solidFill>
                <a:latin typeface="Courier New" panose="02070309020205020404" pitchFamily="49" charset="0"/>
                <a:cs typeface="Courier New" panose="02070309020205020404" pitchFamily="49" charset="0"/>
              </a:rPr>
              <a:t>ReconstruyeRec</a:t>
            </a:r>
            <a:r>
              <a:rPr lang="es-CL" sz="1200" dirty="0">
                <a:solidFill>
                  <a:srgbClr val="002060"/>
                </a:solidFill>
                <a:latin typeface="Courier New" panose="02070309020205020404" pitchFamily="49" charset="0"/>
                <a:cs typeface="Courier New" panose="02070309020205020404" pitchFamily="49" charset="0"/>
              </a:rPr>
              <a:t>(IN, </a:t>
            </a:r>
            <a:r>
              <a:rPr lang="es-CL" sz="1200" dirty="0" err="1">
                <a:solidFill>
                  <a:srgbClr val="002060"/>
                </a:solidFill>
                <a:latin typeface="Courier New" panose="02070309020205020404" pitchFamily="49" charset="0"/>
                <a:cs typeface="Courier New" panose="02070309020205020404" pitchFamily="49" charset="0"/>
              </a:rPr>
              <a:t>iniIN</a:t>
            </a:r>
            <a:r>
              <a:rPr lang="es-CL" sz="1200" dirty="0">
                <a:solidFill>
                  <a:srgbClr val="002060"/>
                </a:solidFill>
                <a:latin typeface="Courier New" panose="02070309020205020404" pitchFamily="49" charset="0"/>
                <a:cs typeface="Courier New" panose="02070309020205020404" pitchFamily="49" charset="0"/>
              </a:rPr>
              <a:t>, pos-1, POST, </a:t>
            </a:r>
            <a:r>
              <a:rPr lang="es-CL" sz="1200" dirty="0" err="1">
                <a:solidFill>
                  <a:srgbClr val="002060"/>
                </a:solidFill>
                <a:latin typeface="Courier New" panose="02070309020205020404" pitchFamily="49" charset="0"/>
                <a:cs typeface="Courier New" panose="02070309020205020404" pitchFamily="49" charset="0"/>
              </a:rPr>
              <a:t>iniPOST</a:t>
            </a:r>
            <a:r>
              <a:rPr lang="es-CL" sz="1200" dirty="0">
                <a:solidFill>
                  <a:srgbClr val="002060"/>
                </a:solidFill>
                <a:latin typeface="Courier New" panose="02070309020205020404" pitchFamily="49" charset="0"/>
                <a:cs typeface="Courier New" panose="02070309020205020404" pitchFamily="49" charset="0"/>
              </a:rPr>
              <a:t>, iniPOST+pos-iniIN-1, n);</a:t>
            </a:r>
          </a:p>
          <a:p>
            <a:r>
              <a:rPr lang="es-CL" sz="1200" dirty="0">
                <a:solidFill>
                  <a:srgbClr val="002060"/>
                </a:solidFill>
                <a:latin typeface="Courier New" panose="02070309020205020404" pitchFamily="49" charset="0"/>
                <a:cs typeface="Courier New" panose="02070309020205020404" pitchFamily="49" charset="0"/>
              </a:rPr>
              <a:t>    X-&gt;der = </a:t>
            </a:r>
            <a:r>
              <a:rPr lang="es-CL" sz="1200" b="1" u="sng" dirty="0" err="1">
                <a:solidFill>
                  <a:srgbClr val="C00000"/>
                </a:solidFill>
                <a:latin typeface="Courier New" panose="02070309020205020404" pitchFamily="49" charset="0"/>
                <a:cs typeface="Courier New" panose="02070309020205020404" pitchFamily="49" charset="0"/>
              </a:rPr>
              <a:t>ReconstruyeRec</a:t>
            </a:r>
            <a:r>
              <a:rPr lang="es-CL" sz="1200" dirty="0">
                <a:solidFill>
                  <a:srgbClr val="002060"/>
                </a:solidFill>
                <a:latin typeface="Courier New" panose="02070309020205020404" pitchFamily="49" charset="0"/>
                <a:cs typeface="Courier New" panose="02070309020205020404" pitchFamily="49" charset="0"/>
              </a:rPr>
              <a:t>(IN, pos+1, </a:t>
            </a:r>
            <a:r>
              <a:rPr lang="es-CL" sz="1200" dirty="0" err="1">
                <a:solidFill>
                  <a:srgbClr val="002060"/>
                </a:solidFill>
                <a:latin typeface="Courier New" panose="02070309020205020404" pitchFamily="49" charset="0"/>
                <a:cs typeface="Courier New" panose="02070309020205020404" pitchFamily="49" charset="0"/>
              </a:rPr>
              <a:t>finIN</a:t>
            </a:r>
            <a:r>
              <a:rPr lang="es-CL" sz="1200" dirty="0">
                <a:solidFill>
                  <a:srgbClr val="002060"/>
                </a:solidFill>
                <a:latin typeface="Courier New" panose="02070309020205020404" pitchFamily="49" charset="0"/>
                <a:cs typeface="Courier New" panose="02070309020205020404" pitchFamily="49" charset="0"/>
              </a:rPr>
              <a:t>, POST, </a:t>
            </a:r>
            <a:r>
              <a:rPr lang="es-CL" sz="1200" dirty="0" err="1">
                <a:solidFill>
                  <a:srgbClr val="002060"/>
                </a:solidFill>
                <a:latin typeface="Courier New" panose="02070309020205020404" pitchFamily="49" charset="0"/>
                <a:cs typeface="Courier New" panose="02070309020205020404" pitchFamily="49" charset="0"/>
              </a:rPr>
              <a:t>iniPOST+pos-iniIN</a:t>
            </a:r>
            <a:r>
              <a:rPr lang="es-CL" sz="1200" dirty="0">
                <a:solidFill>
                  <a:srgbClr val="002060"/>
                </a:solidFill>
                <a:latin typeface="Courier New" panose="02070309020205020404" pitchFamily="49" charset="0"/>
                <a:cs typeface="Courier New" panose="02070309020205020404" pitchFamily="49" charset="0"/>
              </a:rPr>
              <a:t>, finPOST-1, n);</a:t>
            </a:r>
          </a:p>
          <a:p>
            <a:r>
              <a:rPr lang="es-CL" sz="1200" dirty="0">
                <a:solidFill>
                  <a:srgbClr val="002060"/>
                </a:solidFill>
                <a:latin typeface="Courier New" panose="02070309020205020404" pitchFamily="49" charset="0"/>
                <a:cs typeface="Courier New" panose="02070309020205020404" pitchFamily="49" charset="0"/>
              </a:rPr>
              <a:t>    </a:t>
            </a:r>
            <a:r>
              <a:rPr lang="es-CL" sz="1200" dirty="0" err="1">
                <a:solidFill>
                  <a:srgbClr val="002060"/>
                </a:solidFill>
                <a:latin typeface="Courier New" panose="02070309020205020404" pitchFamily="49" charset="0"/>
                <a:cs typeface="Courier New" panose="02070309020205020404" pitchFamily="49" charset="0"/>
              </a:rPr>
              <a:t>return</a:t>
            </a:r>
            <a:r>
              <a:rPr lang="es-CL" sz="1200" dirty="0">
                <a:solidFill>
                  <a:srgbClr val="002060"/>
                </a:solidFill>
                <a:latin typeface="Courier New" panose="02070309020205020404" pitchFamily="49" charset="0"/>
                <a:cs typeface="Courier New" panose="02070309020205020404" pitchFamily="49" charset="0"/>
              </a:rPr>
              <a:t> X;</a:t>
            </a:r>
          </a:p>
          <a:p>
            <a:r>
              <a:rPr lang="es-CL" sz="1200" dirty="0">
                <a:solidFill>
                  <a:srgbClr val="002060"/>
                </a:solidFill>
                <a:latin typeface="Courier New" panose="02070309020205020404" pitchFamily="49" charset="0"/>
                <a:cs typeface="Courier New" panose="02070309020205020404" pitchFamily="49" charset="0"/>
              </a:rPr>
              <a:t>}</a:t>
            </a:r>
          </a:p>
        </p:txBody>
      </p:sp>
      <p:sp>
        <p:nvSpPr>
          <p:cNvPr id="6"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7"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Recorridos sobre un AB: </a:t>
            </a:r>
            <a:r>
              <a:rPr lang="es-CL" b="1" u="sng" dirty="0">
                <a:solidFill>
                  <a:srgbClr val="0070C0"/>
                </a:solidFill>
              </a:rPr>
              <a:t>Reconstrucción de un AB desde </a:t>
            </a:r>
            <a:r>
              <a:rPr lang="es-CL" b="1" u="sng" dirty="0" err="1">
                <a:solidFill>
                  <a:srgbClr val="C00000"/>
                </a:solidFill>
              </a:rPr>
              <a:t>inorden</a:t>
            </a:r>
            <a:r>
              <a:rPr lang="es-CL" b="1" u="sng" dirty="0">
                <a:solidFill>
                  <a:srgbClr val="0070C0"/>
                </a:solidFill>
              </a:rPr>
              <a:t> y </a:t>
            </a:r>
            <a:r>
              <a:rPr lang="es-CL" b="1" u="sng" dirty="0" err="1">
                <a:solidFill>
                  <a:srgbClr val="C00000"/>
                </a:solidFill>
              </a:rPr>
              <a:t>postorden</a:t>
            </a:r>
            <a:endParaRPr lang="es-CL" sz="1600" b="1" dirty="0">
              <a:solidFill>
                <a:srgbClr val="C00000"/>
              </a:solidFill>
              <a:latin typeface="Courier New" pitchFamily="49" charset="0"/>
              <a:cs typeface="Courier New" pitchFamily="49" charset="0"/>
            </a:endParaRPr>
          </a:p>
        </p:txBody>
      </p:sp>
      <p:sp>
        <p:nvSpPr>
          <p:cNvPr id="8" name="TextBox 39"/>
          <p:cNvSpPr txBox="1"/>
          <p:nvPr/>
        </p:nvSpPr>
        <p:spPr>
          <a:xfrm>
            <a:off x="11118" y="1143000"/>
            <a:ext cx="9132882" cy="584775"/>
          </a:xfrm>
          <a:prstGeom prst="rect">
            <a:avLst/>
          </a:prstGeom>
          <a:noFill/>
        </p:spPr>
        <p:txBody>
          <a:bodyPr wrap="square" rtlCol="0">
            <a:spAutoFit/>
          </a:bodyPr>
          <a:lstStyle/>
          <a:p>
            <a:pPr marL="179388" indent="-179388" algn="just">
              <a:spcBef>
                <a:spcPts val="1200"/>
              </a:spcBef>
              <a:buFont typeface="Wingdings" pitchFamily="2" charset="2"/>
              <a:buChar char="§"/>
            </a:pPr>
            <a:r>
              <a:rPr lang="es-ES" sz="1600" dirty="0"/>
              <a:t>Algoritmo: “</a:t>
            </a:r>
            <a:r>
              <a:rPr lang="es-ES" sz="1600" b="1" dirty="0"/>
              <a:t>IN</a:t>
            </a:r>
            <a:r>
              <a:rPr lang="es-ES" sz="1600" dirty="0"/>
              <a:t>” corresponde al arreglo que contiene el recorrido en </a:t>
            </a:r>
            <a:r>
              <a:rPr lang="es-ES" sz="1600" b="1" dirty="0" err="1"/>
              <a:t>inOrden</a:t>
            </a:r>
            <a:r>
              <a:rPr lang="es-ES" sz="1600" dirty="0"/>
              <a:t> y “</a:t>
            </a:r>
            <a:r>
              <a:rPr lang="es-ES" sz="1600" b="1" dirty="0"/>
              <a:t>POST</a:t>
            </a:r>
            <a:r>
              <a:rPr lang="es-ES" sz="1600" dirty="0"/>
              <a:t>”, al arreglo que posee el recorrido en </a:t>
            </a:r>
            <a:r>
              <a:rPr lang="es-ES" sz="1600" b="1" dirty="0" err="1"/>
              <a:t>postOrden</a:t>
            </a:r>
            <a:r>
              <a:rPr lang="es-ES" sz="1600" dirty="0"/>
              <a:t>.</a:t>
            </a:r>
          </a:p>
        </p:txBody>
      </p:sp>
    </p:spTree>
    <p:extLst>
      <p:ext uri="{BB962C8B-B14F-4D97-AF65-F5344CB8AC3E}">
        <p14:creationId xmlns:p14="http://schemas.microsoft.com/office/powerpoint/2010/main" val="325970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43</a:t>
            </a:fld>
            <a:endParaRPr lang="en-US"/>
          </a:p>
        </p:txBody>
      </p:sp>
      <p:sp>
        <p:nvSpPr>
          <p:cNvPr id="28" name="Title 1"/>
          <p:cNvSpPr>
            <a:spLocks noGrp="1"/>
          </p:cNvSpPr>
          <p:nvPr>
            <p:ph type="title"/>
          </p:nvPr>
        </p:nvSpPr>
        <p:spPr>
          <a:xfrm>
            <a:off x="0" y="0"/>
            <a:ext cx="9144000" cy="609600"/>
          </a:xfrm>
        </p:spPr>
        <p:txBody>
          <a:bodyPr>
            <a:noAutofit/>
          </a:bodyPr>
          <a:lstStyle/>
          <a:p>
            <a:r>
              <a:rPr lang="es-CL" sz="2400" b="1" dirty="0"/>
              <a:t>Representación Dinámica -</a:t>
            </a:r>
            <a:r>
              <a:rPr lang="es-CL" sz="2400" b="1" dirty="0">
                <a:solidFill>
                  <a:srgbClr val="0070C0"/>
                </a:solidFill>
              </a:rPr>
              <a:t> Operaciones</a:t>
            </a:r>
            <a:endParaRPr lang="es-CL" sz="1600" b="1" dirty="0">
              <a:solidFill>
                <a:srgbClr val="0070C0"/>
              </a:solidFill>
            </a:endParaRPr>
          </a:p>
        </p:txBody>
      </p:sp>
      <p:sp>
        <p:nvSpPr>
          <p:cNvPr id="29" name="Rectángulo 28"/>
          <p:cNvSpPr/>
          <p:nvPr/>
        </p:nvSpPr>
        <p:spPr>
          <a:xfrm>
            <a:off x="0" y="1167825"/>
            <a:ext cx="9144000" cy="2800767"/>
          </a:xfrm>
          <a:prstGeom prst="rect">
            <a:avLst/>
          </a:prstGeom>
        </p:spPr>
        <p:txBody>
          <a:bodyPr wrap="square">
            <a:spAutoFit/>
          </a:bodyPr>
          <a:lstStyle/>
          <a:p>
            <a:pPr marL="179388" indent="-179388" algn="just">
              <a:buFont typeface="Wingdings" pitchFamily="2" charset="2"/>
              <a:buChar char="§"/>
            </a:pPr>
            <a:r>
              <a:rPr lang="es-ES" sz="1600" dirty="0"/>
              <a:t>Las operaciones modificadoras aparecen cuando se establece algún orden en los elementos de los AB.</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b="1" dirty="0"/>
              <a:t>Insertar</a:t>
            </a:r>
            <a:r>
              <a:rPr lang="es-ES" sz="1600" dirty="0"/>
              <a:t>: Al seguir con el orden establecido, se comprenderá en qué parte del árbol se debe insertar.</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b="1" dirty="0"/>
              <a:t>Eliminar</a:t>
            </a:r>
            <a:r>
              <a:rPr lang="es-ES" sz="1600" dirty="0"/>
              <a:t>: Al eliminar un nodo, se debe comprender como “unir” los elementos del árbol que aún se mantienen.</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dirty="0"/>
              <a:t>Es por esto que, por ahora, solo se revisan operaciones analizadoras.</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dirty="0"/>
              <a:t>En el siguiente contenido que corresponde a los </a:t>
            </a:r>
            <a:r>
              <a:rPr lang="es-ES" sz="1600" b="1" dirty="0">
                <a:solidFill>
                  <a:srgbClr val="C00000"/>
                </a:solidFill>
              </a:rPr>
              <a:t>Arboles Binarios Ordenados</a:t>
            </a:r>
            <a:r>
              <a:rPr lang="es-ES" sz="1600" dirty="0"/>
              <a:t>, se mostrarán las operaciones modificadoras mencionadas.</a:t>
            </a:r>
          </a:p>
        </p:txBody>
      </p:sp>
      <p:sp>
        <p:nvSpPr>
          <p:cNvPr id="30" name="Rectángulo 29"/>
          <p:cNvSpPr/>
          <p:nvPr/>
        </p:nvSpPr>
        <p:spPr>
          <a:xfrm>
            <a:off x="0" y="685800"/>
            <a:ext cx="9144000" cy="377822"/>
          </a:xfrm>
          <a:prstGeom prst="rect">
            <a:avLst/>
          </a:prstGeom>
        </p:spPr>
        <p:txBody>
          <a:bodyPr wrap="square">
            <a:spAutoFit/>
          </a:bodyPr>
          <a:lstStyle/>
          <a:p>
            <a:pPr algn="just"/>
            <a:r>
              <a:rPr lang="es-CL" b="1" u="sng" dirty="0">
                <a:solidFill>
                  <a:srgbClr val="0070C0"/>
                </a:solidFill>
              </a:rPr>
              <a:t>OPERACIONES MODIFICADORAS.</a:t>
            </a:r>
          </a:p>
        </p:txBody>
      </p:sp>
    </p:spTree>
    <p:extLst>
      <p:ext uri="{BB962C8B-B14F-4D97-AF65-F5344CB8AC3E}">
        <p14:creationId xmlns:p14="http://schemas.microsoft.com/office/powerpoint/2010/main" val="208822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7010400" y="6477100"/>
            <a:ext cx="2133600" cy="365125"/>
          </a:xfrm>
        </p:spPr>
        <p:txBody>
          <a:bodyPr/>
          <a:lstStyle/>
          <a:p>
            <a:fld id="{B6F15528-21DE-4FAA-801E-634DDDAF4B2B}" type="slidenum">
              <a:rPr lang="en-US" smtClean="0"/>
              <a:pPr/>
              <a:t>44</a:t>
            </a:fld>
            <a:endParaRPr lang="en-US"/>
          </a:p>
        </p:txBody>
      </p:sp>
      <p:sp>
        <p:nvSpPr>
          <p:cNvPr id="3" name="Título 2"/>
          <p:cNvSpPr>
            <a:spLocks noGrp="1"/>
          </p:cNvSpPr>
          <p:nvPr>
            <p:ph type="title"/>
          </p:nvPr>
        </p:nvSpPr>
        <p:spPr>
          <a:xfrm>
            <a:off x="457200" y="2362200"/>
            <a:ext cx="8229600" cy="1143000"/>
          </a:xfrm>
        </p:spPr>
        <p:txBody>
          <a:bodyPr/>
          <a:lstStyle/>
          <a:p>
            <a:r>
              <a:rPr lang="es-ES" b="1" dirty="0"/>
              <a:t>ÁRBOLES BINARIOS ORDENADOS</a:t>
            </a:r>
            <a:endParaRPr lang="es-CL" b="1" dirty="0"/>
          </a:p>
        </p:txBody>
      </p:sp>
    </p:spTree>
    <p:extLst>
      <p:ext uri="{BB962C8B-B14F-4D97-AF65-F5344CB8AC3E}">
        <p14:creationId xmlns:p14="http://schemas.microsoft.com/office/powerpoint/2010/main" val="3609653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7010400" y="6477100"/>
            <a:ext cx="2133600" cy="365125"/>
          </a:xfrm>
        </p:spPr>
        <p:txBody>
          <a:bodyPr/>
          <a:lstStyle/>
          <a:p>
            <a:fld id="{B6F15528-21DE-4FAA-801E-634DDDAF4B2B}" type="slidenum">
              <a:rPr lang="en-US" smtClean="0"/>
              <a:pPr/>
              <a:t>45</a:t>
            </a:fld>
            <a:endParaRPr lang="en-US"/>
          </a:p>
        </p:txBody>
      </p:sp>
      <p:sp>
        <p:nvSpPr>
          <p:cNvPr id="5" name="Title 1"/>
          <p:cNvSpPr>
            <a:spLocks noGrp="1"/>
          </p:cNvSpPr>
          <p:nvPr>
            <p:ph type="title"/>
          </p:nvPr>
        </p:nvSpPr>
        <p:spPr>
          <a:xfrm>
            <a:off x="0" y="0"/>
            <a:ext cx="9144000" cy="609600"/>
          </a:xfrm>
        </p:spPr>
        <p:txBody>
          <a:bodyPr>
            <a:noAutofit/>
          </a:bodyPr>
          <a:lstStyle/>
          <a:p>
            <a:r>
              <a:rPr lang="es-CL" sz="2400" b="1" dirty="0"/>
              <a:t>Estructuras de Datos Recursivas: </a:t>
            </a:r>
            <a:r>
              <a:rPr lang="es-CL" sz="2400" b="1" dirty="0">
                <a:solidFill>
                  <a:srgbClr val="0070C0"/>
                </a:solidFill>
              </a:rPr>
              <a:t>Árboles</a:t>
            </a:r>
            <a:r>
              <a:rPr lang="es-CL" sz="2400" b="1" dirty="0"/>
              <a:t> </a:t>
            </a:r>
            <a:r>
              <a:rPr lang="es-CL" sz="2400" b="1" dirty="0">
                <a:solidFill>
                  <a:srgbClr val="0070C0"/>
                </a:solidFill>
              </a:rPr>
              <a:t>Binarios Ordenados </a:t>
            </a:r>
            <a:endParaRPr lang="es-CL" sz="2400" b="1" i="1" dirty="0">
              <a:solidFill>
                <a:srgbClr val="0070C0"/>
              </a:solidFill>
            </a:endParaRPr>
          </a:p>
        </p:txBody>
      </p:sp>
      <p:sp>
        <p:nvSpPr>
          <p:cNvPr id="6" name="TextBox 4"/>
          <p:cNvSpPr txBox="1"/>
          <p:nvPr/>
        </p:nvSpPr>
        <p:spPr>
          <a:xfrm>
            <a:off x="6884" y="698505"/>
            <a:ext cx="3803115" cy="369332"/>
          </a:xfrm>
          <a:prstGeom prst="rect">
            <a:avLst/>
          </a:prstGeom>
          <a:noFill/>
        </p:spPr>
        <p:txBody>
          <a:bodyPr wrap="square" rtlCol="0">
            <a:spAutoFit/>
          </a:bodyPr>
          <a:lstStyle/>
          <a:p>
            <a:pPr marL="0" lvl="2" algn="just">
              <a:spcAft>
                <a:spcPts val="600"/>
              </a:spcAft>
            </a:pPr>
            <a:r>
              <a:rPr lang="es-CL" b="1" dirty="0">
                <a:solidFill>
                  <a:srgbClr val="0070C0"/>
                </a:solidFill>
              </a:rPr>
              <a:t>¿Qué es un árbol binario ordenado?</a:t>
            </a:r>
          </a:p>
        </p:txBody>
      </p:sp>
      <p:sp>
        <p:nvSpPr>
          <p:cNvPr id="7" name="TextBox 39"/>
          <p:cNvSpPr txBox="1"/>
          <p:nvPr/>
        </p:nvSpPr>
        <p:spPr>
          <a:xfrm>
            <a:off x="11118" y="1123652"/>
            <a:ext cx="9132882" cy="1815882"/>
          </a:xfrm>
          <a:prstGeom prst="rect">
            <a:avLst/>
          </a:prstGeom>
          <a:noFill/>
        </p:spPr>
        <p:txBody>
          <a:bodyPr wrap="square" rtlCol="0">
            <a:spAutoFit/>
          </a:bodyPr>
          <a:lstStyle/>
          <a:p>
            <a:pPr marL="179388" indent="-179388" algn="just">
              <a:buFont typeface="Wingdings" pitchFamily="2" charset="2"/>
              <a:buChar char="§"/>
            </a:pPr>
            <a:r>
              <a:rPr lang="es-CL" sz="1600" dirty="0"/>
              <a:t>Un </a:t>
            </a:r>
            <a:r>
              <a:rPr lang="es-CL" sz="1600" b="1" dirty="0"/>
              <a:t>Árbol Binario</a:t>
            </a:r>
            <a:r>
              <a:rPr lang="es-CL" sz="1600" dirty="0"/>
              <a:t> </a:t>
            </a:r>
            <a:r>
              <a:rPr lang="es-CL" sz="1600" b="1" dirty="0"/>
              <a:t>Ordenado </a:t>
            </a:r>
            <a:r>
              <a:rPr lang="es-CL" sz="1600" dirty="0"/>
              <a:t>(</a:t>
            </a:r>
            <a:r>
              <a:rPr lang="es-CL" sz="1600" b="1" dirty="0"/>
              <a:t>ABO</a:t>
            </a:r>
            <a:r>
              <a:rPr lang="es-CL" sz="1600" dirty="0"/>
              <a:t>) es una estructura recursiva, compuesta por 3 elementos:</a:t>
            </a:r>
          </a:p>
          <a:p>
            <a:pPr marL="636588" lvl="1" indent="-179388" algn="just">
              <a:buFont typeface="Wingdings" pitchFamily="2" charset="2"/>
              <a:buChar char="§"/>
            </a:pPr>
            <a:r>
              <a:rPr lang="es-CL" sz="1600" dirty="0"/>
              <a:t>Por uno nodo llamado </a:t>
            </a:r>
            <a:r>
              <a:rPr lang="es-CL" sz="1600" b="1" dirty="0"/>
              <a:t>raíz </a:t>
            </a:r>
            <a:r>
              <a:rPr lang="es-CL" sz="1600" dirty="0"/>
              <a:t>, y</a:t>
            </a:r>
          </a:p>
          <a:p>
            <a:pPr marL="636588" lvl="1" indent="-179388" algn="just">
              <a:buFont typeface="Wingdings" pitchFamily="2" charset="2"/>
              <a:buChar char="§"/>
            </a:pPr>
            <a:r>
              <a:rPr lang="es-CL" sz="1600" dirty="0"/>
              <a:t>Por dos árboles binarios asociados: </a:t>
            </a:r>
          </a:p>
          <a:p>
            <a:pPr marL="1093788" lvl="2" indent="-179388" algn="just">
              <a:buFont typeface="Wingdings" pitchFamily="2" charset="2"/>
              <a:buChar char="§"/>
            </a:pPr>
            <a:r>
              <a:rPr lang="es-CL" sz="1600" b="1"/>
              <a:t>subárbol </a:t>
            </a:r>
            <a:r>
              <a:rPr lang="es-CL" sz="1600" b="1" dirty="0"/>
              <a:t>izquierdo </a:t>
            </a:r>
            <a:r>
              <a:rPr lang="es-CL" sz="1600" dirty="0"/>
              <a:t>cuyos elementos son </a:t>
            </a:r>
            <a:r>
              <a:rPr lang="es-CL" sz="1600" b="1" dirty="0">
                <a:solidFill>
                  <a:srgbClr val="C00000"/>
                </a:solidFill>
              </a:rPr>
              <a:t>menores</a:t>
            </a:r>
            <a:r>
              <a:rPr lang="es-CL" sz="1600" b="1" dirty="0"/>
              <a:t> </a:t>
            </a:r>
            <a:r>
              <a:rPr lang="es-CL" sz="1600" dirty="0"/>
              <a:t>que la raíz, </a:t>
            </a:r>
            <a:r>
              <a:rPr lang="es-CL" sz="1600"/>
              <a:t>y </a:t>
            </a:r>
          </a:p>
          <a:p>
            <a:pPr marL="1093788" lvl="2" indent="-179388" algn="just">
              <a:buFont typeface="Wingdings" pitchFamily="2" charset="2"/>
              <a:buChar char="§"/>
            </a:pPr>
            <a:r>
              <a:rPr lang="es-CL" sz="1600" b="1"/>
              <a:t>subárbol </a:t>
            </a:r>
            <a:r>
              <a:rPr lang="es-CL" sz="1600" b="1" dirty="0"/>
              <a:t>derecho, </a:t>
            </a:r>
            <a:r>
              <a:rPr lang="es-CL" sz="1600" dirty="0"/>
              <a:t>cuyos elementos son </a:t>
            </a:r>
            <a:r>
              <a:rPr lang="es-CL" sz="1600" b="1" dirty="0">
                <a:solidFill>
                  <a:srgbClr val="C00000"/>
                </a:solidFill>
              </a:rPr>
              <a:t>mayores</a:t>
            </a:r>
            <a:r>
              <a:rPr lang="es-CL" sz="1600" b="1" dirty="0"/>
              <a:t> </a:t>
            </a:r>
            <a:r>
              <a:rPr lang="es-CL" sz="1600" dirty="0"/>
              <a:t>que la raíz.</a:t>
            </a:r>
          </a:p>
          <a:p>
            <a:pPr marL="179388" indent="-179388" algn="just">
              <a:buFont typeface="Wingdings" pitchFamily="2" charset="2"/>
              <a:buChar char="§"/>
            </a:pPr>
            <a:endParaRPr lang="es-CL" sz="1600" dirty="0"/>
          </a:p>
          <a:p>
            <a:pPr marL="179388" indent="-179388" algn="just">
              <a:buFont typeface="Wingdings" pitchFamily="2" charset="2"/>
              <a:buChar char="§"/>
            </a:pPr>
            <a:r>
              <a:rPr lang="es-CL" sz="1600" dirty="0"/>
              <a:t>Ejemplo (gráfico):</a:t>
            </a:r>
          </a:p>
        </p:txBody>
      </p:sp>
      <p:grpSp>
        <p:nvGrpSpPr>
          <p:cNvPr id="8" name="Group 85"/>
          <p:cNvGrpSpPr/>
          <p:nvPr/>
        </p:nvGrpSpPr>
        <p:grpSpPr>
          <a:xfrm>
            <a:off x="685800" y="3581399"/>
            <a:ext cx="2426641" cy="2369125"/>
            <a:chOff x="3187518" y="3657600"/>
            <a:chExt cx="2426641" cy="2369125"/>
          </a:xfrm>
        </p:grpSpPr>
        <p:sp>
          <p:nvSpPr>
            <p:cNvPr id="9" name="TextBox 27"/>
            <p:cNvSpPr txBox="1"/>
            <p:nvPr/>
          </p:nvSpPr>
          <p:spPr>
            <a:xfrm>
              <a:off x="4373853" y="3692235"/>
              <a:ext cx="418704" cy="369332"/>
            </a:xfrm>
            <a:prstGeom prst="rect">
              <a:avLst/>
            </a:prstGeom>
            <a:noFill/>
          </p:spPr>
          <p:txBody>
            <a:bodyPr wrap="none" rtlCol="0">
              <a:spAutoFit/>
            </a:bodyPr>
            <a:lstStyle/>
            <a:p>
              <a:r>
                <a:rPr lang="es-CL" dirty="0"/>
                <a:t>20</a:t>
              </a:r>
              <a:endParaRPr lang="es-CL" baseline="-25000" dirty="0"/>
            </a:p>
          </p:txBody>
        </p:sp>
        <p:sp>
          <p:nvSpPr>
            <p:cNvPr id="10" name="Oval 28"/>
            <p:cNvSpPr>
              <a:spLocks noChangeAspect="1"/>
            </p:cNvSpPr>
            <p:nvPr/>
          </p:nvSpPr>
          <p:spPr>
            <a:xfrm>
              <a:off x="4368618" y="36576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TextBox 34"/>
            <p:cNvSpPr txBox="1"/>
            <p:nvPr/>
          </p:nvSpPr>
          <p:spPr>
            <a:xfrm>
              <a:off x="5195455" y="4342255"/>
              <a:ext cx="418704" cy="369332"/>
            </a:xfrm>
            <a:prstGeom prst="rect">
              <a:avLst/>
            </a:prstGeom>
            <a:noFill/>
          </p:spPr>
          <p:txBody>
            <a:bodyPr wrap="none" rtlCol="0">
              <a:spAutoFit/>
            </a:bodyPr>
            <a:lstStyle/>
            <a:p>
              <a:r>
                <a:rPr lang="es-CL" dirty="0"/>
                <a:t>30</a:t>
              </a:r>
              <a:endParaRPr lang="es-CL" baseline="-25000" dirty="0"/>
            </a:p>
          </p:txBody>
        </p:sp>
        <p:sp>
          <p:nvSpPr>
            <p:cNvPr id="12" name="Oval 35"/>
            <p:cNvSpPr>
              <a:spLocks noChangeAspect="1"/>
            </p:cNvSpPr>
            <p:nvPr/>
          </p:nvSpPr>
          <p:spPr>
            <a:xfrm>
              <a:off x="5206818" y="430762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extBox 72"/>
            <p:cNvSpPr txBox="1"/>
            <p:nvPr/>
          </p:nvSpPr>
          <p:spPr>
            <a:xfrm>
              <a:off x="3521798" y="4328400"/>
              <a:ext cx="418704" cy="369332"/>
            </a:xfrm>
            <a:prstGeom prst="rect">
              <a:avLst/>
            </a:prstGeom>
            <a:noFill/>
          </p:spPr>
          <p:txBody>
            <a:bodyPr wrap="none" rtlCol="0">
              <a:spAutoFit/>
            </a:bodyPr>
            <a:lstStyle/>
            <a:p>
              <a:r>
                <a:rPr lang="es-CL" dirty="0"/>
                <a:t>12</a:t>
              </a:r>
              <a:endParaRPr lang="es-CL" baseline="-25000" dirty="0"/>
            </a:p>
          </p:txBody>
        </p:sp>
        <p:sp>
          <p:nvSpPr>
            <p:cNvPr id="14" name="Oval 73"/>
            <p:cNvSpPr>
              <a:spLocks noChangeAspect="1"/>
            </p:cNvSpPr>
            <p:nvPr/>
          </p:nvSpPr>
          <p:spPr>
            <a:xfrm>
              <a:off x="3530418" y="430762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TextBox 70"/>
            <p:cNvSpPr txBox="1"/>
            <p:nvPr/>
          </p:nvSpPr>
          <p:spPr>
            <a:xfrm>
              <a:off x="3248173" y="4972630"/>
              <a:ext cx="301686" cy="369332"/>
            </a:xfrm>
            <a:prstGeom prst="rect">
              <a:avLst/>
            </a:prstGeom>
            <a:noFill/>
          </p:spPr>
          <p:txBody>
            <a:bodyPr wrap="none" rtlCol="0">
              <a:spAutoFit/>
            </a:bodyPr>
            <a:lstStyle/>
            <a:p>
              <a:r>
                <a:rPr lang="es-CL" dirty="0"/>
                <a:t>8</a:t>
              </a:r>
              <a:endParaRPr lang="es-CL" baseline="-25000" dirty="0"/>
            </a:p>
          </p:txBody>
        </p:sp>
        <p:sp>
          <p:nvSpPr>
            <p:cNvPr id="16" name="Oval 71"/>
            <p:cNvSpPr>
              <a:spLocks noChangeAspect="1"/>
            </p:cNvSpPr>
            <p:nvPr/>
          </p:nvSpPr>
          <p:spPr>
            <a:xfrm>
              <a:off x="3187518" y="49518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extBox 68"/>
            <p:cNvSpPr txBox="1"/>
            <p:nvPr/>
          </p:nvSpPr>
          <p:spPr>
            <a:xfrm>
              <a:off x="3864698" y="4972630"/>
              <a:ext cx="418704" cy="369332"/>
            </a:xfrm>
            <a:prstGeom prst="rect">
              <a:avLst/>
            </a:prstGeom>
            <a:noFill/>
          </p:spPr>
          <p:txBody>
            <a:bodyPr wrap="none" rtlCol="0">
              <a:spAutoFit/>
            </a:bodyPr>
            <a:lstStyle/>
            <a:p>
              <a:r>
                <a:rPr lang="es-CL" dirty="0"/>
                <a:t>15</a:t>
              </a:r>
              <a:endParaRPr lang="es-CL" baseline="-25000" dirty="0"/>
            </a:p>
          </p:txBody>
        </p:sp>
        <p:sp>
          <p:nvSpPr>
            <p:cNvPr id="18" name="Oval 69"/>
            <p:cNvSpPr>
              <a:spLocks noChangeAspect="1"/>
            </p:cNvSpPr>
            <p:nvPr/>
          </p:nvSpPr>
          <p:spPr>
            <a:xfrm>
              <a:off x="3873318" y="49518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9" name="Straight Connector 76"/>
            <p:cNvCxnSpPr>
              <a:stCxn id="10" idx="3"/>
              <a:endCxn id="14" idx="7"/>
            </p:cNvCxnSpPr>
            <p:nvPr/>
          </p:nvCxnSpPr>
          <p:spPr>
            <a:xfrm flipH="1">
              <a:off x="3868425" y="3995607"/>
              <a:ext cx="558186" cy="37000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78"/>
            <p:cNvCxnSpPr>
              <a:stCxn id="10" idx="5"/>
              <a:endCxn id="12" idx="1"/>
            </p:cNvCxnSpPr>
            <p:nvPr/>
          </p:nvCxnSpPr>
          <p:spPr>
            <a:xfrm>
              <a:off x="4706625" y="3995607"/>
              <a:ext cx="558186" cy="37000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80"/>
            <p:cNvCxnSpPr>
              <a:stCxn id="14" idx="3"/>
              <a:endCxn id="16" idx="0"/>
            </p:cNvCxnSpPr>
            <p:nvPr/>
          </p:nvCxnSpPr>
          <p:spPr>
            <a:xfrm flipH="1">
              <a:off x="3385518" y="4645627"/>
              <a:ext cx="202893" cy="30622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82"/>
            <p:cNvCxnSpPr>
              <a:stCxn id="14" idx="5"/>
              <a:endCxn id="18" idx="0"/>
            </p:cNvCxnSpPr>
            <p:nvPr/>
          </p:nvCxnSpPr>
          <p:spPr>
            <a:xfrm>
              <a:off x="3868425" y="4645627"/>
              <a:ext cx="202893" cy="30622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67"/>
            <p:cNvSpPr txBox="1"/>
            <p:nvPr/>
          </p:nvSpPr>
          <p:spPr>
            <a:xfrm>
              <a:off x="3543691" y="5651505"/>
              <a:ext cx="418704" cy="369332"/>
            </a:xfrm>
            <a:prstGeom prst="rect">
              <a:avLst/>
            </a:prstGeom>
            <a:noFill/>
          </p:spPr>
          <p:txBody>
            <a:bodyPr wrap="none" rtlCol="0">
              <a:spAutoFit/>
            </a:bodyPr>
            <a:lstStyle/>
            <a:p>
              <a:pPr algn="ctr"/>
              <a:r>
                <a:rPr lang="es-CL" dirty="0"/>
                <a:t>14</a:t>
              </a:r>
              <a:endParaRPr lang="es-CL" baseline="-25000" dirty="0"/>
            </a:p>
          </p:txBody>
        </p:sp>
        <p:sp>
          <p:nvSpPr>
            <p:cNvPr id="24" name="Oval 75"/>
            <p:cNvSpPr>
              <a:spLocks noChangeAspect="1"/>
            </p:cNvSpPr>
            <p:nvPr/>
          </p:nvSpPr>
          <p:spPr>
            <a:xfrm>
              <a:off x="3538456" y="5630725"/>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TextBox 77"/>
            <p:cNvSpPr txBox="1"/>
            <p:nvPr/>
          </p:nvSpPr>
          <p:spPr>
            <a:xfrm>
              <a:off x="4201781" y="5651505"/>
              <a:ext cx="418704" cy="369332"/>
            </a:xfrm>
            <a:prstGeom prst="rect">
              <a:avLst/>
            </a:prstGeom>
            <a:noFill/>
          </p:spPr>
          <p:txBody>
            <a:bodyPr wrap="none" rtlCol="0">
              <a:spAutoFit/>
            </a:bodyPr>
            <a:lstStyle/>
            <a:p>
              <a:r>
                <a:rPr lang="es-CL" dirty="0"/>
                <a:t>18</a:t>
              </a:r>
              <a:endParaRPr lang="es-CL" baseline="-25000" dirty="0"/>
            </a:p>
          </p:txBody>
        </p:sp>
        <p:sp>
          <p:nvSpPr>
            <p:cNvPr id="26" name="Oval 79"/>
            <p:cNvSpPr>
              <a:spLocks noChangeAspect="1"/>
            </p:cNvSpPr>
            <p:nvPr/>
          </p:nvSpPr>
          <p:spPr>
            <a:xfrm>
              <a:off x="4224256" y="561687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7" name="Straight Connector 81"/>
            <p:cNvCxnSpPr>
              <a:endCxn id="24" idx="0"/>
            </p:cNvCxnSpPr>
            <p:nvPr/>
          </p:nvCxnSpPr>
          <p:spPr>
            <a:xfrm flipH="1">
              <a:off x="3736456" y="5324502"/>
              <a:ext cx="202893" cy="30622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83"/>
            <p:cNvCxnSpPr>
              <a:endCxn id="26" idx="0"/>
            </p:cNvCxnSpPr>
            <p:nvPr/>
          </p:nvCxnSpPr>
          <p:spPr>
            <a:xfrm>
              <a:off x="4219363" y="5310647"/>
              <a:ext cx="202893" cy="30622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87"/>
          <p:cNvSpPr txBox="1"/>
          <p:nvPr/>
        </p:nvSpPr>
        <p:spPr>
          <a:xfrm>
            <a:off x="3505200" y="3581399"/>
            <a:ext cx="4807085" cy="584775"/>
          </a:xfrm>
          <a:prstGeom prst="rect">
            <a:avLst/>
          </a:prstGeom>
          <a:noFill/>
        </p:spPr>
        <p:txBody>
          <a:bodyPr wrap="none" rtlCol="0">
            <a:spAutoFit/>
          </a:bodyPr>
          <a:lstStyle/>
          <a:p>
            <a:r>
              <a:rPr lang="es-CL" sz="1600" b="1" dirty="0">
                <a:solidFill>
                  <a:srgbClr val="0070C0"/>
                </a:solidFill>
              </a:rPr>
              <a:t>Ejercicio:</a:t>
            </a:r>
            <a:r>
              <a:rPr lang="es-CL" sz="1600" dirty="0"/>
              <a:t> Para el AB de la izquierda, realiza un recorrido</a:t>
            </a:r>
          </a:p>
          <a:p>
            <a:r>
              <a:rPr lang="es-CL" sz="1600" dirty="0" err="1"/>
              <a:t>InOrden</a:t>
            </a:r>
            <a:r>
              <a:rPr lang="es-CL" sz="1600" dirty="0"/>
              <a:t>…. ¿Qué observas?</a:t>
            </a:r>
          </a:p>
        </p:txBody>
      </p:sp>
      <p:sp>
        <p:nvSpPr>
          <p:cNvPr id="30" name="Rectángulo 29"/>
          <p:cNvSpPr/>
          <p:nvPr/>
        </p:nvSpPr>
        <p:spPr>
          <a:xfrm>
            <a:off x="152400" y="3505199"/>
            <a:ext cx="8798489" cy="2590801"/>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aphicFrame>
        <p:nvGraphicFramePr>
          <p:cNvPr id="31" name="Tabla 30"/>
          <p:cNvGraphicFramePr>
            <a:graphicFrameLocks noGrp="1"/>
          </p:cNvGraphicFramePr>
          <p:nvPr>
            <p:extLst>
              <p:ext uri="{D42A27DB-BD31-4B8C-83A1-F6EECF244321}">
                <p14:modId xmlns:p14="http://schemas.microsoft.com/office/powerpoint/2010/main" val="791805008"/>
              </p:ext>
            </p:extLst>
          </p:nvPr>
        </p:nvGraphicFramePr>
        <p:xfrm>
          <a:off x="3581400" y="4648199"/>
          <a:ext cx="5076003" cy="370840"/>
        </p:xfrm>
        <a:graphic>
          <a:graphicData uri="http://schemas.openxmlformats.org/drawingml/2006/table">
            <a:tbl>
              <a:tblPr firstRow="1" bandRow="1">
                <a:tableStyleId>{5C22544A-7EE6-4342-B048-85BDC9FD1C3A}</a:tableStyleId>
              </a:tblPr>
              <a:tblGrid>
                <a:gridCol w="936000">
                  <a:extLst>
                    <a:ext uri="{9D8B030D-6E8A-4147-A177-3AD203B41FA5}">
                      <a16:colId xmlns:a16="http://schemas.microsoft.com/office/drawing/2014/main" val="1486005760"/>
                    </a:ext>
                  </a:extLst>
                </a:gridCol>
                <a:gridCol w="591429">
                  <a:extLst>
                    <a:ext uri="{9D8B030D-6E8A-4147-A177-3AD203B41FA5}">
                      <a16:colId xmlns:a16="http://schemas.microsoft.com/office/drawing/2014/main" val="10609753"/>
                    </a:ext>
                  </a:extLst>
                </a:gridCol>
                <a:gridCol w="591429">
                  <a:extLst>
                    <a:ext uri="{9D8B030D-6E8A-4147-A177-3AD203B41FA5}">
                      <a16:colId xmlns:a16="http://schemas.microsoft.com/office/drawing/2014/main" val="3616593255"/>
                    </a:ext>
                  </a:extLst>
                </a:gridCol>
                <a:gridCol w="591429">
                  <a:extLst>
                    <a:ext uri="{9D8B030D-6E8A-4147-A177-3AD203B41FA5}">
                      <a16:colId xmlns:a16="http://schemas.microsoft.com/office/drawing/2014/main" val="3000138228"/>
                    </a:ext>
                  </a:extLst>
                </a:gridCol>
                <a:gridCol w="591429">
                  <a:extLst>
                    <a:ext uri="{9D8B030D-6E8A-4147-A177-3AD203B41FA5}">
                      <a16:colId xmlns:a16="http://schemas.microsoft.com/office/drawing/2014/main" val="1849215042"/>
                    </a:ext>
                  </a:extLst>
                </a:gridCol>
                <a:gridCol w="591429">
                  <a:extLst>
                    <a:ext uri="{9D8B030D-6E8A-4147-A177-3AD203B41FA5}">
                      <a16:colId xmlns:a16="http://schemas.microsoft.com/office/drawing/2014/main" val="2425736049"/>
                    </a:ext>
                  </a:extLst>
                </a:gridCol>
                <a:gridCol w="591429">
                  <a:extLst>
                    <a:ext uri="{9D8B030D-6E8A-4147-A177-3AD203B41FA5}">
                      <a16:colId xmlns:a16="http://schemas.microsoft.com/office/drawing/2014/main" val="1128836388"/>
                    </a:ext>
                  </a:extLst>
                </a:gridCol>
                <a:gridCol w="591429">
                  <a:extLst>
                    <a:ext uri="{9D8B030D-6E8A-4147-A177-3AD203B41FA5}">
                      <a16:colId xmlns:a16="http://schemas.microsoft.com/office/drawing/2014/main" val="3737806152"/>
                    </a:ext>
                  </a:extLst>
                </a:gridCol>
              </a:tblGrid>
              <a:tr h="370840">
                <a:tc>
                  <a:txBody>
                    <a:bodyPr/>
                    <a:lstStyle/>
                    <a:p>
                      <a:pPr algn="ctr"/>
                      <a:r>
                        <a:rPr lang="es-ES" sz="1400" b="1" dirty="0" err="1">
                          <a:solidFill>
                            <a:schemeClr val="tx1"/>
                          </a:solidFill>
                        </a:rPr>
                        <a:t>inOrden</a:t>
                      </a:r>
                      <a:r>
                        <a:rPr lang="es-ES" sz="1400" b="1" dirty="0">
                          <a:solidFill>
                            <a:schemeClr val="tx1"/>
                          </a:solidFill>
                        </a:rPr>
                        <a:t>:</a:t>
                      </a:r>
                      <a:endParaRPr lang="es-CL"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CL"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286434"/>
                  </a:ext>
                </a:extLst>
              </a:tr>
            </a:tbl>
          </a:graphicData>
        </a:graphic>
      </p:graphicFrame>
      <p:sp>
        <p:nvSpPr>
          <p:cNvPr id="32" name="CuadroTexto 31"/>
          <p:cNvSpPr txBox="1"/>
          <p:nvPr/>
        </p:nvSpPr>
        <p:spPr>
          <a:xfrm>
            <a:off x="4666650" y="4669923"/>
            <a:ext cx="295274" cy="338554"/>
          </a:xfrm>
          <a:prstGeom prst="rect">
            <a:avLst/>
          </a:prstGeom>
          <a:noFill/>
        </p:spPr>
        <p:txBody>
          <a:bodyPr wrap="none" rtlCol="0">
            <a:spAutoFit/>
          </a:bodyPr>
          <a:lstStyle/>
          <a:p>
            <a:pPr algn="ctr"/>
            <a:r>
              <a:rPr lang="es-ES" sz="1600" b="1" dirty="0">
                <a:solidFill>
                  <a:srgbClr val="0070C0"/>
                </a:solidFill>
              </a:rPr>
              <a:t>8</a:t>
            </a:r>
            <a:endParaRPr lang="es-CL" sz="2000" b="1" dirty="0">
              <a:solidFill>
                <a:srgbClr val="0070C0"/>
              </a:solidFill>
            </a:endParaRPr>
          </a:p>
        </p:txBody>
      </p:sp>
      <p:sp>
        <p:nvSpPr>
          <p:cNvPr id="33" name="CuadroTexto 32"/>
          <p:cNvSpPr txBox="1"/>
          <p:nvPr/>
        </p:nvSpPr>
        <p:spPr>
          <a:xfrm>
            <a:off x="5201238" y="4669923"/>
            <a:ext cx="393056" cy="338554"/>
          </a:xfrm>
          <a:prstGeom prst="rect">
            <a:avLst/>
          </a:prstGeom>
          <a:noFill/>
        </p:spPr>
        <p:txBody>
          <a:bodyPr wrap="none" rtlCol="0">
            <a:spAutoFit/>
          </a:bodyPr>
          <a:lstStyle/>
          <a:p>
            <a:pPr algn="ctr"/>
            <a:r>
              <a:rPr lang="es-ES" sz="1600" b="1" dirty="0">
                <a:solidFill>
                  <a:srgbClr val="0070C0"/>
                </a:solidFill>
              </a:rPr>
              <a:t>12</a:t>
            </a:r>
            <a:endParaRPr lang="es-CL" sz="2000" b="1" dirty="0">
              <a:solidFill>
                <a:srgbClr val="0070C0"/>
              </a:solidFill>
            </a:endParaRPr>
          </a:p>
        </p:txBody>
      </p:sp>
      <p:sp>
        <p:nvSpPr>
          <p:cNvPr id="34" name="CuadroTexto 33"/>
          <p:cNvSpPr txBox="1"/>
          <p:nvPr/>
        </p:nvSpPr>
        <p:spPr>
          <a:xfrm>
            <a:off x="5807905" y="4669923"/>
            <a:ext cx="393056" cy="338554"/>
          </a:xfrm>
          <a:prstGeom prst="rect">
            <a:avLst/>
          </a:prstGeom>
          <a:noFill/>
        </p:spPr>
        <p:txBody>
          <a:bodyPr wrap="none" rtlCol="0">
            <a:spAutoFit/>
          </a:bodyPr>
          <a:lstStyle/>
          <a:p>
            <a:pPr algn="ctr"/>
            <a:r>
              <a:rPr lang="es-ES" sz="1600" b="1" dirty="0">
                <a:solidFill>
                  <a:srgbClr val="0070C0"/>
                </a:solidFill>
              </a:rPr>
              <a:t>14</a:t>
            </a:r>
            <a:endParaRPr lang="es-CL" sz="2000" b="1" dirty="0">
              <a:solidFill>
                <a:srgbClr val="0070C0"/>
              </a:solidFill>
            </a:endParaRPr>
          </a:p>
        </p:txBody>
      </p:sp>
      <p:sp>
        <p:nvSpPr>
          <p:cNvPr id="35" name="CuadroTexto 34"/>
          <p:cNvSpPr txBox="1"/>
          <p:nvPr/>
        </p:nvSpPr>
        <p:spPr>
          <a:xfrm>
            <a:off x="6398528" y="4669923"/>
            <a:ext cx="393056" cy="338554"/>
          </a:xfrm>
          <a:prstGeom prst="rect">
            <a:avLst/>
          </a:prstGeom>
          <a:noFill/>
        </p:spPr>
        <p:txBody>
          <a:bodyPr wrap="none" rtlCol="0">
            <a:spAutoFit/>
          </a:bodyPr>
          <a:lstStyle/>
          <a:p>
            <a:pPr algn="ctr"/>
            <a:r>
              <a:rPr lang="es-ES" sz="1600" b="1" dirty="0">
                <a:solidFill>
                  <a:srgbClr val="0070C0"/>
                </a:solidFill>
              </a:rPr>
              <a:t>15</a:t>
            </a:r>
            <a:endParaRPr lang="es-CL" sz="2000" b="1" dirty="0">
              <a:solidFill>
                <a:srgbClr val="0070C0"/>
              </a:solidFill>
            </a:endParaRPr>
          </a:p>
        </p:txBody>
      </p:sp>
      <p:sp>
        <p:nvSpPr>
          <p:cNvPr id="36" name="CuadroTexto 35"/>
          <p:cNvSpPr txBox="1"/>
          <p:nvPr/>
        </p:nvSpPr>
        <p:spPr>
          <a:xfrm>
            <a:off x="6989877" y="4669923"/>
            <a:ext cx="393056" cy="338554"/>
          </a:xfrm>
          <a:prstGeom prst="rect">
            <a:avLst/>
          </a:prstGeom>
          <a:noFill/>
        </p:spPr>
        <p:txBody>
          <a:bodyPr wrap="none" rtlCol="0">
            <a:spAutoFit/>
          </a:bodyPr>
          <a:lstStyle/>
          <a:p>
            <a:pPr algn="ctr"/>
            <a:r>
              <a:rPr lang="es-ES" sz="1600" b="1" dirty="0">
                <a:solidFill>
                  <a:srgbClr val="0070C0"/>
                </a:solidFill>
              </a:rPr>
              <a:t>18</a:t>
            </a:r>
            <a:endParaRPr lang="es-CL" sz="2000" b="1" dirty="0">
              <a:solidFill>
                <a:srgbClr val="0070C0"/>
              </a:solidFill>
            </a:endParaRPr>
          </a:p>
        </p:txBody>
      </p:sp>
      <p:sp>
        <p:nvSpPr>
          <p:cNvPr id="37" name="CuadroTexto 36"/>
          <p:cNvSpPr txBox="1"/>
          <p:nvPr/>
        </p:nvSpPr>
        <p:spPr>
          <a:xfrm>
            <a:off x="7569201" y="4669923"/>
            <a:ext cx="393056" cy="338554"/>
          </a:xfrm>
          <a:prstGeom prst="rect">
            <a:avLst/>
          </a:prstGeom>
          <a:noFill/>
        </p:spPr>
        <p:txBody>
          <a:bodyPr wrap="none" rtlCol="0">
            <a:spAutoFit/>
          </a:bodyPr>
          <a:lstStyle/>
          <a:p>
            <a:pPr algn="ctr"/>
            <a:r>
              <a:rPr lang="es-ES" sz="1600" b="1" dirty="0">
                <a:solidFill>
                  <a:srgbClr val="0070C0"/>
                </a:solidFill>
              </a:rPr>
              <a:t>20</a:t>
            </a:r>
            <a:endParaRPr lang="es-CL" sz="2000" b="1" dirty="0">
              <a:solidFill>
                <a:srgbClr val="0070C0"/>
              </a:solidFill>
            </a:endParaRPr>
          </a:p>
        </p:txBody>
      </p:sp>
      <p:sp>
        <p:nvSpPr>
          <p:cNvPr id="39" name="CuadroTexto 38"/>
          <p:cNvSpPr txBox="1"/>
          <p:nvPr/>
        </p:nvSpPr>
        <p:spPr>
          <a:xfrm>
            <a:off x="8166738" y="4669923"/>
            <a:ext cx="393056" cy="338554"/>
          </a:xfrm>
          <a:prstGeom prst="rect">
            <a:avLst/>
          </a:prstGeom>
          <a:noFill/>
        </p:spPr>
        <p:txBody>
          <a:bodyPr wrap="none" rtlCol="0">
            <a:spAutoFit/>
          </a:bodyPr>
          <a:lstStyle/>
          <a:p>
            <a:pPr algn="ctr"/>
            <a:r>
              <a:rPr lang="es-ES" sz="1600" b="1" dirty="0">
                <a:solidFill>
                  <a:srgbClr val="0070C0"/>
                </a:solidFill>
              </a:rPr>
              <a:t>30</a:t>
            </a:r>
            <a:endParaRPr lang="es-CL" sz="2000" b="1" dirty="0">
              <a:solidFill>
                <a:srgbClr val="0070C0"/>
              </a:solidFill>
            </a:endParaRPr>
          </a:p>
        </p:txBody>
      </p:sp>
    </p:spTree>
    <p:extLst>
      <p:ext uri="{BB962C8B-B14F-4D97-AF65-F5344CB8AC3E}">
        <p14:creationId xmlns:p14="http://schemas.microsoft.com/office/powerpoint/2010/main" val="228396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P spid="33" grpId="0"/>
      <p:bldP spid="34" grpId="0"/>
      <p:bldP spid="35" grpId="0"/>
      <p:bldP spid="36" grpId="0"/>
      <p:bldP spid="37" grpId="0"/>
      <p:bldP spid="3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5"/>
          <p:cNvSpPr txBox="1"/>
          <p:nvPr/>
        </p:nvSpPr>
        <p:spPr>
          <a:xfrm>
            <a:off x="0" y="1069300"/>
            <a:ext cx="5181600" cy="2462213"/>
          </a:xfrm>
          <a:prstGeom prst="rect">
            <a:avLst/>
          </a:prstGeom>
          <a:noFill/>
        </p:spPr>
        <p:txBody>
          <a:bodyPr wrap="square" rtlCol="0">
            <a:spAutoFit/>
          </a:bodyPr>
          <a:lstStyle/>
          <a:p>
            <a:r>
              <a:rPr lang="es-ES_tradnl" sz="1400" b="1" dirty="0" err="1">
                <a:solidFill>
                  <a:srgbClr val="002060"/>
                </a:solidFill>
                <a:latin typeface="Courier New" pitchFamily="49" charset="0"/>
                <a:cs typeface="Courier New" pitchFamily="49" charset="0"/>
              </a:rPr>
              <a:t>bool</a:t>
            </a:r>
            <a:r>
              <a:rPr lang="es-ES_tradn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buscaElemento</a:t>
            </a:r>
            <a:r>
              <a:rPr lang="es-ES_tradnl" sz="1400" b="1" dirty="0">
                <a:solidFill>
                  <a:srgbClr val="002060"/>
                </a:solidFill>
                <a:latin typeface="Courier New" pitchFamily="49" charset="0"/>
                <a:cs typeface="Courier New" pitchFamily="49" charset="0"/>
              </a:rPr>
              <a:t>(ABO A, </a:t>
            </a:r>
            <a:r>
              <a:rPr lang="es-ES_tradnl" sz="1400" b="1" dirty="0" err="1">
                <a:solidFill>
                  <a:srgbClr val="002060"/>
                </a:solidFill>
                <a:latin typeface="Courier New" pitchFamily="49" charset="0"/>
                <a:cs typeface="Courier New" pitchFamily="49" charset="0"/>
              </a:rPr>
              <a:t>tipoDato</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 == </a:t>
            </a:r>
            <a:r>
              <a:rPr lang="es-CL" sz="1400" b="1" dirty="0">
                <a:solidFill>
                  <a:srgbClr val="FFC000"/>
                </a:solidFill>
                <a:latin typeface="Courier New" pitchFamily="49" charset="0"/>
                <a:cs typeface="Courier New" pitchFamily="49" charset="0"/>
              </a:rPr>
              <a:t>NULL</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false;</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 </a:t>
            </a:r>
            <a:r>
              <a:rPr lang="es-CL" sz="1400" b="1" dirty="0">
                <a:solidFill>
                  <a:srgbClr val="002060"/>
                </a:solidFill>
                <a:latin typeface="Courier New" pitchFamily="49" charset="0"/>
                <a:cs typeface="Courier New" pitchFamily="49" charset="0"/>
              </a:rPr>
              <a:t>==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sym typeface="Symbol" panose="05050102010706020507" pitchFamily="18" charset="2"/>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true;</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solidFill>
                  <a:srgbClr val="002060"/>
                </a:solidFill>
                <a:latin typeface="Courier New" pitchFamily="49" charset="0"/>
                <a:cs typeface="Courier New" pitchFamily="49" charset="0"/>
              </a:rPr>
              <a:t> &lt;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buscaElemento</a:t>
            </a:r>
            <a:r>
              <a:rPr lang="es-CL" sz="1400" b="1" dirty="0">
                <a:solidFill>
                  <a:srgbClr val="002060"/>
                </a:solidFill>
                <a:latin typeface="Courier New" pitchFamily="49" charset="0"/>
                <a:cs typeface="Courier New" pitchFamily="49" charset="0"/>
              </a:rPr>
              <a:t>(A-&gt;</a:t>
            </a:r>
            <a:r>
              <a:rPr lang="es-CL" sz="1400" b="1" dirty="0" err="1">
                <a:solidFill>
                  <a:srgbClr val="002060"/>
                </a:solidFill>
                <a:latin typeface="Courier New" pitchFamily="49" charset="0"/>
                <a:cs typeface="Courier New" pitchFamily="49" charset="0"/>
              </a:rPr>
              <a:t>izq</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else</a:t>
            </a:r>
            <a:endParaRPr lang="es-CL" sz="1400" b="1" u="sng"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t>
            </a:r>
            <a:r>
              <a:rPr lang="es-ES_tradnl" sz="1400" b="1" u="sng" dirty="0" err="1">
                <a:solidFill>
                  <a:srgbClr val="C00000"/>
                </a:solidFill>
                <a:latin typeface="Courier New" pitchFamily="49" charset="0"/>
                <a:cs typeface="Courier New" pitchFamily="49" charset="0"/>
              </a:rPr>
              <a:t>buscaElemento</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-&gt;der</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a:t>
            </a:r>
          </a:p>
        </p:txBody>
      </p:sp>
      <p:sp>
        <p:nvSpPr>
          <p:cNvPr id="4" name="Marcador de número de diapositiva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58609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B90954F4-5879-2B07-0DBE-7FEBA04FE2DC}"/>
              </a:ext>
            </a:extLst>
          </p:cNvPr>
          <p:cNvSpPr txBox="1"/>
          <p:nvPr/>
        </p:nvSpPr>
        <p:spPr>
          <a:xfrm>
            <a:off x="147784" y="993100"/>
            <a:ext cx="5181600" cy="2123658"/>
          </a:xfrm>
          <a:prstGeom prst="rect">
            <a:avLst/>
          </a:prstGeom>
          <a:noFill/>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(ABO A, </a:t>
            </a:r>
            <a:r>
              <a:rPr lang="es-ES_tradnl" sz="1200" b="1" dirty="0" err="1">
                <a:solidFill>
                  <a:srgbClr val="002060"/>
                </a:solidFill>
                <a:latin typeface="Courier New" pitchFamily="49" charset="0"/>
                <a:cs typeface="Courier New" pitchFamily="49" charset="0"/>
              </a:rPr>
              <a:t>tipoDato</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t>
            </a:r>
            <a:r>
              <a:rPr lang="es-CL" sz="1200" b="1" dirty="0">
                <a:solidFill>
                  <a:srgbClr val="00B050"/>
                </a:solidFill>
                <a:latin typeface="Courier New" pitchFamily="49" charset="0"/>
                <a:cs typeface="Courier New" pitchFamily="49" charset="0"/>
              </a:rPr>
              <a:t>dato </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sym typeface="Symbol" panose="05050102010706020507" pitchFamily="18" charset="2"/>
              </a:rPr>
              <a:t>)</a:t>
            </a:r>
            <a:endParaRPr lang="es-CL" sz="1200" b="1" dirty="0">
              <a:solidFill>
                <a:srgbClr val="002060"/>
              </a:solidFill>
              <a:latin typeface="Courier New" pitchFamily="49" charset="0"/>
              <a:cs typeface="Courier New" pitchFamily="49" charset="0"/>
            </a:endParaRP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 &lt;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002060"/>
                </a:solidFill>
                <a:latin typeface="Courier New" pitchFamily="49" charset="0"/>
                <a:cs typeface="Courier New" pitchFamily="49" charset="0"/>
              </a:rPr>
              <a:t>(A-&gt;</a:t>
            </a:r>
            <a:r>
              <a:rPr lang="es-CL" sz="1200" b="1" dirty="0" err="1">
                <a:solidFill>
                  <a:srgbClr val="002060"/>
                </a:solidFill>
                <a:latin typeface="Courier New" pitchFamily="49" charset="0"/>
                <a:cs typeface="Courier New" pitchFamily="49" charset="0"/>
              </a:rPr>
              <a:t>izq</a:t>
            </a:r>
            <a:r>
              <a:rPr lang="es-CL" sz="1200" b="1" dirty="0">
                <a:solidFill>
                  <a:srgbClr val="002060"/>
                </a:solidFill>
                <a:latin typeface="Courier New" pitchFamily="49" charset="0"/>
                <a:cs typeface="Courier New" pitchFamily="49" charset="0"/>
              </a:rPr>
              <a:t>,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else</a:t>
            </a:r>
            <a:endParaRPr lang="es-CL" sz="1200" b="1" u="sng" dirty="0">
              <a:solidFill>
                <a:srgbClr val="002060"/>
              </a:solidFill>
              <a:latin typeface="Courier New" pitchFamily="49" charset="0"/>
              <a:cs typeface="Courier New" pitchFamily="49" charset="0"/>
            </a:endParaRP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t>
            </a:r>
            <a:r>
              <a:rPr lang="es-CL" sz="1200" b="1" dirty="0">
                <a:solidFill>
                  <a:srgbClr val="002060"/>
                </a:solidFill>
                <a:latin typeface="Courier New" pitchFamily="49" charset="0"/>
                <a:cs typeface="Courier New" pitchFamily="49" charset="0"/>
              </a:rPr>
              <a:t>A</a:t>
            </a:r>
            <a:r>
              <a:rPr lang="es-CL" sz="1200" b="1" dirty="0">
                <a:solidFill>
                  <a:srgbClr val="002060"/>
                </a:solidFill>
                <a:latin typeface="Courier New" pitchFamily="49" charset="0"/>
                <a:cs typeface="Courier New" pitchFamily="49" charset="0"/>
                <a:sym typeface="Symbol" panose="05050102010706020507" pitchFamily="18" charset="2"/>
              </a:rPr>
              <a:t>-&gt;der</a:t>
            </a:r>
            <a:r>
              <a:rPr lang="es-CL" sz="1200" b="1" dirty="0">
                <a:solidFill>
                  <a:srgbClr val="002060"/>
                </a:solidFill>
                <a:latin typeface="Courier New" pitchFamily="49" charset="0"/>
                <a:cs typeface="Courier New" pitchFamily="49" charset="0"/>
              </a:rPr>
              <a:t>,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p:txBody>
      </p:sp>
      <p:sp>
        <p:nvSpPr>
          <p:cNvPr id="5"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ABO</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3199150"/>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81" name="Flecha derecha 80"/>
          <p:cNvSpPr/>
          <p:nvPr/>
        </p:nvSpPr>
        <p:spPr>
          <a:xfrm>
            <a:off x="377857" y="14419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0" name="CuadroTexto 279"/>
          <p:cNvSpPr txBox="1"/>
          <p:nvPr/>
        </p:nvSpPr>
        <p:spPr>
          <a:xfrm>
            <a:off x="42332" y="3213646"/>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2615199" y="3103032"/>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7" name="CuadroTexto 336"/>
          <p:cNvSpPr txBox="1"/>
          <p:nvPr/>
        </p:nvSpPr>
        <p:spPr>
          <a:xfrm>
            <a:off x="42333" y="3213646"/>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sp>
        <p:nvSpPr>
          <p:cNvPr id="344" name="Flecha derecha 343"/>
          <p:cNvSpPr/>
          <p:nvPr/>
        </p:nvSpPr>
        <p:spPr>
          <a:xfrm>
            <a:off x="19050" y="10746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0" name="Flecha derecha 349"/>
          <p:cNvSpPr/>
          <p:nvPr/>
        </p:nvSpPr>
        <p:spPr>
          <a:xfrm>
            <a:off x="377857" y="180758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52" name="Flecha derecha 351"/>
          <p:cNvSpPr/>
          <p:nvPr/>
        </p:nvSpPr>
        <p:spPr>
          <a:xfrm>
            <a:off x="377857" y="21733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5" name="Flecha derecha 494"/>
          <p:cNvSpPr/>
          <p:nvPr/>
        </p:nvSpPr>
        <p:spPr>
          <a:xfrm>
            <a:off x="378350" y="2539947"/>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6" name="Flecha derecha 495"/>
          <p:cNvSpPr/>
          <p:nvPr/>
        </p:nvSpPr>
        <p:spPr>
          <a:xfrm>
            <a:off x="737063" y="162291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8" name="Flecha derecha 497"/>
          <p:cNvSpPr/>
          <p:nvPr/>
        </p:nvSpPr>
        <p:spPr>
          <a:xfrm>
            <a:off x="737063" y="235434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99" name="Flecha derecha 498"/>
          <p:cNvSpPr/>
          <p:nvPr/>
        </p:nvSpPr>
        <p:spPr>
          <a:xfrm>
            <a:off x="737556" y="271667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500" name="Conector recto 499"/>
          <p:cNvCxnSpPr/>
          <p:nvPr/>
        </p:nvCxnSpPr>
        <p:spPr>
          <a:xfrm rot="5400000">
            <a:off x="1304375" y="1781594"/>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56157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10859" y="5600700"/>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grpSp>
        <p:nvGrpSpPr>
          <p:cNvPr id="703" name="Grupo 702"/>
          <p:cNvGrpSpPr/>
          <p:nvPr/>
        </p:nvGrpSpPr>
        <p:grpSpPr>
          <a:xfrm>
            <a:off x="788708" y="3188990"/>
            <a:ext cx="1450036" cy="2294160"/>
            <a:chOff x="3063944" y="3290301"/>
            <a:chExt cx="1450036" cy="2294160"/>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700" name="Grupo 699"/>
            <p:cNvGrpSpPr/>
            <p:nvPr/>
          </p:nvGrpSpPr>
          <p:grpSpPr>
            <a:xfrm>
              <a:off x="3441151" y="4886328"/>
              <a:ext cx="419100" cy="698133"/>
              <a:chOff x="3441151" y="4886328"/>
              <a:chExt cx="419100" cy="698133"/>
            </a:xfrm>
          </p:grpSpPr>
          <p:cxnSp>
            <p:nvCxnSpPr>
              <p:cNvPr id="639" name="Straight Connector 102"/>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6" name="Grupo 665"/>
              <p:cNvGrpSpPr/>
              <p:nvPr/>
            </p:nvGrpSpPr>
            <p:grpSpPr>
              <a:xfrm>
                <a:off x="3441151" y="5108371"/>
                <a:ext cx="419100" cy="476090"/>
                <a:chOff x="4323480" y="4253106"/>
                <a:chExt cx="419100" cy="476090"/>
              </a:xfrm>
            </p:grpSpPr>
            <p:grpSp>
              <p:nvGrpSpPr>
                <p:cNvPr id="667" name="Grupo 666"/>
                <p:cNvGrpSpPr/>
                <p:nvPr/>
              </p:nvGrpSpPr>
              <p:grpSpPr>
                <a:xfrm>
                  <a:off x="4357005" y="4253106"/>
                  <a:ext cx="341760" cy="291880"/>
                  <a:chOff x="4372245" y="4263266"/>
                  <a:chExt cx="341760" cy="291880"/>
                </a:xfrm>
              </p:grpSpPr>
              <p:sp>
                <p:nvSpPr>
                  <p:cNvPr id="679"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680"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68" name="Group 121"/>
                <p:cNvGrpSpPr/>
                <p:nvPr/>
              </p:nvGrpSpPr>
              <p:grpSpPr>
                <a:xfrm>
                  <a:off x="4323480" y="4543930"/>
                  <a:ext cx="419100" cy="185266"/>
                  <a:chOff x="5772150" y="2628900"/>
                  <a:chExt cx="419100" cy="180975"/>
                </a:xfrm>
              </p:grpSpPr>
              <p:grpSp>
                <p:nvGrpSpPr>
                  <p:cNvPr id="669" name="Group 92"/>
                  <p:cNvGrpSpPr/>
                  <p:nvPr/>
                </p:nvGrpSpPr>
                <p:grpSpPr>
                  <a:xfrm>
                    <a:off x="5772150" y="2628900"/>
                    <a:ext cx="161925" cy="180975"/>
                    <a:chOff x="5772150" y="2628900"/>
                    <a:chExt cx="161925" cy="180975"/>
                  </a:xfrm>
                </p:grpSpPr>
                <p:cxnSp>
                  <p:nvCxnSpPr>
                    <p:cNvPr id="67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6" name="Group 91"/>
                    <p:cNvGrpSpPr/>
                    <p:nvPr/>
                  </p:nvGrpSpPr>
                  <p:grpSpPr>
                    <a:xfrm>
                      <a:off x="5772150" y="2790825"/>
                      <a:ext cx="152400" cy="19050"/>
                      <a:chOff x="5105400" y="3200400"/>
                      <a:chExt cx="152400" cy="19050"/>
                    </a:xfrm>
                  </p:grpSpPr>
                  <p:cxnSp>
                    <p:nvCxnSpPr>
                      <p:cNvPr id="67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70" name="Group 93"/>
                  <p:cNvGrpSpPr/>
                  <p:nvPr/>
                </p:nvGrpSpPr>
                <p:grpSpPr>
                  <a:xfrm flipH="1">
                    <a:off x="6029325" y="2628900"/>
                    <a:ext cx="161925" cy="180975"/>
                    <a:chOff x="5772150" y="2628900"/>
                    <a:chExt cx="161925" cy="180975"/>
                  </a:xfrm>
                </p:grpSpPr>
                <p:cxnSp>
                  <p:nvCxnSpPr>
                    <p:cNvPr id="67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2" name="Group 91"/>
                    <p:cNvGrpSpPr/>
                    <p:nvPr/>
                  </p:nvGrpSpPr>
                  <p:grpSpPr>
                    <a:xfrm>
                      <a:off x="5772150" y="2790825"/>
                      <a:ext cx="152400" cy="19050"/>
                      <a:chOff x="5105400" y="3200400"/>
                      <a:chExt cx="152400" cy="19050"/>
                    </a:xfrm>
                  </p:grpSpPr>
                  <p:cxnSp>
                    <p:nvCxnSpPr>
                      <p:cNvPr id="67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701" name="Grupo 700"/>
            <p:cNvGrpSpPr/>
            <p:nvPr/>
          </p:nvGrpSpPr>
          <p:grpSpPr>
            <a:xfrm>
              <a:off x="3951645" y="4886328"/>
              <a:ext cx="419100" cy="698133"/>
              <a:chOff x="3951645" y="4886328"/>
              <a:chExt cx="419100" cy="698133"/>
            </a:xfrm>
          </p:grpSpPr>
          <p:cxnSp>
            <p:nvCxnSpPr>
              <p:cNvPr id="640" name="Straight Connector 103"/>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81" name="Grupo 680"/>
              <p:cNvGrpSpPr/>
              <p:nvPr/>
            </p:nvGrpSpPr>
            <p:grpSpPr>
              <a:xfrm>
                <a:off x="3951645" y="5108371"/>
                <a:ext cx="419100" cy="476090"/>
                <a:chOff x="4323480" y="4253106"/>
                <a:chExt cx="419100" cy="476090"/>
              </a:xfrm>
            </p:grpSpPr>
            <p:grpSp>
              <p:nvGrpSpPr>
                <p:cNvPr id="682" name="Grupo 681"/>
                <p:cNvGrpSpPr/>
                <p:nvPr/>
              </p:nvGrpSpPr>
              <p:grpSpPr>
                <a:xfrm>
                  <a:off x="4357005" y="4253106"/>
                  <a:ext cx="341760" cy="291880"/>
                  <a:chOff x="4372245" y="4263266"/>
                  <a:chExt cx="341760" cy="291880"/>
                </a:xfrm>
              </p:grpSpPr>
              <p:sp>
                <p:nvSpPr>
                  <p:cNvPr id="694"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695"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83" name="Group 121"/>
                <p:cNvGrpSpPr/>
                <p:nvPr/>
              </p:nvGrpSpPr>
              <p:grpSpPr>
                <a:xfrm>
                  <a:off x="4323480" y="4543930"/>
                  <a:ext cx="419100" cy="185266"/>
                  <a:chOff x="5772150" y="2628900"/>
                  <a:chExt cx="419100" cy="180975"/>
                </a:xfrm>
              </p:grpSpPr>
              <p:grpSp>
                <p:nvGrpSpPr>
                  <p:cNvPr id="684" name="Group 92"/>
                  <p:cNvGrpSpPr/>
                  <p:nvPr/>
                </p:nvGrpSpPr>
                <p:grpSpPr>
                  <a:xfrm>
                    <a:off x="5772150" y="2628900"/>
                    <a:ext cx="161925" cy="180975"/>
                    <a:chOff x="5772150" y="2628900"/>
                    <a:chExt cx="161925" cy="180975"/>
                  </a:xfrm>
                </p:grpSpPr>
                <p:cxnSp>
                  <p:nvCxnSpPr>
                    <p:cNvPr id="690"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5772150" y="2790825"/>
                      <a:ext cx="152400" cy="19050"/>
                      <a:chOff x="5105400" y="3200400"/>
                      <a:chExt cx="152400" cy="19050"/>
                    </a:xfrm>
                  </p:grpSpPr>
                  <p:cxnSp>
                    <p:nvCxnSpPr>
                      <p:cNvPr id="692"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5" name="Group 93"/>
                  <p:cNvGrpSpPr/>
                  <p:nvPr/>
                </p:nvGrpSpPr>
                <p:grpSpPr>
                  <a:xfrm flipH="1">
                    <a:off x="6029325" y="2628900"/>
                    <a:ext cx="161925" cy="180975"/>
                    <a:chOff x="5772150" y="2628900"/>
                    <a:chExt cx="161925" cy="180975"/>
                  </a:xfrm>
                </p:grpSpPr>
                <p:cxnSp>
                  <p:nvCxnSpPr>
                    <p:cNvPr id="686"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87" name="Group 91"/>
                    <p:cNvGrpSpPr/>
                    <p:nvPr/>
                  </p:nvGrpSpPr>
                  <p:grpSpPr>
                    <a:xfrm>
                      <a:off x="5772150" y="2790825"/>
                      <a:ext cx="152400" cy="19050"/>
                      <a:chOff x="5105400" y="3200400"/>
                      <a:chExt cx="152400" cy="19050"/>
                    </a:xfrm>
                  </p:grpSpPr>
                  <p:cxnSp>
                    <p:nvCxnSpPr>
                      <p:cNvPr id="688"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9"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pic>
        <p:nvPicPr>
          <p:cNvPr id="789" name="Imagen 788"/>
          <p:cNvPicPr>
            <a:picLocks noChangeAspect="1"/>
          </p:cNvPicPr>
          <p:nvPr/>
        </p:nvPicPr>
        <p:blipFill>
          <a:blip r:embed="rId2"/>
          <a:stretch>
            <a:fillRect/>
          </a:stretch>
        </p:blipFill>
        <p:spPr>
          <a:xfrm>
            <a:off x="1618269" y="5787309"/>
            <a:ext cx="703027" cy="864000"/>
          </a:xfrm>
          <a:prstGeom prst="rect">
            <a:avLst/>
          </a:prstGeom>
        </p:spPr>
      </p:pic>
      <p:sp>
        <p:nvSpPr>
          <p:cNvPr id="791" name="CuadroTexto 790"/>
          <p:cNvSpPr txBox="1"/>
          <p:nvPr/>
        </p:nvSpPr>
        <p:spPr>
          <a:xfrm>
            <a:off x="51966" y="6512123"/>
            <a:ext cx="276039" cy="307777"/>
          </a:xfrm>
          <a:prstGeom prst="rect">
            <a:avLst/>
          </a:prstGeom>
          <a:noFill/>
          <a:ln>
            <a:solidFill>
              <a:srgbClr val="00B0F0"/>
            </a:solidFill>
          </a:ln>
        </p:spPr>
        <p:txBody>
          <a:bodyPr wrap="none" rtlCol="0">
            <a:spAutoFit/>
          </a:bodyPr>
          <a:lstStyle/>
          <a:p>
            <a:pPr algn="ctr"/>
            <a:r>
              <a:rPr lang="es-CL" sz="1400" b="1" dirty="0">
                <a:solidFill>
                  <a:srgbClr val="00B0F0"/>
                </a:solidFill>
              </a:rPr>
              <a:t>2</a:t>
            </a:r>
          </a:p>
        </p:txBody>
      </p:sp>
      <p:sp>
        <p:nvSpPr>
          <p:cNvPr id="792" name="Cerrar llave 791"/>
          <p:cNvSpPr/>
          <p:nvPr/>
        </p:nvSpPr>
        <p:spPr>
          <a:xfrm rot="5400000">
            <a:off x="1388999" y="5665800"/>
            <a:ext cx="108000" cy="212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793" name="CuadroTexto 792"/>
          <p:cNvSpPr txBox="1"/>
          <p:nvPr/>
        </p:nvSpPr>
        <p:spPr>
          <a:xfrm>
            <a:off x="2923496" y="319920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794" name="CuadroTexto 793"/>
          <p:cNvSpPr txBox="1"/>
          <p:nvPr/>
        </p:nvSpPr>
        <p:spPr>
          <a:xfrm>
            <a:off x="2672232" y="321369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cxnSp>
        <p:nvCxnSpPr>
          <p:cNvPr id="795" name="Conector recto 794"/>
          <p:cNvCxnSpPr/>
          <p:nvPr/>
        </p:nvCxnSpPr>
        <p:spPr>
          <a:xfrm>
            <a:off x="5245099" y="3103085"/>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6" name="CuadroTexto 795"/>
          <p:cNvSpPr txBox="1"/>
          <p:nvPr/>
        </p:nvSpPr>
        <p:spPr>
          <a:xfrm>
            <a:off x="2672233" y="321369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cxnSp>
        <p:nvCxnSpPr>
          <p:cNvPr id="798" name="Conector recto 797"/>
          <p:cNvCxnSpPr/>
          <p:nvPr/>
        </p:nvCxnSpPr>
        <p:spPr>
          <a:xfrm rot="5400000">
            <a:off x="3934275" y="1781647"/>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9" name="Flecha doblada hacia arriba 798"/>
          <p:cNvSpPr>
            <a:spLocks noChangeAspect="1"/>
          </p:cNvSpPr>
          <p:nvPr/>
        </p:nvSpPr>
        <p:spPr>
          <a:xfrm rot="5400000">
            <a:off x="2743636" y="54252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00" name="CuadroTexto 799"/>
          <p:cNvSpPr txBox="1"/>
          <p:nvPr/>
        </p:nvSpPr>
        <p:spPr>
          <a:xfrm>
            <a:off x="2940759" y="5410200"/>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887" name="CuadroTexto 886"/>
          <p:cNvSpPr txBox="1"/>
          <p:nvPr/>
        </p:nvSpPr>
        <p:spPr>
          <a:xfrm>
            <a:off x="3944498" y="6595848"/>
            <a:ext cx="256802" cy="261610"/>
          </a:xfrm>
          <a:prstGeom prst="rect">
            <a:avLst/>
          </a:prstGeom>
          <a:noFill/>
          <a:ln>
            <a:solidFill>
              <a:srgbClr val="00B0F0"/>
            </a:solidFill>
          </a:ln>
        </p:spPr>
        <p:txBody>
          <a:bodyPr wrap="none" rtlCol="0">
            <a:spAutoFit/>
          </a:bodyPr>
          <a:lstStyle/>
          <a:p>
            <a:pPr algn="ctr"/>
            <a:r>
              <a:rPr lang="es-CL" sz="1100" b="1" dirty="0">
                <a:solidFill>
                  <a:srgbClr val="00B0F0"/>
                </a:solidFill>
              </a:rPr>
              <a:t>3</a:t>
            </a:r>
          </a:p>
        </p:txBody>
      </p:sp>
      <p:sp>
        <p:nvSpPr>
          <p:cNvPr id="888" name="Cerrar llave 887"/>
          <p:cNvSpPr/>
          <p:nvPr/>
        </p:nvSpPr>
        <p:spPr>
          <a:xfrm rot="5400000">
            <a:off x="4018899" y="5475300"/>
            <a:ext cx="108000" cy="212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nvGrpSpPr>
          <p:cNvPr id="890" name="Grupo 889"/>
          <p:cNvGrpSpPr/>
          <p:nvPr/>
        </p:nvGrpSpPr>
        <p:grpSpPr>
          <a:xfrm>
            <a:off x="3769124" y="3189477"/>
            <a:ext cx="1306801" cy="1820489"/>
            <a:chOff x="7351314" y="3400651"/>
            <a:chExt cx="1306801" cy="1820489"/>
          </a:xfrm>
        </p:grpSpPr>
        <p:grpSp>
          <p:nvGrpSpPr>
            <p:cNvPr id="708" name="Grupo 707"/>
            <p:cNvGrpSpPr/>
            <p:nvPr/>
          </p:nvGrpSpPr>
          <p:grpSpPr>
            <a:xfrm>
              <a:off x="7696200" y="3669970"/>
              <a:ext cx="440051" cy="444847"/>
              <a:chOff x="3408830" y="4033291"/>
              <a:chExt cx="440051" cy="444847"/>
            </a:xfrm>
          </p:grpSpPr>
          <p:cxnSp>
            <p:nvCxnSpPr>
              <p:cNvPr id="765" name="Straight Connector 94"/>
              <p:cNvCxnSpPr/>
              <p:nvPr/>
            </p:nvCxnSpPr>
            <p:spPr>
              <a:xfrm flipH="1">
                <a:off x="3656800"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66" name="Grupo 765"/>
              <p:cNvGrpSpPr/>
              <p:nvPr/>
            </p:nvGrpSpPr>
            <p:grpSpPr>
              <a:xfrm>
                <a:off x="3408830" y="4186258"/>
                <a:ext cx="341760" cy="291880"/>
                <a:chOff x="3778806" y="3784156"/>
                <a:chExt cx="341760" cy="291880"/>
              </a:xfrm>
            </p:grpSpPr>
            <p:sp>
              <p:nvSpPr>
                <p:cNvPr id="767"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768"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709" name="Grupo 708"/>
            <p:cNvGrpSpPr/>
            <p:nvPr/>
          </p:nvGrpSpPr>
          <p:grpSpPr>
            <a:xfrm>
              <a:off x="7351314" y="4084593"/>
              <a:ext cx="433923" cy="669113"/>
              <a:chOff x="3063944" y="4447914"/>
              <a:chExt cx="433923" cy="669113"/>
            </a:xfrm>
          </p:grpSpPr>
          <p:cxnSp>
            <p:nvCxnSpPr>
              <p:cNvPr id="749" name="Straight Connector 96"/>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50" name="Grupo 749"/>
              <p:cNvGrpSpPr/>
              <p:nvPr/>
            </p:nvGrpSpPr>
            <p:grpSpPr>
              <a:xfrm>
                <a:off x="3063944" y="4640937"/>
                <a:ext cx="419100" cy="476090"/>
                <a:chOff x="4323480" y="4253106"/>
                <a:chExt cx="419100" cy="476090"/>
              </a:xfrm>
            </p:grpSpPr>
            <p:grpSp>
              <p:nvGrpSpPr>
                <p:cNvPr id="751" name="Grupo 750"/>
                <p:cNvGrpSpPr/>
                <p:nvPr/>
              </p:nvGrpSpPr>
              <p:grpSpPr>
                <a:xfrm>
                  <a:off x="4385325" y="4253106"/>
                  <a:ext cx="285120" cy="291880"/>
                  <a:chOff x="4400565" y="4263266"/>
                  <a:chExt cx="285120" cy="291880"/>
                </a:xfrm>
              </p:grpSpPr>
              <p:sp>
                <p:nvSpPr>
                  <p:cNvPr id="763"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76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52" name="Group 121"/>
                <p:cNvGrpSpPr/>
                <p:nvPr/>
              </p:nvGrpSpPr>
              <p:grpSpPr>
                <a:xfrm>
                  <a:off x="4323480" y="4543930"/>
                  <a:ext cx="419100" cy="185266"/>
                  <a:chOff x="5772150" y="2628900"/>
                  <a:chExt cx="419100" cy="180975"/>
                </a:xfrm>
              </p:grpSpPr>
              <p:grpSp>
                <p:nvGrpSpPr>
                  <p:cNvPr id="753" name="Group 92"/>
                  <p:cNvGrpSpPr/>
                  <p:nvPr/>
                </p:nvGrpSpPr>
                <p:grpSpPr>
                  <a:xfrm>
                    <a:off x="5772150" y="2628900"/>
                    <a:ext cx="161925" cy="180975"/>
                    <a:chOff x="5772150" y="2628900"/>
                    <a:chExt cx="161925" cy="180975"/>
                  </a:xfrm>
                </p:grpSpPr>
                <p:cxnSp>
                  <p:nvCxnSpPr>
                    <p:cNvPr id="759"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60" name="Group 91"/>
                    <p:cNvGrpSpPr/>
                    <p:nvPr/>
                  </p:nvGrpSpPr>
                  <p:grpSpPr>
                    <a:xfrm>
                      <a:off x="5772150" y="2790825"/>
                      <a:ext cx="152400" cy="19050"/>
                      <a:chOff x="5105400" y="3200400"/>
                      <a:chExt cx="152400" cy="19050"/>
                    </a:xfrm>
                  </p:grpSpPr>
                  <p:cxnSp>
                    <p:nvCxnSpPr>
                      <p:cNvPr id="761"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4" name="Group 93"/>
                  <p:cNvGrpSpPr/>
                  <p:nvPr/>
                </p:nvGrpSpPr>
                <p:grpSpPr>
                  <a:xfrm flipH="1">
                    <a:off x="6029325" y="2628900"/>
                    <a:ext cx="161925" cy="180975"/>
                    <a:chOff x="5772150" y="2628900"/>
                    <a:chExt cx="161925" cy="180975"/>
                  </a:xfrm>
                </p:grpSpPr>
                <p:cxnSp>
                  <p:nvCxnSpPr>
                    <p:cNvPr id="755"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56" name="Group 91"/>
                    <p:cNvGrpSpPr/>
                    <p:nvPr/>
                  </p:nvGrpSpPr>
                  <p:grpSpPr>
                    <a:xfrm>
                      <a:off x="5772150" y="2790825"/>
                      <a:ext cx="152400" cy="19050"/>
                      <a:chOff x="5105400" y="3200400"/>
                      <a:chExt cx="152400" cy="19050"/>
                    </a:xfrm>
                  </p:grpSpPr>
                  <p:cxnSp>
                    <p:nvCxnSpPr>
                      <p:cNvPr id="757"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710" name="Grupo 709"/>
            <p:cNvGrpSpPr/>
            <p:nvPr/>
          </p:nvGrpSpPr>
          <p:grpSpPr>
            <a:xfrm>
              <a:off x="7951287" y="4084593"/>
              <a:ext cx="402206" cy="479685"/>
              <a:chOff x="3663917" y="4447914"/>
              <a:chExt cx="402206" cy="479685"/>
            </a:xfrm>
          </p:grpSpPr>
          <p:cxnSp>
            <p:nvCxnSpPr>
              <p:cNvPr id="745" name="Straight Connector 97"/>
              <p:cNvCxnSpPr/>
              <p:nvPr/>
            </p:nvCxnSpPr>
            <p:spPr>
              <a:xfrm>
                <a:off x="3663917"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6" name="Grupo 745"/>
              <p:cNvGrpSpPr/>
              <p:nvPr/>
            </p:nvGrpSpPr>
            <p:grpSpPr>
              <a:xfrm>
                <a:off x="3724363" y="4635719"/>
                <a:ext cx="341760" cy="291880"/>
                <a:chOff x="3778806" y="3784156"/>
                <a:chExt cx="341760" cy="291880"/>
              </a:xfrm>
            </p:grpSpPr>
            <p:sp>
              <p:nvSpPr>
                <p:cNvPr id="747"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748"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711" name="Grupo 710"/>
            <p:cNvGrpSpPr/>
            <p:nvPr/>
          </p:nvGrpSpPr>
          <p:grpSpPr>
            <a:xfrm>
              <a:off x="7728521" y="4523007"/>
              <a:ext cx="419100" cy="698133"/>
              <a:chOff x="3441151" y="4886328"/>
              <a:chExt cx="419100" cy="698133"/>
            </a:xfrm>
          </p:grpSpPr>
          <p:cxnSp>
            <p:nvCxnSpPr>
              <p:cNvPr id="729" name="Straight Connector 102"/>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30" name="Grupo 729"/>
              <p:cNvGrpSpPr/>
              <p:nvPr/>
            </p:nvGrpSpPr>
            <p:grpSpPr>
              <a:xfrm>
                <a:off x="3441151" y="5108371"/>
                <a:ext cx="419100" cy="476090"/>
                <a:chOff x="4323480" y="4253106"/>
                <a:chExt cx="419100" cy="476090"/>
              </a:xfrm>
            </p:grpSpPr>
            <p:grpSp>
              <p:nvGrpSpPr>
                <p:cNvPr id="731" name="Grupo 730"/>
                <p:cNvGrpSpPr/>
                <p:nvPr/>
              </p:nvGrpSpPr>
              <p:grpSpPr>
                <a:xfrm>
                  <a:off x="4357005" y="4253106"/>
                  <a:ext cx="341760" cy="291880"/>
                  <a:chOff x="4372245" y="4263266"/>
                  <a:chExt cx="341760" cy="291880"/>
                </a:xfrm>
              </p:grpSpPr>
              <p:sp>
                <p:nvSpPr>
                  <p:cNvPr id="743"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74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32" name="Group 121"/>
                <p:cNvGrpSpPr/>
                <p:nvPr/>
              </p:nvGrpSpPr>
              <p:grpSpPr>
                <a:xfrm>
                  <a:off x="4323480" y="4543930"/>
                  <a:ext cx="419100" cy="185266"/>
                  <a:chOff x="5772150" y="2628900"/>
                  <a:chExt cx="419100" cy="180975"/>
                </a:xfrm>
              </p:grpSpPr>
              <p:grpSp>
                <p:nvGrpSpPr>
                  <p:cNvPr id="733" name="Group 92"/>
                  <p:cNvGrpSpPr/>
                  <p:nvPr/>
                </p:nvGrpSpPr>
                <p:grpSpPr>
                  <a:xfrm>
                    <a:off x="5772150" y="2628900"/>
                    <a:ext cx="161925" cy="180975"/>
                    <a:chOff x="5772150" y="2628900"/>
                    <a:chExt cx="161925" cy="180975"/>
                  </a:xfrm>
                </p:grpSpPr>
                <p:cxnSp>
                  <p:nvCxnSpPr>
                    <p:cNvPr id="739"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0" name="Group 91"/>
                    <p:cNvGrpSpPr/>
                    <p:nvPr/>
                  </p:nvGrpSpPr>
                  <p:grpSpPr>
                    <a:xfrm>
                      <a:off x="5772150" y="2790825"/>
                      <a:ext cx="152400" cy="19050"/>
                      <a:chOff x="5105400" y="3200400"/>
                      <a:chExt cx="152400" cy="19050"/>
                    </a:xfrm>
                  </p:grpSpPr>
                  <p:cxnSp>
                    <p:nvCxnSpPr>
                      <p:cNvPr id="741"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2"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34" name="Group 93"/>
                  <p:cNvGrpSpPr/>
                  <p:nvPr/>
                </p:nvGrpSpPr>
                <p:grpSpPr>
                  <a:xfrm flipH="1">
                    <a:off x="6029325" y="2628900"/>
                    <a:ext cx="161925" cy="180975"/>
                    <a:chOff x="5772150" y="2628900"/>
                    <a:chExt cx="161925" cy="180975"/>
                  </a:xfrm>
                </p:grpSpPr>
                <p:cxnSp>
                  <p:nvCxnSpPr>
                    <p:cNvPr id="735"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36" name="Group 91"/>
                    <p:cNvGrpSpPr/>
                    <p:nvPr/>
                  </p:nvGrpSpPr>
                  <p:grpSpPr>
                    <a:xfrm>
                      <a:off x="5772150" y="2790825"/>
                      <a:ext cx="152400" cy="19050"/>
                      <a:chOff x="5105400" y="3200400"/>
                      <a:chExt cx="152400" cy="19050"/>
                    </a:xfrm>
                  </p:grpSpPr>
                  <p:cxnSp>
                    <p:nvCxnSpPr>
                      <p:cNvPr id="737"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8"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712" name="Grupo 711"/>
            <p:cNvGrpSpPr/>
            <p:nvPr/>
          </p:nvGrpSpPr>
          <p:grpSpPr>
            <a:xfrm>
              <a:off x="8239015" y="4523007"/>
              <a:ext cx="419100" cy="698133"/>
              <a:chOff x="3951645" y="4886328"/>
              <a:chExt cx="419100" cy="698133"/>
            </a:xfrm>
          </p:grpSpPr>
          <p:cxnSp>
            <p:nvCxnSpPr>
              <p:cNvPr id="713" name="Straight Connector 103"/>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14" name="Grupo 713"/>
              <p:cNvGrpSpPr/>
              <p:nvPr/>
            </p:nvGrpSpPr>
            <p:grpSpPr>
              <a:xfrm>
                <a:off x="3951645" y="5108371"/>
                <a:ext cx="419100" cy="476090"/>
                <a:chOff x="4323480" y="4253106"/>
                <a:chExt cx="419100" cy="476090"/>
              </a:xfrm>
            </p:grpSpPr>
            <p:grpSp>
              <p:nvGrpSpPr>
                <p:cNvPr id="715" name="Grupo 714"/>
                <p:cNvGrpSpPr/>
                <p:nvPr/>
              </p:nvGrpSpPr>
              <p:grpSpPr>
                <a:xfrm>
                  <a:off x="4357005" y="4253106"/>
                  <a:ext cx="341760" cy="291880"/>
                  <a:chOff x="4372245" y="4263266"/>
                  <a:chExt cx="341760" cy="291880"/>
                </a:xfrm>
              </p:grpSpPr>
              <p:sp>
                <p:nvSpPr>
                  <p:cNvPr id="727"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728"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16" name="Group 121"/>
                <p:cNvGrpSpPr/>
                <p:nvPr/>
              </p:nvGrpSpPr>
              <p:grpSpPr>
                <a:xfrm>
                  <a:off x="4323480" y="4543930"/>
                  <a:ext cx="419100" cy="185266"/>
                  <a:chOff x="5772150" y="2628900"/>
                  <a:chExt cx="419100" cy="180975"/>
                </a:xfrm>
              </p:grpSpPr>
              <p:grpSp>
                <p:nvGrpSpPr>
                  <p:cNvPr id="717" name="Group 92"/>
                  <p:cNvGrpSpPr/>
                  <p:nvPr/>
                </p:nvGrpSpPr>
                <p:grpSpPr>
                  <a:xfrm>
                    <a:off x="5772150" y="2628900"/>
                    <a:ext cx="161925" cy="180975"/>
                    <a:chOff x="5772150" y="2628900"/>
                    <a:chExt cx="161925" cy="180975"/>
                  </a:xfrm>
                </p:grpSpPr>
                <p:cxnSp>
                  <p:nvCxnSpPr>
                    <p:cNvPr id="723"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4" name="Group 91"/>
                    <p:cNvGrpSpPr/>
                    <p:nvPr/>
                  </p:nvGrpSpPr>
                  <p:grpSpPr>
                    <a:xfrm>
                      <a:off x="5772150" y="2790825"/>
                      <a:ext cx="152400" cy="19050"/>
                      <a:chOff x="5105400" y="3200400"/>
                      <a:chExt cx="152400" cy="19050"/>
                    </a:xfrm>
                  </p:grpSpPr>
                  <p:cxnSp>
                    <p:nvCxnSpPr>
                      <p:cNvPr id="725"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6"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18" name="Group 93"/>
                  <p:cNvGrpSpPr/>
                  <p:nvPr/>
                </p:nvGrpSpPr>
                <p:grpSpPr>
                  <a:xfrm flipH="1">
                    <a:off x="6029325" y="2628900"/>
                    <a:ext cx="161925" cy="180975"/>
                    <a:chOff x="5772150" y="2628900"/>
                    <a:chExt cx="161925" cy="180975"/>
                  </a:xfrm>
                </p:grpSpPr>
                <p:cxnSp>
                  <p:nvCxnSpPr>
                    <p:cNvPr id="719"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0" name="Group 91"/>
                    <p:cNvGrpSpPr/>
                    <p:nvPr/>
                  </p:nvGrpSpPr>
                  <p:grpSpPr>
                    <a:xfrm>
                      <a:off x="5772150" y="2790825"/>
                      <a:ext cx="152400" cy="19050"/>
                      <a:chOff x="5105400" y="3200400"/>
                      <a:chExt cx="152400" cy="19050"/>
                    </a:xfrm>
                  </p:grpSpPr>
                  <p:cxnSp>
                    <p:nvCxnSpPr>
                      <p:cNvPr id="721"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889" name="Rectangle 82"/>
            <p:cNvSpPr/>
            <p:nvPr/>
          </p:nvSpPr>
          <p:spPr>
            <a:xfrm>
              <a:off x="7995221" y="3400651"/>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pic>
        <p:nvPicPr>
          <p:cNvPr id="954" name="Imagen 953"/>
          <p:cNvPicPr>
            <a:picLocks noChangeAspect="1"/>
          </p:cNvPicPr>
          <p:nvPr/>
        </p:nvPicPr>
        <p:blipFill>
          <a:blip r:embed="rId3"/>
          <a:stretch>
            <a:fillRect/>
          </a:stretch>
        </p:blipFill>
        <p:spPr>
          <a:xfrm>
            <a:off x="4385419" y="5612901"/>
            <a:ext cx="700931" cy="899221"/>
          </a:xfrm>
          <a:prstGeom prst="rect">
            <a:avLst/>
          </a:prstGeom>
        </p:spPr>
      </p:pic>
      <p:cxnSp>
        <p:nvCxnSpPr>
          <p:cNvPr id="1115" name="Conector recto 1114"/>
          <p:cNvCxnSpPr/>
          <p:nvPr/>
        </p:nvCxnSpPr>
        <p:spPr>
          <a:xfrm>
            <a:off x="5243224" y="1010635"/>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16" name="CuadroTexto 1115"/>
          <p:cNvSpPr txBox="1"/>
          <p:nvPr/>
        </p:nvSpPr>
        <p:spPr>
          <a:xfrm>
            <a:off x="5545750" y="110707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1117" name="CuadroTexto 1116"/>
          <p:cNvSpPr txBox="1"/>
          <p:nvPr/>
        </p:nvSpPr>
        <p:spPr>
          <a:xfrm>
            <a:off x="5294486" y="112157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3</a:t>
            </a:r>
          </a:p>
        </p:txBody>
      </p:sp>
      <p:cxnSp>
        <p:nvCxnSpPr>
          <p:cNvPr id="1118" name="Conector recto 1117"/>
          <p:cNvCxnSpPr/>
          <p:nvPr/>
        </p:nvCxnSpPr>
        <p:spPr>
          <a:xfrm>
            <a:off x="7867353" y="1010957"/>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19" name="CuadroTexto 1118"/>
          <p:cNvSpPr txBox="1"/>
          <p:nvPr/>
        </p:nvSpPr>
        <p:spPr>
          <a:xfrm>
            <a:off x="5294487" y="1121571"/>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3</a:t>
            </a:r>
          </a:p>
        </p:txBody>
      </p:sp>
      <p:cxnSp>
        <p:nvCxnSpPr>
          <p:cNvPr id="1120" name="Conector recto 1119"/>
          <p:cNvCxnSpPr/>
          <p:nvPr/>
        </p:nvCxnSpPr>
        <p:spPr>
          <a:xfrm rot="5400000">
            <a:off x="6556529" y="-310481"/>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21" name="Flecha doblada hacia arriba 1120"/>
          <p:cNvSpPr>
            <a:spLocks noChangeAspect="1"/>
          </p:cNvSpPr>
          <p:nvPr/>
        </p:nvSpPr>
        <p:spPr>
          <a:xfrm rot="5400000">
            <a:off x="5358934" y="261944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22" name="CuadroTexto 1121"/>
          <p:cNvSpPr txBox="1"/>
          <p:nvPr/>
        </p:nvSpPr>
        <p:spPr>
          <a:xfrm>
            <a:off x="5563013" y="2555750"/>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grpSp>
        <p:nvGrpSpPr>
          <p:cNvPr id="1123" name="Grupo 1122"/>
          <p:cNvGrpSpPr/>
          <p:nvPr/>
        </p:nvGrpSpPr>
        <p:grpSpPr>
          <a:xfrm>
            <a:off x="5633153" y="3241550"/>
            <a:ext cx="2124000" cy="374158"/>
            <a:chOff x="5635028" y="5721300"/>
            <a:chExt cx="2124000" cy="374158"/>
          </a:xfrm>
        </p:grpSpPr>
        <p:sp>
          <p:nvSpPr>
            <p:cNvPr id="1124" name="CuadroTexto 1123"/>
            <p:cNvSpPr txBox="1"/>
            <p:nvPr/>
          </p:nvSpPr>
          <p:spPr>
            <a:xfrm>
              <a:off x="6568627" y="5833848"/>
              <a:ext cx="256802" cy="261610"/>
            </a:xfrm>
            <a:prstGeom prst="rect">
              <a:avLst/>
            </a:prstGeom>
            <a:noFill/>
            <a:ln>
              <a:solidFill>
                <a:srgbClr val="00B0F0"/>
              </a:solidFill>
            </a:ln>
          </p:spPr>
          <p:txBody>
            <a:bodyPr wrap="none" rtlCol="0">
              <a:spAutoFit/>
            </a:bodyPr>
            <a:lstStyle/>
            <a:p>
              <a:pPr algn="ctr"/>
              <a:r>
                <a:rPr lang="es-CL" sz="1100" b="1" dirty="0">
                  <a:solidFill>
                    <a:srgbClr val="00B0F0"/>
                  </a:solidFill>
                </a:rPr>
                <a:t>4</a:t>
              </a:r>
            </a:p>
          </p:txBody>
        </p:sp>
        <p:sp>
          <p:nvSpPr>
            <p:cNvPr id="1125" name="Cerrar llave 1124"/>
            <p:cNvSpPr/>
            <p:nvPr/>
          </p:nvSpPr>
          <p:spPr>
            <a:xfrm rot="5400000">
              <a:off x="6643028" y="4713300"/>
              <a:ext cx="108000" cy="212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grpSp>
        <p:nvGrpSpPr>
          <p:cNvPr id="1239" name="Grupo 1238"/>
          <p:cNvGrpSpPr/>
          <p:nvPr/>
        </p:nvGrpSpPr>
        <p:grpSpPr>
          <a:xfrm>
            <a:off x="6502145" y="1097349"/>
            <a:ext cx="929594" cy="1376883"/>
            <a:chOff x="6502145" y="1097349"/>
            <a:chExt cx="929594" cy="1376883"/>
          </a:xfrm>
        </p:grpSpPr>
        <p:cxnSp>
          <p:nvCxnSpPr>
            <p:cNvPr id="1126" name="Straight Connector 94"/>
            <p:cNvCxnSpPr/>
            <p:nvPr/>
          </p:nvCxnSpPr>
          <p:spPr>
            <a:xfrm flipH="1">
              <a:off x="6984234" y="1366668"/>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27" name="Grupo 1126"/>
            <p:cNvGrpSpPr/>
            <p:nvPr/>
          </p:nvGrpSpPr>
          <p:grpSpPr>
            <a:xfrm>
              <a:off x="6502145" y="1525490"/>
              <a:ext cx="929594" cy="948742"/>
              <a:chOff x="6770460" y="4061546"/>
              <a:chExt cx="929594" cy="948742"/>
            </a:xfrm>
          </p:grpSpPr>
          <p:grpSp>
            <p:nvGrpSpPr>
              <p:cNvPr id="1128" name="Grupo 1127"/>
              <p:cNvGrpSpPr/>
              <p:nvPr/>
            </p:nvGrpSpPr>
            <p:grpSpPr>
              <a:xfrm>
                <a:off x="7053672" y="4061546"/>
                <a:ext cx="341760" cy="291880"/>
                <a:chOff x="3778806" y="3784156"/>
                <a:chExt cx="341760" cy="291880"/>
              </a:xfrm>
            </p:grpSpPr>
            <p:sp>
              <p:nvSpPr>
                <p:cNvPr id="1163"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1164"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29" name="Grupo 1128"/>
              <p:cNvGrpSpPr/>
              <p:nvPr/>
            </p:nvGrpSpPr>
            <p:grpSpPr>
              <a:xfrm>
                <a:off x="6770460" y="4312155"/>
                <a:ext cx="419100" cy="698133"/>
                <a:chOff x="3441151" y="4886328"/>
                <a:chExt cx="419100" cy="698133"/>
              </a:xfrm>
            </p:grpSpPr>
            <p:cxnSp>
              <p:nvCxnSpPr>
                <p:cNvPr id="1147" name="Straight Connector 102"/>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48" name="Grupo 1147"/>
                <p:cNvGrpSpPr/>
                <p:nvPr/>
              </p:nvGrpSpPr>
              <p:grpSpPr>
                <a:xfrm>
                  <a:off x="3441151" y="5108371"/>
                  <a:ext cx="419100" cy="476090"/>
                  <a:chOff x="4323480" y="4253106"/>
                  <a:chExt cx="419100" cy="476090"/>
                </a:xfrm>
              </p:grpSpPr>
              <p:grpSp>
                <p:nvGrpSpPr>
                  <p:cNvPr id="1149" name="Grupo 1148"/>
                  <p:cNvGrpSpPr/>
                  <p:nvPr/>
                </p:nvGrpSpPr>
                <p:grpSpPr>
                  <a:xfrm>
                    <a:off x="4357005" y="4253106"/>
                    <a:ext cx="341760" cy="291880"/>
                    <a:chOff x="4372245" y="4263266"/>
                    <a:chExt cx="341760" cy="291880"/>
                  </a:xfrm>
                </p:grpSpPr>
                <p:sp>
                  <p:nvSpPr>
                    <p:cNvPr id="1161"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11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50" name="Group 121"/>
                  <p:cNvGrpSpPr/>
                  <p:nvPr/>
                </p:nvGrpSpPr>
                <p:grpSpPr>
                  <a:xfrm>
                    <a:off x="4323480" y="4543930"/>
                    <a:ext cx="419100" cy="185266"/>
                    <a:chOff x="5772150" y="2628900"/>
                    <a:chExt cx="419100" cy="180975"/>
                  </a:xfrm>
                </p:grpSpPr>
                <p:grpSp>
                  <p:nvGrpSpPr>
                    <p:cNvPr id="1151" name="Group 92"/>
                    <p:cNvGrpSpPr/>
                    <p:nvPr/>
                  </p:nvGrpSpPr>
                  <p:grpSpPr>
                    <a:xfrm>
                      <a:off x="5772150" y="2628900"/>
                      <a:ext cx="161925" cy="180975"/>
                      <a:chOff x="5772150" y="2628900"/>
                      <a:chExt cx="161925" cy="180975"/>
                    </a:xfrm>
                  </p:grpSpPr>
                  <p:cxnSp>
                    <p:nvCxnSpPr>
                      <p:cNvPr id="11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58" name="Group 91"/>
                      <p:cNvGrpSpPr/>
                      <p:nvPr/>
                    </p:nvGrpSpPr>
                    <p:grpSpPr>
                      <a:xfrm>
                        <a:off x="5772150" y="2790825"/>
                        <a:ext cx="152400" cy="19050"/>
                        <a:chOff x="5105400" y="3200400"/>
                        <a:chExt cx="152400" cy="19050"/>
                      </a:xfrm>
                    </p:grpSpPr>
                    <p:cxnSp>
                      <p:nvCxnSpPr>
                        <p:cNvPr id="11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52" name="Group 93"/>
                    <p:cNvGrpSpPr/>
                    <p:nvPr/>
                  </p:nvGrpSpPr>
                  <p:grpSpPr>
                    <a:xfrm flipH="1">
                      <a:off x="6029325" y="2628900"/>
                      <a:ext cx="161925" cy="180975"/>
                      <a:chOff x="5772150" y="2628900"/>
                      <a:chExt cx="161925" cy="180975"/>
                    </a:xfrm>
                  </p:grpSpPr>
                  <p:cxnSp>
                    <p:nvCxnSpPr>
                      <p:cNvPr id="11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54" name="Group 91"/>
                      <p:cNvGrpSpPr/>
                      <p:nvPr/>
                    </p:nvGrpSpPr>
                    <p:grpSpPr>
                      <a:xfrm>
                        <a:off x="5772150" y="2790825"/>
                        <a:ext cx="152400" cy="19050"/>
                        <a:chOff x="5105400" y="3200400"/>
                        <a:chExt cx="152400" cy="19050"/>
                      </a:xfrm>
                    </p:grpSpPr>
                    <p:cxnSp>
                      <p:nvCxnSpPr>
                        <p:cNvPr id="11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1130" name="Grupo 1129"/>
              <p:cNvGrpSpPr/>
              <p:nvPr/>
            </p:nvGrpSpPr>
            <p:grpSpPr>
              <a:xfrm>
                <a:off x="7280954" y="4312155"/>
                <a:ext cx="419100" cy="698133"/>
                <a:chOff x="3951645" y="4886328"/>
                <a:chExt cx="419100" cy="698133"/>
              </a:xfrm>
            </p:grpSpPr>
            <p:cxnSp>
              <p:nvCxnSpPr>
                <p:cNvPr id="1131" name="Straight Connector 103"/>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32" name="Grupo 1131"/>
                <p:cNvGrpSpPr/>
                <p:nvPr/>
              </p:nvGrpSpPr>
              <p:grpSpPr>
                <a:xfrm>
                  <a:off x="3951645" y="5108371"/>
                  <a:ext cx="419100" cy="476090"/>
                  <a:chOff x="4323480" y="4253106"/>
                  <a:chExt cx="419100" cy="476090"/>
                </a:xfrm>
              </p:grpSpPr>
              <p:grpSp>
                <p:nvGrpSpPr>
                  <p:cNvPr id="1133" name="Grupo 1132"/>
                  <p:cNvGrpSpPr/>
                  <p:nvPr/>
                </p:nvGrpSpPr>
                <p:grpSpPr>
                  <a:xfrm>
                    <a:off x="4357005" y="4253106"/>
                    <a:ext cx="341760" cy="291880"/>
                    <a:chOff x="4372245" y="4263266"/>
                    <a:chExt cx="341760" cy="291880"/>
                  </a:xfrm>
                </p:grpSpPr>
                <p:sp>
                  <p:nvSpPr>
                    <p:cNvPr id="1145"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1146"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34" name="Group 121"/>
                  <p:cNvGrpSpPr/>
                  <p:nvPr/>
                </p:nvGrpSpPr>
                <p:grpSpPr>
                  <a:xfrm>
                    <a:off x="4323480" y="4543930"/>
                    <a:ext cx="419100" cy="185266"/>
                    <a:chOff x="5772150" y="2628900"/>
                    <a:chExt cx="419100" cy="180975"/>
                  </a:xfrm>
                </p:grpSpPr>
                <p:grpSp>
                  <p:nvGrpSpPr>
                    <p:cNvPr id="1135" name="Group 92"/>
                    <p:cNvGrpSpPr/>
                    <p:nvPr/>
                  </p:nvGrpSpPr>
                  <p:grpSpPr>
                    <a:xfrm>
                      <a:off x="5772150" y="2628900"/>
                      <a:ext cx="161925" cy="180975"/>
                      <a:chOff x="5772150" y="2628900"/>
                      <a:chExt cx="161925" cy="180975"/>
                    </a:xfrm>
                  </p:grpSpPr>
                  <p:cxnSp>
                    <p:nvCxnSpPr>
                      <p:cNvPr id="1141"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42" name="Group 91"/>
                      <p:cNvGrpSpPr/>
                      <p:nvPr/>
                    </p:nvGrpSpPr>
                    <p:grpSpPr>
                      <a:xfrm>
                        <a:off x="5772150" y="2790825"/>
                        <a:ext cx="152400" cy="19050"/>
                        <a:chOff x="5105400" y="3200400"/>
                        <a:chExt cx="152400" cy="19050"/>
                      </a:xfrm>
                    </p:grpSpPr>
                    <p:cxnSp>
                      <p:nvCxnSpPr>
                        <p:cNvPr id="1143"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4"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36" name="Group 93"/>
                    <p:cNvGrpSpPr/>
                    <p:nvPr/>
                  </p:nvGrpSpPr>
                  <p:grpSpPr>
                    <a:xfrm flipH="1">
                      <a:off x="6029325" y="2628900"/>
                      <a:ext cx="161925" cy="180975"/>
                      <a:chOff x="5772150" y="2628900"/>
                      <a:chExt cx="161925" cy="180975"/>
                    </a:xfrm>
                  </p:grpSpPr>
                  <p:cxnSp>
                    <p:nvCxnSpPr>
                      <p:cNvPr id="1137"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38" name="Group 91"/>
                      <p:cNvGrpSpPr/>
                      <p:nvPr/>
                    </p:nvGrpSpPr>
                    <p:grpSpPr>
                      <a:xfrm>
                        <a:off x="5772150" y="2790825"/>
                        <a:ext cx="152400" cy="19050"/>
                        <a:chOff x="5105400" y="3200400"/>
                        <a:chExt cx="152400" cy="19050"/>
                      </a:xfrm>
                    </p:grpSpPr>
                    <p:cxnSp>
                      <p:nvCxnSpPr>
                        <p:cNvPr id="1139"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0"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sp>
          <p:nvSpPr>
            <p:cNvPr id="1165" name="Rectangle 82"/>
            <p:cNvSpPr/>
            <p:nvPr/>
          </p:nvSpPr>
          <p:spPr>
            <a:xfrm>
              <a:off x="7035285" y="1097349"/>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pic>
        <p:nvPicPr>
          <p:cNvPr id="1166" name="Imagen 1165"/>
          <p:cNvPicPr>
            <a:picLocks noChangeAspect="1"/>
          </p:cNvPicPr>
          <p:nvPr/>
        </p:nvPicPr>
        <p:blipFill>
          <a:blip r:embed="rId4"/>
          <a:stretch>
            <a:fillRect/>
          </a:stretch>
        </p:blipFill>
        <p:spPr>
          <a:xfrm>
            <a:off x="7166097" y="2756591"/>
            <a:ext cx="276649" cy="497167"/>
          </a:xfrm>
          <a:prstGeom prst="rect">
            <a:avLst/>
          </a:prstGeom>
        </p:spPr>
      </p:pic>
      <p:sp>
        <p:nvSpPr>
          <p:cNvPr id="1167" name="CuadroTexto 1166"/>
          <p:cNvSpPr txBox="1"/>
          <p:nvPr/>
        </p:nvSpPr>
        <p:spPr>
          <a:xfrm>
            <a:off x="5542574" y="3752467"/>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1168" name="CuadroTexto 1167"/>
          <p:cNvSpPr txBox="1"/>
          <p:nvPr/>
        </p:nvSpPr>
        <p:spPr>
          <a:xfrm>
            <a:off x="5291310" y="3766963"/>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4</a:t>
            </a:r>
          </a:p>
        </p:txBody>
      </p:sp>
      <p:sp>
        <p:nvSpPr>
          <p:cNvPr id="1169" name="CuadroTexto 1168"/>
          <p:cNvSpPr txBox="1"/>
          <p:nvPr/>
        </p:nvSpPr>
        <p:spPr>
          <a:xfrm>
            <a:off x="5291311" y="3766963"/>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4</a:t>
            </a:r>
          </a:p>
        </p:txBody>
      </p:sp>
      <p:cxnSp>
        <p:nvCxnSpPr>
          <p:cNvPr id="1170" name="Conector recto 1169"/>
          <p:cNvCxnSpPr/>
          <p:nvPr/>
        </p:nvCxnSpPr>
        <p:spPr>
          <a:xfrm rot="5400000">
            <a:off x="6553353" y="2360311"/>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71" name="Flecha doblada hacia arriba 1170"/>
          <p:cNvSpPr>
            <a:spLocks noChangeAspect="1"/>
          </p:cNvSpPr>
          <p:nvPr/>
        </p:nvSpPr>
        <p:spPr>
          <a:xfrm rot="5400000">
            <a:off x="5358934" y="4807639"/>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72" name="CuadroTexto 1171"/>
          <p:cNvSpPr txBox="1"/>
          <p:nvPr/>
        </p:nvSpPr>
        <p:spPr>
          <a:xfrm>
            <a:off x="5559837" y="4743942"/>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grpSp>
        <p:nvGrpSpPr>
          <p:cNvPr id="1173" name="Grupo 1172"/>
          <p:cNvGrpSpPr/>
          <p:nvPr/>
        </p:nvGrpSpPr>
        <p:grpSpPr>
          <a:xfrm>
            <a:off x="5629977" y="5201142"/>
            <a:ext cx="2124000" cy="374158"/>
            <a:chOff x="5635028" y="5721300"/>
            <a:chExt cx="2124000" cy="374158"/>
          </a:xfrm>
        </p:grpSpPr>
        <p:sp>
          <p:nvSpPr>
            <p:cNvPr id="1174" name="CuadroTexto 1173"/>
            <p:cNvSpPr txBox="1"/>
            <p:nvPr/>
          </p:nvSpPr>
          <p:spPr>
            <a:xfrm>
              <a:off x="6568627" y="5833848"/>
              <a:ext cx="256802" cy="261610"/>
            </a:xfrm>
            <a:prstGeom prst="rect">
              <a:avLst/>
            </a:prstGeom>
            <a:noFill/>
            <a:ln>
              <a:solidFill>
                <a:srgbClr val="00B0F0"/>
              </a:solidFill>
            </a:ln>
          </p:spPr>
          <p:txBody>
            <a:bodyPr wrap="none" rtlCol="0">
              <a:spAutoFit/>
            </a:bodyPr>
            <a:lstStyle/>
            <a:p>
              <a:pPr algn="ctr"/>
              <a:r>
                <a:rPr lang="es-CL" sz="1100" b="1" dirty="0">
                  <a:solidFill>
                    <a:srgbClr val="00B0F0"/>
                  </a:solidFill>
                </a:rPr>
                <a:t>5</a:t>
              </a:r>
            </a:p>
          </p:txBody>
        </p:sp>
        <p:sp>
          <p:nvSpPr>
            <p:cNvPr id="1175" name="Cerrar llave 1174"/>
            <p:cNvSpPr/>
            <p:nvPr/>
          </p:nvSpPr>
          <p:spPr>
            <a:xfrm rot="5400000">
              <a:off x="6643028" y="4713300"/>
              <a:ext cx="108000" cy="212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grpSp>
      <p:grpSp>
        <p:nvGrpSpPr>
          <p:cNvPr id="1241" name="Grupo 1240"/>
          <p:cNvGrpSpPr/>
          <p:nvPr/>
        </p:nvGrpSpPr>
        <p:grpSpPr>
          <a:xfrm>
            <a:off x="6762453" y="3742741"/>
            <a:ext cx="577754" cy="912301"/>
            <a:chOff x="6762453" y="3742741"/>
            <a:chExt cx="577754" cy="912301"/>
          </a:xfrm>
        </p:grpSpPr>
        <p:grpSp>
          <p:nvGrpSpPr>
            <p:cNvPr id="1240" name="Grupo 1239"/>
            <p:cNvGrpSpPr/>
            <p:nvPr/>
          </p:nvGrpSpPr>
          <p:grpSpPr>
            <a:xfrm>
              <a:off x="6762453" y="4012060"/>
              <a:ext cx="419100" cy="642982"/>
              <a:chOff x="6762453" y="4012060"/>
              <a:chExt cx="419100" cy="642982"/>
            </a:xfrm>
          </p:grpSpPr>
          <p:cxnSp>
            <p:nvCxnSpPr>
              <p:cNvPr id="1176" name="Straight Connector 94"/>
              <p:cNvCxnSpPr/>
              <p:nvPr/>
            </p:nvCxnSpPr>
            <p:spPr>
              <a:xfrm flipH="1">
                <a:off x="6981058" y="4012060"/>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77" name="Grupo 1176"/>
              <p:cNvGrpSpPr/>
              <p:nvPr/>
            </p:nvGrpSpPr>
            <p:grpSpPr>
              <a:xfrm>
                <a:off x="6762453" y="4178952"/>
                <a:ext cx="419100" cy="476090"/>
                <a:chOff x="4323480" y="4253106"/>
                <a:chExt cx="419100" cy="476090"/>
              </a:xfrm>
            </p:grpSpPr>
            <p:grpSp>
              <p:nvGrpSpPr>
                <p:cNvPr id="1178" name="Grupo 1177"/>
                <p:cNvGrpSpPr/>
                <p:nvPr/>
              </p:nvGrpSpPr>
              <p:grpSpPr>
                <a:xfrm>
                  <a:off x="4357005" y="4253106"/>
                  <a:ext cx="341760" cy="291880"/>
                  <a:chOff x="4372245" y="4263266"/>
                  <a:chExt cx="341760" cy="291880"/>
                </a:xfrm>
              </p:grpSpPr>
              <p:sp>
                <p:nvSpPr>
                  <p:cNvPr id="1190"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1191"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79" name="Group 121"/>
                <p:cNvGrpSpPr/>
                <p:nvPr/>
              </p:nvGrpSpPr>
              <p:grpSpPr>
                <a:xfrm>
                  <a:off x="4323480" y="4543930"/>
                  <a:ext cx="419100" cy="185266"/>
                  <a:chOff x="5772150" y="2628900"/>
                  <a:chExt cx="419100" cy="180975"/>
                </a:xfrm>
              </p:grpSpPr>
              <p:grpSp>
                <p:nvGrpSpPr>
                  <p:cNvPr id="1180" name="Group 92"/>
                  <p:cNvGrpSpPr/>
                  <p:nvPr/>
                </p:nvGrpSpPr>
                <p:grpSpPr>
                  <a:xfrm>
                    <a:off x="5772150" y="2628900"/>
                    <a:ext cx="161925" cy="180975"/>
                    <a:chOff x="5772150" y="2628900"/>
                    <a:chExt cx="161925" cy="180975"/>
                  </a:xfrm>
                </p:grpSpPr>
                <p:cxnSp>
                  <p:nvCxnSpPr>
                    <p:cNvPr id="1186"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87" name="Group 91"/>
                    <p:cNvGrpSpPr/>
                    <p:nvPr/>
                  </p:nvGrpSpPr>
                  <p:grpSpPr>
                    <a:xfrm>
                      <a:off x="5772150" y="2790825"/>
                      <a:ext cx="152400" cy="19050"/>
                      <a:chOff x="5105400" y="3200400"/>
                      <a:chExt cx="152400" cy="19050"/>
                    </a:xfrm>
                  </p:grpSpPr>
                  <p:cxnSp>
                    <p:nvCxnSpPr>
                      <p:cNvPr id="1188"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9"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81" name="Group 93"/>
                  <p:cNvGrpSpPr/>
                  <p:nvPr/>
                </p:nvGrpSpPr>
                <p:grpSpPr>
                  <a:xfrm flipH="1">
                    <a:off x="6029325" y="2628900"/>
                    <a:ext cx="161925" cy="180975"/>
                    <a:chOff x="5772150" y="2628900"/>
                    <a:chExt cx="161925" cy="180975"/>
                  </a:xfrm>
                </p:grpSpPr>
                <p:cxnSp>
                  <p:nvCxnSpPr>
                    <p:cNvPr id="1182"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83" name="Group 91"/>
                    <p:cNvGrpSpPr/>
                    <p:nvPr/>
                  </p:nvGrpSpPr>
                  <p:grpSpPr>
                    <a:xfrm>
                      <a:off x="5772150" y="2790825"/>
                      <a:ext cx="152400" cy="19050"/>
                      <a:chOff x="5105400" y="3200400"/>
                      <a:chExt cx="152400" cy="19050"/>
                    </a:xfrm>
                  </p:grpSpPr>
                  <p:cxnSp>
                    <p:nvCxnSpPr>
                      <p:cNvPr id="1184"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5"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1192" name="Rectangle 82"/>
            <p:cNvSpPr/>
            <p:nvPr/>
          </p:nvSpPr>
          <p:spPr>
            <a:xfrm>
              <a:off x="7032109" y="3742741"/>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grpSp>
        <p:nvGrpSpPr>
          <p:cNvPr id="1193" name="Group 92"/>
          <p:cNvGrpSpPr/>
          <p:nvPr/>
        </p:nvGrpSpPr>
        <p:grpSpPr>
          <a:xfrm>
            <a:off x="7057728" y="4932444"/>
            <a:ext cx="161925" cy="185266"/>
            <a:chOff x="5772150" y="2628900"/>
            <a:chExt cx="161925" cy="180975"/>
          </a:xfrm>
        </p:grpSpPr>
        <p:cxnSp>
          <p:nvCxnSpPr>
            <p:cNvPr id="1194"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95" name="Group 91"/>
            <p:cNvGrpSpPr/>
            <p:nvPr/>
          </p:nvGrpSpPr>
          <p:grpSpPr>
            <a:xfrm>
              <a:off x="5772150" y="2790825"/>
              <a:ext cx="152400" cy="19050"/>
              <a:chOff x="5105400" y="3200400"/>
              <a:chExt cx="152400" cy="19050"/>
            </a:xfrm>
          </p:grpSpPr>
          <p:cxnSp>
            <p:nvCxnSpPr>
              <p:cNvPr id="1196"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7"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198" name="Conector recto 1197"/>
          <p:cNvCxnSpPr/>
          <p:nvPr/>
        </p:nvCxnSpPr>
        <p:spPr>
          <a:xfrm>
            <a:off x="7867353" y="3651244"/>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00" name="CuadroTexto 1199"/>
          <p:cNvSpPr txBox="1"/>
          <p:nvPr/>
        </p:nvSpPr>
        <p:spPr>
          <a:xfrm>
            <a:off x="5541971" y="574122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17</a:t>
            </a:r>
            <a:r>
              <a:rPr lang="es-CL" sz="1400" b="1" dirty="0">
                <a:solidFill>
                  <a:srgbClr val="C00000"/>
                </a:solidFill>
              </a:rPr>
              <a:t> )</a:t>
            </a:r>
            <a:endParaRPr lang="es-CL" b="1" dirty="0">
              <a:solidFill>
                <a:srgbClr val="C00000"/>
              </a:solidFill>
            </a:endParaRPr>
          </a:p>
        </p:txBody>
      </p:sp>
      <p:sp>
        <p:nvSpPr>
          <p:cNvPr id="1201" name="CuadroTexto 1200"/>
          <p:cNvSpPr txBox="1"/>
          <p:nvPr/>
        </p:nvSpPr>
        <p:spPr>
          <a:xfrm>
            <a:off x="5290707" y="575571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5</a:t>
            </a:r>
          </a:p>
        </p:txBody>
      </p:sp>
      <p:sp>
        <p:nvSpPr>
          <p:cNvPr id="1202" name="CuadroTexto 1201"/>
          <p:cNvSpPr txBox="1"/>
          <p:nvPr/>
        </p:nvSpPr>
        <p:spPr>
          <a:xfrm>
            <a:off x="5290708" y="575571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5</a:t>
            </a:r>
          </a:p>
        </p:txBody>
      </p:sp>
      <p:cxnSp>
        <p:nvCxnSpPr>
          <p:cNvPr id="1203" name="Conector recto 1202"/>
          <p:cNvCxnSpPr/>
          <p:nvPr/>
        </p:nvCxnSpPr>
        <p:spPr>
          <a:xfrm rot="5400000">
            <a:off x="6552750" y="4323667"/>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04" name="Flecha doblada hacia arriba 1203"/>
          <p:cNvSpPr>
            <a:spLocks noChangeAspect="1"/>
          </p:cNvSpPr>
          <p:nvPr/>
        </p:nvSpPr>
        <p:spPr>
          <a:xfrm rot="5400000">
            <a:off x="5358934" y="6374582"/>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242" name="Grupo 1241"/>
          <p:cNvGrpSpPr/>
          <p:nvPr/>
        </p:nvGrpSpPr>
        <p:grpSpPr>
          <a:xfrm>
            <a:off x="7016138" y="5731497"/>
            <a:ext cx="323466" cy="446734"/>
            <a:chOff x="7016138" y="5731497"/>
            <a:chExt cx="323466" cy="446734"/>
          </a:xfrm>
        </p:grpSpPr>
        <p:grpSp>
          <p:nvGrpSpPr>
            <p:cNvPr id="1213" name="Group 92"/>
            <p:cNvGrpSpPr/>
            <p:nvPr/>
          </p:nvGrpSpPr>
          <p:grpSpPr>
            <a:xfrm>
              <a:off x="7016138" y="5992965"/>
              <a:ext cx="161925" cy="185266"/>
              <a:chOff x="5772150" y="2628900"/>
              <a:chExt cx="161925" cy="180975"/>
            </a:xfrm>
          </p:grpSpPr>
          <p:cxnSp>
            <p:nvCxnSpPr>
              <p:cNvPr id="1219"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20" name="Group 91"/>
              <p:cNvGrpSpPr/>
              <p:nvPr/>
            </p:nvGrpSpPr>
            <p:grpSpPr>
              <a:xfrm>
                <a:off x="5772150" y="2790825"/>
                <a:ext cx="152400" cy="19050"/>
                <a:chOff x="5105400" y="3200400"/>
                <a:chExt cx="152400" cy="19050"/>
              </a:xfrm>
            </p:grpSpPr>
            <p:cxnSp>
              <p:nvCxnSpPr>
                <p:cNvPr id="1221"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2"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25" name="Rectangle 82"/>
            <p:cNvSpPr/>
            <p:nvPr/>
          </p:nvSpPr>
          <p:spPr>
            <a:xfrm>
              <a:off x="7031506" y="5731497"/>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cxnSp>
        <p:nvCxnSpPr>
          <p:cNvPr id="1231" name="Conector recto 1230"/>
          <p:cNvCxnSpPr/>
          <p:nvPr/>
        </p:nvCxnSpPr>
        <p:spPr>
          <a:xfrm>
            <a:off x="7866750" y="5640000"/>
            <a:ext cx="0" cy="122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32" name="CuadroTexto 1231"/>
          <p:cNvSpPr txBox="1"/>
          <p:nvPr/>
        </p:nvSpPr>
        <p:spPr>
          <a:xfrm>
            <a:off x="5600327" y="6377422"/>
            <a:ext cx="721672" cy="307777"/>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false</a:t>
            </a:r>
            <a:endParaRPr lang="es-CL" b="1" dirty="0">
              <a:latin typeface="Courier New" panose="02070309020205020404" pitchFamily="49" charset="0"/>
              <a:cs typeface="Courier New" panose="02070309020205020404" pitchFamily="49" charset="0"/>
            </a:endParaRPr>
          </a:p>
        </p:txBody>
      </p:sp>
      <p:sp>
        <p:nvSpPr>
          <p:cNvPr id="1233" name="CuadroTexto 1232"/>
          <p:cNvSpPr txBox="1"/>
          <p:nvPr/>
        </p:nvSpPr>
        <p:spPr>
          <a:xfrm>
            <a:off x="5600327" y="4804332"/>
            <a:ext cx="2160000" cy="360000"/>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false</a:t>
            </a:r>
            <a:endParaRPr lang="es-CL" b="1" dirty="0">
              <a:latin typeface="Courier New" panose="02070309020205020404" pitchFamily="49" charset="0"/>
              <a:cs typeface="Courier New" panose="02070309020205020404" pitchFamily="49" charset="0"/>
            </a:endParaRPr>
          </a:p>
        </p:txBody>
      </p:sp>
      <p:sp>
        <p:nvSpPr>
          <p:cNvPr id="1235" name="CuadroTexto 1234"/>
          <p:cNvSpPr txBox="1"/>
          <p:nvPr/>
        </p:nvSpPr>
        <p:spPr>
          <a:xfrm>
            <a:off x="5600327" y="2610210"/>
            <a:ext cx="2160000" cy="684000"/>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false</a:t>
            </a:r>
            <a:endParaRPr lang="es-CL" b="1" dirty="0">
              <a:latin typeface="Courier New" panose="02070309020205020404" pitchFamily="49" charset="0"/>
              <a:cs typeface="Courier New" panose="02070309020205020404" pitchFamily="49" charset="0"/>
            </a:endParaRPr>
          </a:p>
        </p:txBody>
      </p:sp>
      <p:sp>
        <p:nvSpPr>
          <p:cNvPr id="1237" name="CuadroTexto 1236"/>
          <p:cNvSpPr txBox="1"/>
          <p:nvPr/>
        </p:nvSpPr>
        <p:spPr>
          <a:xfrm>
            <a:off x="2987555" y="5404210"/>
            <a:ext cx="2160000" cy="1080000"/>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false</a:t>
            </a:r>
            <a:endParaRPr lang="es-CL" b="1" dirty="0">
              <a:latin typeface="Courier New" panose="02070309020205020404" pitchFamily="49" charset="0"/>
              <a:cs typeface="Courier New" panose="02070309020205020404" pitchFamily="49" charset="0"/>
            </a:endParaRPr>
          </a:p>
        </p:txBody>
      </p:sp>
      <p:sp>
        <p:nvSpPr>
          <p:cNvPr id="1238" name="CuadroTexto 1237"/>
          <p:cNvSpPr txBox="1"/>
          <p:nvPr/>
        </p:nvSpPr>
        <p:spPr>
          <a:xfrm>
            <a:off x="354642" y="5615327"/>
            <a:ext cx="2174014" cy="1044000"/>
          </a:xfrm>
          <a:prstGeom prst="rect">
            <a:avLst/>
          </a:prstGeom>
          <a:solidFill>
            <a:schemeClr val="bg1"/>
          </a:solidFill>
        </p:spPr>
        <p:txBody>
          <a:bodyPr wrap="square" rtlCol="0">
            <a:spAutoFit/>
          </a:bodyPr>
          <a:lstStyle/>
          <a:p>
            <a:r>
              <a:rPr lang="es-ES" sz="1400" b="1" dirty="0">
                <a:latin typeface="Courier New" panose="02070309020205020404" pitchFamily="49" charset="0"/>
                <a:cs typeface="Courier New" panose="02070309020205020404" pitchFamily="49" charset="0"/>
              </a:rPr>
              <a:t>false</a:t>
            </a:r>
            <a:endParaRPr lang="es-CL" b="1" dirty="0">
              <a:latin typeface="Courier New" panose="02070309020205020404" pitchFamily="49" charset="0"/>
              <a:cs typeface="Courier New" panose="02070309020205020404" pitchFamily="49" charset="0"/>
            </a:endParaRP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39</a:t>
            </a:r>
          </a:p>
        </p:txBody>
      </p:sp>
    </p:spTree>
    <p:extLst>
      <p:ext uri="{BB962C8B-B14F-4D97-AF65-F5344CB8AC3E}">
        <p14:creationId xmlns:p14="http://schemas.microsoft.com/office/powerpoint/2010/main" val="319738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4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8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8"/>
                                        </p:tgtEl>
                                        <p:attrNameLst>
                                          <p:attrName>style.visibility</p:attrName>
                                        </p:attrNameLst>
                                      </p:cBhvr>
                                      <p:to>
                                        <p:strVal val="visible"/>
                                      </p:to>
                                    </p:set>
                                  </p:childTnLst>
                                </p:cTn>
                              </p:par>
                              <p:par>
                                <p:cTn id="47" presetID="1" presetClass="exit" presetSubtype="0" fill="hold" grpId="5" nodeType="withEffect">
                                  <p:stCondLst>
                                    <p:cond delay="0"/>
                                  </p:stCondLst>
                                  <p:childTnLst>
                                    <p:set>
                                      <p:cBhvr>
                                        <p:cTn id="48" dur="1" fill="hold">
                                          <p:stCondLst>
                                            <p:cond delay="0"/>
                                          </p:stCondLst>
                                        </p:cTn>
                                        <p:tgtEl>
                                          <p:spTgt spid="35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0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9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9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9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3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 nodeType="click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xit" presetSubtype="0" fill="hold" grpId="3" nodeType="withEffect">
                                  <p:stCondLst>
                                    <p:cond delay="0"/>
                                  </p:stCondLst>
                                  <p:childTnLst>
                                    <p:set>
                                      <p:cBhvr>
                                        <p:cTn id="100" dur="1" fill="hold">
                                          <p:stCondLst>
                                            <p:cond delay="0"/>
                                          </p:stCondLst>
                                        </p:cTn>
                                        <p:tgtEl>
                                          <p:spTgt spid="34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 nodeType="clickEffect">
                                  <p:stCondLst>
                                    <p:cond delay="0"/>
                                  </p:stCondLst>
                                  <p:childTnLst>
                                    <p:set>
                                      <p:cBhvr>
                                        <p:cTn id="104" dur="1" fill="hold">
                                          <p:stCondLst>
                                            <p:cond delay="0"/>
                                          </p:stCondLst>
                                        </p:cTn>
                                        <p:tgtEl>
                                          <p:spTgt spid="350"/>
                                        </p:tgtEl>
                                        <p:attrNameLst>
                                          <p:attrName>style.visibility</p:attrName>
                                        </p:attrNameLst>
                                      </p:cBhvr>
                                      <p:to>
                                        <p:strVal val="visible"/>
                                      </p:to>
                                    </p:set>
                                  </p:childTnLst>
                                </p:cTn>
                              </p:par>
                              <p:par>
                                <p:cTn id="105" presetID="1" presetClass="exit" presetSubtype="0" fill="hold" grpId="3" nodeType="withEffect">
                                  <p:stCondLst>
                                    <p:cond delay="0"/>
                                  </p:stCondLst>
                                  <p:childTnLst>
                                    <p:set>
                                      <p:cBhvr>
                                        <p:cTn id="106" dur="1" fill="hold">
                                          <p:stCondLst>
                                            <p:cond delay="0"/>
                                          </p:stCondLst>
                                        </p:cTn>
                                        <p:tgtEl>
                                          <p:spTgt spid="8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352"/>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5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495"/>
                                        </p:tgtEl>
                                        <p:attrNameLst>
                                          <p:attrName>style.visibility</p:attrName>
                                        </p:attrNameLst>
                                      </p:cBhvr>
                                      <p:to>
                                        <p:strVal val="visible"/>
                                      </p:to>
                                    </p:set>
                                  </p:childTnLst>
                                </p:cTn>
                              </p:par>
                              <p:par>
                                <p:cTn id="117" presetID="1" presetClass="exit" presetSubtype="0" fill="hold" grpId="3" nodeType="withEffect">
                                  <p:stCondLst>
                                    <p:cond delay="0"/>
                                  </p:stCondLst>
                                  <p:childTnLst>
                                    <p:set>
                                      <p:cBhvr>
                                        <p:cTn id="118" dur="1" fill="hold">
                                          <p:stCondLst>
                                            <p:cond delay="0"/>
                                          </p:stCondLst>
                                        </p:cTn>
                                        <p:tgtEl>
                                          <p:spTgt spid="35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499"/>
                                        </p:tgtEl>
                                        <p:attrNameLst>
                                          <p:attrName>style.visibility</p:attrName>
                                        </p:attrNameLst>
                                      </p:cBhvr>
                                      <p:to>
                                        <p:strVal val="visible"/>
                                      </p:to>
                                    </p:set>
                                  </p:childTnLst>
                                </p:cTn>
                              </p:par>
                              <p:par>
                                <p:cTn id="123" presetID="1" presetClass="exit" presetSubtype="0" fill="hold" grpId="3" nodeType="withEffect">
                                  <p:stCondLst>
                                    <p:cond delay="0"/>
                                  </p:stCondLst>
                                  <p:childTnLst>
                                    <p:set>
                                      <p:cBhvr>
                                        <p:cTn id="124" dur="1" fill="hold">
                                          <p:stCondLst>
                                            <p:cond delay="0"/>
                                          </p:stCondLst>
                                        </p:cTn>
                                        <p:tgtEl>
                                          <p:spTgt spid="495"/>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9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5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8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8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3" nodeType="clickEffect">
                                  <p:stCondLst>
                                    <p:cond delay="0"/>
                                  </p:stCondLst>
                                  <p:childTnLst>
                                    <p:set>
                                      <p:cBhvr>
                                        <p:cTn id="142" dur="1" fill="hold">
                                          <p:stCondLst>
                                            <p:cond delay="0"/>
                                          </p:stCondLst>
                                        </p:cTn>
                                        <p:tgtEl>
                                          <p:spTgt spid="49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79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1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23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11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2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1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1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11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4" nodeType="clickEffect">
                                  <p:stCondLst>
                                    <p:cond delay="0"/>
                                  </p:stCondLst>
                                  <p:childTnLst>
                                    <p:set>
                                      <p:cBhvr>
                                        <p:cTn id="166" dur="1" fill="hold">
                                          <p:stCondLst>
                                            <p:cond delay="0"/>
                                          </p:stCondLst>
                                        </p:cTn>
                                        <p:tgtEl>
                                          <p:spTgt spid="34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4" nodeType="clickEffect">
                                  <p:stCondLst>
                                    <p:cond delay="0"/>
                                  </p:stCondLst>
                                  <p:childTnLst>
                                    <p:set>
                                      <p:cBhvr>
                                        <p:cTn id="170" dur="1" fill="hold">
                                          <p:stCondLst>
                                            <p:cond delay="0"/>
                                          </p:stCondLst>
                                        </p:cTn>
                                        <p:tgtEl>
                                          <p:spTgt spid="81"/>
                                        </p:tgtEl>
                                        <p:attrNameLst>
                                          <p:attrName>style.visibility</p:attrName>
                                        </p:attrNameLst>
                                      </p:cBhvr>
                                      <p:to>
                                        <p:strVal val="visible"/>
                                      </p:to>
                                    </p:set>
                                  </p:childTnLst>
                                </p:cTn>
                              </p:par>
                              <p:par>
                                <p:cTn id="171" presetID="1" presetClass="exit" presetSubtype="0" fill="hold" grpId="5" nodeType="withEffect">
                                  <p:stCondLst>
                                    <p:cond delay="0"/>
                                  </p:stCondLst>
                                  <p:childTnLst>
                                    <p:set>
                                      <p:cBhvr>
                                        <p:cTn id="172" dur="1" fill="hold">
                                          <p:stCondLst>
                                            <p:cond delay="0"/>
                                          </p:stCondLst>
                                        </p:cTn>
                                        <p:tgtEl>
                                          <p:spTgt spid="344"/>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4" nodeType="clickEffect">
                                  <p:stCondLst>
                                    <p:cond delay="0"/>
                                  </p:stCondLst>
                                  <p:childTnLst>
                                    <p:set>
                                      <p:cBhvr>
                                        <p:cTn id="176" dur="1" fill="hold">
                                          <p:stCondLst>
                                            <p:cond delay="0"/>
                                          </p:stCondLst>
                                        </p:cTn>
                                        <p:tgtEl>
                                          <p:spTgt spid="350"/>
                                        </p:tgtEl>
                                        <p:attrNameLst>
                                          <p:attrName>style.visibility</p:attrName>
                                        </p:attrNameLst>
                                      </p:cBhvr>
                                      <p:to>
                                        <p:strVal val="visible"/>
                                      </p:to>
                                    </p:set>
                                  </p:childTnLst>
                                </p:cTn>
                              </p:par>
                              <p:par>
                                <p:cTn id="177" presetID="1" presetClass="exit" presetSubtype="0" fill="hold" grpId="5" nodeType="withEffect">
                                  <p:stCondLst>
                                    <p:cond delay="0"/>
                                  </p:stCondLst>
                                  <p:childTnLst>
                                    <p:set>
                                      <p:cBhvr>
                                        <p:cTn id="178" dur="1" fill="hold">
                                          <p:stCondLst>
                                            <p:cond delay="0"/>
                                          </p:stCondLst>
                                        </p:cTn>
                                        <p:tgtEl>
                                          <p:spTgt spid="8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4" nodeType="clickEffect">
                                  <p:stCondLst>
                                    <p:cond delay="0"/>
                                  </p:stCondLst>
                                  <p:childTnLst>
                                    <p:set>
                                      <p:cBhvr>
                                        <p:cTn id="182" dur="1" fill="hold">
                                          <p:stCondLst>
                                            <p:cond delay="0"/>
                                          </p:stCondLst>
                                        </p:cTn>
                                        <p:tgtEl>
                                          <p:spTgt spid="352"/>
                                        </p:tgtEl>
                                        <p:attrNameLst>
                                          <p:attrName>style.visibility</p:attrName>
                                        </p:attrNameLst>
                                      </p:cBhvr>
                                      <p:to>
                                        <p:strVal val="visible"/>
                                      </p:to>
                                    </p:set>
                                  </p:childTnLst>
                                </p:cTn>
                              </p:par>
                              <p:par>
                                <p:cTn id="183" presetID="1" presetClass="exit" presetSubtype="0" fill="hold" grpId="5" nodeType="withEffect">
                                  <p:stCondLst>
                                    <p:cond delay="0"/>
                                  </p:stCondLst>
                                  <p:childTnLst>
                                    <p:set>
                                      <p:cBhvr>
                                        <p:cTn id="184" dur="1" fill="hold">
                                          <p:stCondLst>
                                            <p:cond delay="0"/>
                                          </p:stCondLst>
                                        </p:cTn>
                                        <p:tgtEl>
                                          <p:spTgt spid="350"/>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4" nodeType="clickEffect">
                                  <p:stCondLst>
                                    <p:cond delay="0"/>
                                  </p:stCondLst>
                                  <p:childTnLst>
                                    <p:set>
                                      <p:cBhvr>
                                        <p:cTn id="188" dur="1" fill="hold">
                                          <p:stCondLst>
                                            <p:cond delay="0"/>
                                          </p:stCondLst>
                                        </p:cTn>
                                        <p:tgtEl>
                                          <p:spTgt spid="495"/>
                                        </p:tgtEl>
                                        <p:attrNameLst>
                                          <p:attrName>style.visibility</p:attrName>
                                        </p:attrNameLst>
                                      </p:cBhvr>
                                      <p:to>
                                        <p:strVal val="visible"/>
                                      </p:to>
                                    </p:set>
                                  </p:childTnLst>
                                </p:cTn>
                              </p:par>
                              <p:par>
                                <p:cTn id="189" presetID="1" presetClass="exit" presetSubtype="0" fill="hold" grpId="7" nodeType="withEffect">
                                  <p:stCondLst>
                                    <p:cond delay="0"/>
                                  </p:stCondLst>
                                  <p:childTnLst>
                                    <p:set>
                                      <p:cBhvr>
                                        <p:cTn id="190" dur="1" fill="hold">
                                          <p:stCondLst>
                                            <p:cond delay="0"/>
                                          </p:stCondLst>
                                        </p:cTn>
                                        <p:tgtEl>
                                          <p:spTgt spid="35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4" nodeType="clickEffect">
                                  <p:stCondLst>
                                    <p:cond delay="0"/>
                                  </p:stCondLst>
                                  <p:childTnLst>
                                    <p:set>
                                      <p:cBhvr>
                                        <p:cTn id="194" dur="1" fill="hold">
                                          <p:stCondLst>
                                            <p:cond delay="0"/>
                                          </p:stCondLst>
                                        </p:cTn>
                                        <p:tgtEl>
                                          <p:spTgt spid="499"/>
                                        </p:tgtEl>
                                        <p:attrNameLst>
                                          <p:attrName>style.visibility</p:attrName>
                                        </p:attrNameLst>
                                      </p:cBhvr>
                                      <p:to>
                                        <p:strVal val="visible"/>
                                      </p:to>
                                    </p:set>
                                  </p:childTnLst>
                                </p:cTn>
                              </p:par>
                              <p:par>
                                <p:cTn id="195" presetID="1" presetClass="exit" presetSubtype="0" fill="hold" grpId="5" nodeType="withEffect">
                                  <p:stCondLst>
                                    <p:cond delay="0"/>
                                  </p:stCondLst>
                                  <p:childTnLst>
                                    <p:set>
                                      <p:cBhvr>
                                        <p:cTn id="196" dur="1" fill="hold">
                                          <p:stCondLst>
                                            <p:cond delay="0"/>
                                          </p:stCondLst>
                                        </p:cTn>
                                        <p:tgtEl>
                                          <p:spTgt spid="495"/>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12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22"/>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16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2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5" nodeType="clickEffect">
                                  <p:stCondLst>
                                    <p:cond delay="0"/>
                                  </p:stCondLst>
                                  <p:childTnLst>
                                    <p:set>
                                      <p:cBhvr>
                                        <p:cTn id="212" dur="1" fill="hold">
                                          <p:stCondLst>
                                            <p:cond delay="0"/>
                                          </p:stCondLst>
                                        </p:cTn>
                                        <p:tgtEl>
                                          <p:spTgt spid="499"/>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119"/>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16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24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198"/>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170"/>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116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6" nodeType="clickEffect">
                                  <p:stCondLst>
                                    <p:cond delay="0"/>
                                  </p:stCondLst>
                                  <p:childTnLst>
                                    <p:set>
                                      <p:cBhvr>
                                        <p:cTn id="234" dur="1" fill="hold">
                                          <p:stCondLst>
                                            <p:cond delay="0"/>
                                          </p:stCondLst>
                                        </p:cTn>
                                        <p:tgtEl>
                                          <p:spTgt spid="34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6" nodeType="clickEffect">
                                  <p:stCondLst>
                                    <p:cond delay="0"/>
                                  </p:stCondLst>
                                  <p:childTnLst>
                                    <p:set>
                                      <p:cBhvr>
                                        <p:cTn id="238" dur="1" fill="hold">
                                          <p:stCondLst>
                                            <p:cond delay="0"/>
                                          </p:stCondLst>
                                        </p:cTn>
                                        <p:tgtEl>
                                          <p:spTgt spid="81"/>
                                        </p:tgtEl>
                                        <p:attrNameLst>
                                          <p:attrName>style.visibility</p:attrName>
                                        </p:attrNameLst>
                                      </p:cBhvr>
                                      <p:to>
                                        <p:strVal val="visible"/>
                                      </p:to>
                                    </p:set>
                                  </p:childTnLst>
                                </p:cTn>
                              </p:par>
                              <p:par>
                                <p:cTn id="239" presetID="1" presetClass="exit" presetSubtype="0" fill="hold" grpId="7" nodeType="withEffect">
                                  <p:stCondLst>
                                    <p:cond delay="0"/>
                                  </p:stCondLst>
                                  <p:childTnLst>
                                    <p:set>
                                      <p:cBhvr>
                                        <p:cTn id="240" dur="1" fill="hold">
                                          <p:stCondLst>
                                            <p:cond delay="0"/>
                                          </p:stCondLst>
                                        </p:cTn>
                                        <p:tgtEl>
                                          <p:spTgt spid="344"/>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6" nodeType="clickEffect">
                                  <p:stCondLst>
                                    <p:cond delay="0"/>
                                  </p:stCondLst>
                                  <p:childTnLst>
                                    <p:set>
                                      <p:cBhvr>
                                        <p:cTn id="244" dur="1" fill="hold">
                                          <p:stCondLst>
                                            <p:cond delay="0"/>
                                          </p:stCondLst>
                                        </p:cTn>
                                        <p:tgtEl>
                                          <p:spTgt spid="350"/>
                                        </p:tgtEl>
                                        <p:attrNameLst>
                                          <p:attrName>style.visibility</p:attrName>
                                        </p:attrNameLst>
                                      </p:cBhvr>
                                      <p:to>
                                        <p:strVal val="visible"/>
                                      </p:to>
                                    </p:set>
                                  </p:childTnLst>
                                </p:cTn>
                              </p:par>
                              <p:par>
                                <p:cTn id="245" presetID="1" presetClass="exit" presetSubtype="0" fill="hold" grpId="7" nodeType="withEffect">
                                  <p:stCondLst>
                                    <p:cond delay="0"/>
                                  </p:stCondLst>
                                  <p:childTnLst>
                                    <p:set>
                                      <p:cBhvr>
                                        <p:cTn id="246" dur="1" fill="hold">
                                          <p:stCondLst>
                                            <p:cond delay="0"/>
                                          </p:stCondLst>
                                        </p:cTn>
                                        <p:tgtEl>
                                          <p:spTgt spid="81"/>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8" nodeType="clickEffect">
                                  <p:stCondLst>
                                    <p:cond delay="0"/>
                                  </p:stCondLst>
                                  <p:childTnLst>
                                    <p:set>
                                      <p:cBhvr>
                                        <p:cTn id="250" dur="1" fill="hold">
                                          <p:stCondLst>
                                            <p:cond delay="0"/>
                                          </p:stCondLst>
                                        </p:cTn>
                                        <p:tgtEl>
                                          <p:spTgt spid="352"/>
                                        </p:tgtEl>
                                        <p:attrNameLst>
                                          <p:attrName>style.visibility</p:attrName>
                                        </p:attrNameLst>
                                      </p:cBhvr>
                                      <p:to>
                                        <p:strVal val="visible"/>
                                      </p:to>
                                    </p:set>
                                  </p:childTnLst>
                                </p:cTn>
                              </p:par>
                              <p:par>
                                <p:cTn id="251" presetID="1" presetClass="exit" presetSubtype="0" fill="hold" grpId="7" nodeType="withEffect">
                                  <p:stCondLst>
                                    <p:cond delay="0"/>
                                  </p:stCondLst>
                                  <p:childTnLst>
                                    <p:set>
                                      <p:cBhvr>
                                        <p:cTn id="252" dur="1" fill="hold">
                                          <p:stCondLst>
                                            <p:cond delay="0"/>
                                          </p:stCondLst>
                                        </p:cTn>
                                        <p:tgtEl>
                                          <p:spTgt spid="350"/>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2" nodeType="clickEffect">
                                  <p:stCondLst>
                                    <p:cond delay="0"/>
                                  </p:stCondLst>
                                  <p:childTnLst>
                                    <p:set>
                                      <p:cBhvr>
                                        <p:cTn id="256" dur="1" fill="hold">
                                          <p:stCondLst>
                                            <p:cond delay="0"/>
                                          </p:stCondLst>
                                        </p:cTn>
                                        <p:tgtEl>
                                          <p:spTgt spid="498"/>
                                        </p:tgtEl>
                                        <p:attrNameLst>
                                          <p:attrName>style.visibility</p:attrName>
                                        </p:attrNameLst>
                                      </p:cBhvr>
                                      <p:to>
                                        <p:strVal val="visible"/>
                                      </p:to>
                                    </p:set>
                                  </p:childTnLst>
                                </p:cTn>
                              </p:par>
                              <p:par>
                                <p:cTn id="257" presetID="1" presetClass="exit" presetSubtype="0" fill="hold" grpId="9" nodeType="withEffect">
                                  <p:stCondLst>
                                    <p:cond delay="0"/>
                                  </p:stCondLst>
                                  <p:childTnLst>
                                    <p:set>
                                      <p:cBhvr>
                                        <p:cTn id="258" dur="1" fill="hold">
                                          <p:stCondLst>
                                            <p:cond delay="0"/>
                                          </p:stCondLst>
                                        </p:cTn>
                                        <p:tgtEl>
                                          <p:spTgt spid="352"/>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7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172"/>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193"/>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nodeType="clickEffect">
                                  <p:stCondLst>
                                    <p:cond delay="0"/>
                                  </p:stCondLst>
                                  <p:childTnLst>
                                    <p:set>
                                      <p:cBhvr>
                                        <p:cTn id="270" dur="1" fill="hold">
                                          <p:stCondLst>
                                            <p:cond delay="0"/>
                                          </p:stCondLst>
                                        </p:cTn>
                                        <p:tgtEl>
                                          <p:spTgt spid="1173"/>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grpId="3" nodeType="clickEffect">
                                  <p:stCondLst>
                                    <p:cond delay="0"/>
                                  </p:stCondLst>
                                  <p:childTnLst>
                                    <p:set>
                                      <p:cBhvr>
                                        <p:cTn id="274" dur="1" fill="hold">
                                          <p:stCondLst>
                                            <p:cond delay="0"/>
                                          </p:stCondLst>
                                        </p:cTn>
                                        <p:tgtEl>
                                          <p:spTgt spid="498"/>
                                        </p:tgtEl>
                                        <p:attrNameLst>
                                          <p:attrName>style.visibility</p:attrName>
                                        </p:attrNameLst>
                                      </p:cBhvr>
                                      <p:to>
                                        <p:strVal val="hidden"/>
                                      </p:to>
                                    </p:set>
                                  </p:childTnLst>
                                </p:cTn>
                              </p:par>
                              <p:par>
                                <p:cTn id="275" presetID="1" presetClass="exit" presetSubtype="0" fill="hold" grpId="1" nodeType="withEffect">
                                  <p:stCondLst>
                                    <p:cond delay="0"/>
                                  </p:stCondLst>
                                  <p:childTnLst>
                                    <p:set>
                                      <p:cBhvr>
                                        <p:cTn id="276" dur="1" fill="hold">
                                          <p:stCondLst>
                                            <p:cond delay="0"/>
                                          </p:stCondLst>
                                        </p:cTn>
                                        <p:tgtEl>
                                          <p:spTgt spid="1169"/>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1200"/>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1242"/>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1203"/>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1231"/>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1202"/>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01"/>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8" nodeType="clickEffect">
                                  <p:stCondLst>
                                    <p:cond delay="0"/>
                                  </p:stCondLst>
                                  <p:childTnLst>
                                    <p:set>
                                      <p:cBhvr>
                                        <p:cTn id="296" dur="1" fill="hold">
                                          <p:stCondLst>
                                            <p:cond delay="0"/>
                                          </p:stCondLst>
                                        </p:cTn>
                                        <p:tgtEl>
                                          <p:spTgt spid="344"/>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8" nodeType="clickEffect">
                                  <p:stCondLst>
                                    <p:cond delay="0"/>
                                  </p:stCondLst>
                                  <p:childTnLst>
                                    <p:set>
                                      <p:cBhvr>
                                        <p:cTn id="300" dur="1" fill="hold">
                                          <p:stCondLst>
                                            <p:cond delay="0"/>
                                          </p:stCondLst>
                                        </p:cTn>
                                        <p:tgtEl>
                                          <p:spTgt spid="81"/>
                                        </p:tgtEl>
                                        <p:attrNameLst>
                                          <p:attrName>style.visibility</p:attrName>
                                        </p:attrNameLst>
                                      </p:cBhvr>
                                      <p:to>
                                        <p:strVal val="visible"/>
                                      </p:to>
                                    </p:set>
                                  </p:childTnLst>
                                </p:cTn>
                              </p:par>
                              <p:par>
                                <p:cTn id="301" presetID="1" presetClass="exit" presetSubtype="0" fill="hold" grpId="9" nodeType="withEffect">
                                  <p:stCondLst>
                                    <p:cond delay="0"/>
                                  </p:stCondLst>
                                  <p:childTnLst>
                                    <p:set>
                                      <p:cBhvr>
                                        <p:cTn id="302" dur="1" fill="hold">
                                          <p:stCondLst>
                                            <p:cond delay="0"/>
                                          </p:stCondLst>
                                        </p:cTn>
                                        <p:tgtEl>
                                          <p:spTgt spid="344"/>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496"/>
                                        </p:tgtEl>
                                        <p:attrNameLst>
                                          <p:attrName>style.visibility</p:attrName>
                                        </p:attrNameLst>
                                      </p:cBhvr>
                                      <p:to>
                                        <p:strVal val="visible"/>
                                      </p:to>
                                    </p:set>
                                  </p:childTnLst>
                                </p:cTn>
                              </p:par>
                              <p:par>
                                <p:cTn id="307" presetID="1" presetClass="exit" presetSubtype="0" fill="hold" grpId="9" nodeType="withEffect">
                                  <p:stCondLst>
                                    <p:cond delay="0"/>
                                  </p:stCondLst>
                                  <p:childTnLst>
                                    <p:set>
                                      <p:cBhvr>
                                        <p:cTn id="308" dur="1" fill="hold">
                                          <p:stCondLst>
                                            <p:cond delay="0"/>
                                          </p:stCondLst>
                                        </p:cTn>
                                        <p:tgtEl>
                                          <p:spTgt spid="81"/>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1204"/>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232"/>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00"/>
                                        </p:tgtEl>
                                        <p:attrNameLst>
                                          <p:attrName>style.visibility</p:attrName>
                                        </p:attrNameLst>
                                      </p:cBhvr>
                                      <p:to>
                                        <p:strVal val="hidden"/>
                                      </p:to>
                                    </p:set>
                                  </p:childTnLst>
                                </p:cTn>
                              </p:par>
                              <p:par>
                                <p:cTn id="319" presetID="1" presetClass="exit" presetSubtype="0" fill="hold" nodeType="withEffect">
                                  <p:stCondLst>
                                    <p:cond delay="0"/>
                                  </p:stCondLst>
                                  <p:childTnLst>
                                    <p:set>
                                      <p:cBhvr>
                                        <p:cTn id="320" dur="1" fill="hold">
                                          <p:stCondLst>
                                            <p:cond delay="0"/>
                                          </p:stCondLst>
                                        </p:cTn>
                                        <p:tgtEl>
                                          <p:spTgt spid="1242"/>
                                        </p:tgtEl>
                                        <p:attrNameLst>
                                          <p:attrName>style.visibility</p:attrName>
                                        </p:attrNameLst>
                                      </p:cBhvr>
                                      <p:to>
                                        <p:strVal val="hidden"/>
                                      </p:to>
                                    </p:set>
                                  </p:childTnLst>
                                </p:cTn>
                              </p:par>
                              <p:par>
                                <p:cTn id="321" presetID="1" presetClass="exit" presetSubtype="0" fill="hold" grpId="1" nodeType="withEffect">
                                  <p:stCondLst>
                                    <p:cond delay="0"/>
                                  </p:stCondLst>
                                  <p:childTnLst>
                                    <p:set>
                                      <p:cBhvr>
                                        <p:cTn id="322" dur="1" fill="hold">
                                          <p:stCondLst>
                                            <p:cond delay="0"/>
                                          </p:stCondLst>
                                        </p:cTn>
                                        <p:tgtEl>
                                          <p:spTgt spid="496"/>
                                        </p:tgtEl>
                                        <p:attrNameLst>
                                          <p:attrName>style.visibility</p:attrName>
                                        </p:attrNameLst>
                                      </p:cBhvr>
                                      <p:to>
                                        <p:strVal val="hidden"/>
                                      </p:to>
                                    </p:set>
                                  </p:childTnLst>
                                </p:cTn>
                              </p:par>
                              <p:par>
                                <p:cTn id="323" presetID="1" presetClass="exit" presetSubtype="0" fill="hold" nodeType="withEffect">
                                  <p:stCondLst>
                                    <p:cond delay="0"/>
                                  </p:stCondLst>
                                  <p:childTnLst>
                                    <p:set>
                                      <p:cBhvr>
                                        <p:cTn id="324" dur="1" fill="hold">
                                          <p:stCondLst>
                                            <p:cond delay="0"/>
                                          </p:stCondLst>
                                        </p:cTn>
                                        <p:tgtEl>
                                          <p:spTgt spid="1203"/>
                                        </p:tgtEl>
                                        <p:attrNameLst>
                                          <p:attrName>style.visibility</p:attrName>
                                        </p:attrNameLst>
                                      </p:cBhvr>
                                      <p:to>
                                        <p:strVal val="hidden"/>
                                      </p:to>
                                    </p:set>
                                  </p:childTnLst>
                                </p:cTn>
                              </p:par>
                              <p:par>
                                <p:cTn id="325" presetID="1" presetClass="exit" presetSubtype="0" fill="hold" nodeType="withEffect">
                                  <p:stCondLst>
                                    <p:cond delay="0"/>
                                  </p:stCondLst>
                                  <p:childTnLst>
                                    <p:set>
                                      <p:cBhvr>
                                        <p:cTn id="326" dur="1" fill="hold">
                                          <p:stCondLst>
                                            <p:cond delay="0"/>
                                          </p:stCondLst>
                                        </p:cTn>
                                        <p:tgtEl>
                                          <p:spTgt spid="1231"/>
                                        </p:tgtEl>
                                        <p:attrNameLst>
                                          <p:attrName>style.visibility</p:attrName>
                                        </p:attrNameLst>
                                      </p:cBhvr>
                                      <p:to>
                                        <p:strVal val="hidden"/>
                                      </p:to>
                                    </p:set>
                                  </p:childTnLst>
                                </p:cTn>
                              </p:par>
                              <p:par>
                                <p:cTn id="327" presetID="1" presetClass="exit" presetSubtype="0" fill="hold" grpId="1" nodeType="withEffect">
                                  <p:stCondLst>
                                    <p:cond delay="0"/>
                                  </p:stCondLst>
                                  <p:childTnLst>
                                    <p:set>
                                      <p:cBhvr>
                                        <p:cTn id="328" dur="1" fill="hold">
                                          <p:stCondLst>
                                            <p:cond delay="0"/>
                                          </p:stCondLst>
                                        </p:cTn>
                                        <p:tgtEl>
                                          <p:spTgt spid="1202"/>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1201"/>
                                        </p:tgtEl>
                                        <p:attrNameLst>
                                          <p:attrName>style.visibility</p:attrName>
                                        </p:attrNameLst>
                                      </p:cBhvr>
                                      <p:to>
                                        <p:strVal val="hidden"/>
                                      </p:to>
                                    </p:set>
                                  </p:childTnLst>
                                </p:cTn>
                              </p:par>
                              <p:par>
                                <p:cTn id="331" presetID="1" presetClass="exit" presetSubtype="0" fill="hold" grpId="1" nodeType="withEffect">
                                  <p:stCondLst>
                                    <p:cond delay="0"/>
                                  </p:stCondLst>
                                  <p:childTnLst>
                                    <p:set>
                                      <p:cBhvr>
                                        <p:cTn id="332" dur="1" fill="hold">
                                          <p:stCondLst>
                                            <p:cond delay="0"/>
                                          </p:stCondLst>
                                        </p:cTn>
                                        <p:tgtEl>
                                          <p:spTgt spid="1204"/>
                                        </p:tgtEl>
                                        <p:attrNameLst>
                                          <p:attrName>style.visibility</p:attrName>
                                        </p:attrNameLst>
                                      </p:cBhvr>
                                      <p:to>
                                        <p:strVal val="hidden"/>
                                      </p:to>
                                    </p:set>
                                  </p:childTnLst>
                                </p:cTn>
                              </p:par>
                              <p:par>
                                <p:cTn id="333" presetID="1" presetClass="exit" presetSubtype="0" fill="hold" grpId="1" nodeType="withEffect">
                                  <p:stCondLst>
                                    <p:cond delay="0"/>
                                  </p:stCondLst>
                                  <p:childTnLst>
                                    <p:set>
                                      <p:cBhvr>
                                        <p:cTn id="334" dur="1" fill="hold">
                                          <p:stCondLst>
                                            <p:cond delay="0"/>
                                          </p:stCondLst>
                                        </p:cTn>
                                        <p:tgtEl>
                                          <p:spTgt spid="1232"/>
                                        </p:tgtEl>
                                        <p:attrNameLst>
                                          <p:attrName>style.visibility</p:attrName>
                                        </p:attrNameLst>
                                      </p:cBhvr>
                                      <p:to>
                                        <p:strVal val="hidden"/>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4" nodeType="clickEffect">
                                  <p:stCondLst>
                                    <p:cond delay="0"/>
                                  </p:stCondLst>
                                  <p:childTnLst>
                                    <p:set>
                                      <p:cBhvr>
                                        <p:cTn id="338" dur="1" fill="hold">
                                          <p:stCondLst>
                                            <p:cond delay="0"/>
                                          </p:stCondLst>
                                        </p:cTn>
                                        <p:tgtEl>
                                          <p:spTgt spid="498"/>
                                        </p:tgtEl>
                                        <p:attrNameLst>
                                          <p:attrName>style.visibility</p:attrName>
                                        </p:attrNameLst>
                                      </p:cBhvr>
                                      <p:to>
                                        <p:strVal val="visible"/>
                                      </p:to>
                                    </p:set>
                                  </p:childTnLst>
                                </p:cTn>
                              </p:par>
                              <p:par>
                                <p:cTn id="339" presetID="1" presetClass="entr" presetSubtype="0" fill="hold" grpId="2" nodeType="withEffect">
                                  <p:stCondLst>
                                    <p:cond delay="0"/>
                                  </p:stCondLst>
                                  <p:childTnLst>
                                    <p:set>
                                      <p:cBhvr>
                                        <p:cTn id="340" dur="1" fill="hold">
                                          <p:stCondLst>
                                            <p:cond delay="0"/>
                                          </p:stCondLst>
                                        </p:cTn>
                                        <p:tgtEl>
                                          <p:spTgt spid="1169"/>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1" presetClass="exit" presetSubtype="0" fill="hold" nodeType="clickEffect">
                                  <p:stCondLst>
                                    <p:cond delay="0"/>
                                  </p:stCondLst>
                                  <p:childTnLst>
                                    <p:set>
                                      <p:cBhvr>
                                        <p:cTn id="344" dur="1" fill="hold">
                                          <p:stCondLst>
                                            <p:cond delay="0"/>
                                          </p:stCondLst>
                                        </p:cTn>
                                        <p:tgtEl>
                                          <p:spTgt spid="1173"/>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233"/>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1167"/>
                                        </p:tgtEl>
                                        <p:attrNameLst>
                                          <p:attrName>style.visibility</p:attrName>
                                        </p:attrNameLst>
                                      </p:cBhvr>
                                      <p:to>
                                        <p:strVal val="hidden"/>
                                      </p:to>
                                    </p:set>
                                  </p:childTnLst>
                                </p:cTn>
                              </p:par>
                              <p:par>
                                <p:cTn id="353" presetID="1" presetClass="exit" presetSubtype="0" fill="hold" nodeType="withEffect">
                                  <p:stCondLst>
                                    <p:cond delay="0"/>
                                  </p:stCondLst>
                                  <p:childTnLst>
                                    <p:set>
                                      <p:cBhvr>
                                        <p:cTn id="354" dur="1" fill="hold">
                                          <p:stCondLst>
                                            <p:cond delay="0"/>
                                          </p:stCondLst>
                                        </p:cTn>
                                        <p:tgtEl>
                                          <p:spTgt spid="1241"/>
                                        </p:tgtEl>
                                        <p:attrNameLst>
                                          <p:attrName>style.visibility</p:attrName>
                                        </p:attrNameLst>
                                      </p:cBhvr>
                                      <p:to>
                                        <p:strVal val="hidden"/>
                                      </p:to>
                                    </p:set>
                                  </p:childTnLst>
                                </p:cTn>
                              </p:par>
                              <p:par>
                                <p:cTn id="355" presetID="1" presetClass="exit" presetSubtype="0" fill="hold" nodeType="withEffect">
                                  <p:stCondLst>
                                    <p:cond delay="0"/>
                                  </p:stCondLst>
                                  <p:childTnLst>
                                    <p:set>
                                      <p:cBhvr>
                                        <p:cTn id="356" dur="1" fill="hold">
                                          <p:stCondLst>
                                            <p:cond delay="0"/>
                                          </p:stCondLst>
                                        </p:cTn>
                                        <p:tgtEl>
                                          <p:spTgt spid="1198"/>
                                        </p:tgtEl>
                                        <p:attrNameLst>
                                          <p:attrName>style.visibility</p:attrName>
                                        </p:attrNameLst>
                                      </p:cBhvr>
                                      <p:to>
                                        <p:strVal val="hidden"/>
                                      </p:to>
                                    </p:set>
                                  </p:childTnLst>
                                </p:cTn>
                              </p:par>
                              <p:par>
                                <p:cTn id="357" presetID="1" presetClass="exit" presetSubtype="0" fill="hold" nodeType="withEffect">
                                  <p:stCondLst>
                                    <p:cond delay="0"/>
                                  </p:stCondLst>
                                  <p:childTnLst>
                                    <p:set>
                                      <p:cBhvr>
                                        <p:cTn id="358" dur="1" fill="hold">
                                          <p:stCondLst>
                                            <p:cond delay="0"/>
                                          </p:stCondLst>
                                        </p:cTn>
                                        <p:tgtEl>
                                          <p:spTgt spid="1170"/>
                                        </p:tgtEl>
                                        <p:attrNameLst>
                                          <p:attrName>style.visibility</p:attrName>
                                        </p:attrNameLst>
                                      </p:cBhvr>
                                      <p:to>
                                        <p:strVal val="hidden"/>
                                      </p:to>
                                    </p:set>
                                  </p:childTnLst>
                                </p:cTn>
                              </p:par>
                              <p:par>
                                <p:cTn id="359" presetID="1" presetClass="exit" presetSubtype="0" fill="hold" grpId="3" nodeType="withEffect">
                                  <p:stCondLst>
                                    <p:cond delay="0"/>
                                  </p:stCondLst>
                                  <p:childTnLst>
                                    <p:set>
                                      <p:cBhvr>
                                        <p:cTn id="360" dur="1" fill="hold">
                                          <p:stCondLst>
                                            <p:cond delay="0"/>
                                          </p:stCondLst>
                                        </p:cTn>
                                        <p:tgtEl>
                                          <p:spTgt spid="1169"/>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1168"/>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1171"/>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1172"/>
                                        </p:tgtEl>
                                        <p:attrNameLst>
                                          <p:attrName>style.visibility</p:attrName>
                                        </p:attrNameLst>
                                      </p:cBhvr>
                                      <p:to>
                                        <p:strVal val="hidden"/>
                                      </p:to>
                                    </p:set>
                                  </p:childTnLst>
                                </p:cTn>
                              </p:par>
                              <p:par>
                                <p:cTn id="367" presetID="1" presetClass="exit" presetSubtype="0" fill="hold" nodeType="withEffect">
                                  <p:stCondLst>
                                    <p:cond delay="0"/>
                                  </p:stCondLst>
                                  <p:childTnLst>
                                    <p:set>
                                      <p:cBhvr>
                                        <p:cTn id="368" dur="1" fill="hold">
                                          <p:stCondLst>
                                            <p:cond delay="0"/>
                                          </p:stCondLst>
                                        </p:cTn>
                                        <p:tgtEl>
                                          <p:spTgt spid="1193"/>
                                        </p:tgtEl>
                                        <p:attrNameLst>
                                          <p:attrName>style.visibility</p:attrName>
                                        </p:attrNameLst>
                                      </p:cBhvr>
                                      <p:to>
                                        <p:strVal val="hidden"/>
                                      </p:to>
                                    </p:set>
                                  </p:childTnLst>
                                </p:cTn>
                              </p:par>
                              <p:par>
                                <p:cTn id="369" presetID="1" presetClass="exit" presetSubtype="0" fill="hold" nodeType="withEffect">
                                  <p:stCondLst>
                                    <p:cond delay="0"/>
                                  </p:stCondLst>
                                  <p:childTnLst>
                                    <p:set>
                                      <p:cBhvr>
                                        <p:cTn id="370" dur="1" fill="hold">
                                          <p:stCondLst>
                                            <p:cond delay="0"/>
                                          </p:stCondLst>
                                        </p:cTn>
                                        <p:tgtEl>
                                          <p:spTgt spid="1203"/>
                                        </p:tgtEl>
                                        <p:attrNameLst>
                                          <p:attrName>style.visibility</p:attrName>
                                        </p:attrNameLst>
                                      </p:cBhvr>
                                      <p:to>
                                        <p:strVal val="hidden"/>
                                      </p:to>
                                    </p:set>
                                  </p:childTnLst>
                                </p:cTn>
                              </p:par>
                              <p:par>
                                <p:cTn id="371" presetID="1" presetClass="exit" presetSubtype="0" fill="hold" grpId="5" nodeType="withEffect">
                                  <p:stCondLst>
                                    <p:cond delay="0"/>
                                  </p:stCondLst>
                                  <p:childTnLst>
                                    <p:set>
                                      <p:cBhvr>
                                        <p:cTn id="372" dur="1" fill="hold">
                                          <p:stCondLst>
                                            <p:cond delay="0"/>
                                          </p:stCondLst>
                                        </p:cTn>
                                        <p:tgtEl>
                                          <p:spTgt spid="498"/>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1233"/>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ntr" presetSubtype="0" fill="hold" grpId="6" nodeType="clickEffect">
                                  <p:stCondLst>
                                    <p:cond delay="0"/>
                                  </p:stCondLst>
                                  <p:childTnLst>
                                    <p:set>
                                      <p:cBhvr>
                                        <p:cTn id="378" dur="1" fill="hold">
                                          <p:stCondLst>
                                            <p:cond delay="0"/>
                                          </p:stCondLst>
                                        </p:cTn>
                                        <p:tgtEl>
                                          <p:spTgt spid="499"/>
                                        </p:tgtEl>
                                        <p:attrNameLst>
                                          <p:attrName>style.visibility</p:attrName>
                                        </p:attrNameLst>
                                      </p:cBhvr>
                                      <p:to>
                                        <p:strVal val="visible"/>
                                      </p:to>
                                    </p:set>
                                  </p:childTnLst>
                                </p:cTn>
                              </p:par>
                              <p:par>
                                <p:cTn id="379" presetID="1" presetClass="entr" presetSubtype="0" fill="hold" grpId="2" nodeType="withEffect">
                                  <p:stCondLst>
                                    <p:cond delay="0"/>
                                  </p:stCondLst>
                                  <p:childTnLst>
                                    <p:set>
                                      <p:cBhvr>
                                        <p:cTn id="380" dur="1" fill="hold">
                                          <p:stCondLst>
                                            <p:cond delay="0"/>
                                          </p:stCondLst>
                                        </p:cTn>
                                        <p:tgtEl>
                                          <p:spTgt spid="111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nodeType="clickEffect">
                                  <p:stCondLst>
                                    <p:cond delay="0"/>
                                  </p:stCondLst>
                                  <p:childTnLst>
                                    <p:set>
                                      <p:cBhvr>
                                        <p:cTn id="384" dur="1" fill="hold">
                                          <p:stCondLst>
                                            <p:cond delay="0"/>
                                          </p:stCondLst>
                                        </p:cTn>
                                        <p:tgtEl>
                                          <p:spTgt spid="1123"/>
                                        </p:tgtEl>
                                        <p:attrNameLst>
                                          <p:attrName>style.visibility</p:attrName>
                                        </p:attrNameLst>
                                      </p:cBhvr>
                                      <p:to>
                                        <p:strVal val="hidden"/>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grpId="0" nodeType="clickEffect">
                                  <p:stCondLst>
                                    <p:cond delay="0"/>
                                  </p:stCondLst>
                                  <p:childTnLst>
                                    <p:set>
                                      <p:cBhvr>
                                        <p:cTn id="388" dur="1" fill="hold">
                                          <p:stCondLst>
                                            <p:cond delay="0"/>
                                          </p:stCondLst>
                                        </p:cTn>
                                        <p:tgtEl>
                                          <p:spTgt spid="1235"/>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xit" presetSubtype="0" fill="hold" grpId="1" nodeType="clickEffect">
                                  <p:stCondLst>
                                    <p:cond delay="0"/>
                                  </p:stCondLst>
                                  <p:childTnLst>
                                    <p:set>
                                      <p:cBhvr>
                                        <p:cTn id="392" dur="1" fill="hold">
                                          <p:stCondLst>
                                            <p:cond delay="0"/>
                                          </p:stCondLst>
                                        </p:cTn>
                                        <p:tgtEl>
                                          <p:spTgt spid="1116"/>
                                        </p:tgtEl>
                                        <p:attrNameLst>
                                          <p:attrName>style.visibility</p:attrName>
                                        </p:attrNameLst>
                                      </p:cBhvr>
                                      <p:to>
                                        <p:strVal val="hidden"/>
                                      </p:to>
                                    </p:set>
                                  </p:childTnLst>
                                </p:cTn>
                              </p:par>
                              <p:par>
                                <p:cTn id="393" presetID="1" presetClass="exit" presetSubtype="0" fill="hold" nodeType="withEffect">
                                  <p:stCondLst>
                                    <p:cond delay="0"/>
                                  </p:stCondLst>
                                  <p:childTnLst>
                                    <p:set>
                                      <p:cBhvr>
                                        <p:cTn id="394" dur="1" fill="hold">
                                          <p:stCondLst>
                                            <p:cond delay="0"/>
                                          </p:stCondLst>
                                        </p:cTn>
                                        <p:tgtEl>
                                          <p:spTgt spid="1239"/>
                                        </p:tgtEl>
                                        <p:attrNameLst>
                                          <p:attrName>style.visibility</p:attrName>
                                        </p:attrNameLst>
                                      </p:cBhvr>
                                      <p:to>
                                        <p:strVal val="hidden"/>
                                      </p:to>
                                    </p:set>
                                  </p:childTnLst>
                                </p:cTn>
                              </p:par>
                              <p:par>
                                <p:cTn id="395" presetID="1" presetClass="exit" presetSubtype="0" fill="hold" nodeType="withEffect">
                                  <p:stCondLst>
                                    <p:cond delay="0"/>
                                  </p:stCondLst>
                                  <p:childTnLst>
                                    <p:set>
                                      <p:cBhvr>
                                        <p:cTn id="396" dur="1" fill="hold">
                                          <p:stCondLst>
                                            <p:cond delay="0"/>
                                          </p:stCondLst>
                                        </p:cTn>
                                        <p:tgtEl>
                                          <p:spTgt spid="1118"/>
                                        </p:tgtEl>
                                        <p:attrNameLst>
                                          <p:attrName>style.visibility</p:attrName>
                                        </p:attrNameLst>
                                      </p:cBhvr>
                                      <p:to>
                                        <p:strVal val="hidden"/>
                                      </p:to>
                                    </p:set>
                                  </p:childTnLst>
                                </p:cTn>
                              </p:par>
                              <p:par>
                                <p:cTn id="397" presetID="1" presetClass="exit" presetSubtype="0" fill="hold" nodeType="withEffect">
                                  <p:stCondLst>
                                    <p:cond delay="0"/>
                                  </p:stCondLst>
                                  <p:childTnLst>
                                    <p:set>
                                      <p:cBhvr>
                                        <p:cTn id="398" dur="1" fill="hold">
                                          <p:stCondLst>
                                            <p:cond delay="0"/>
                                          </p:stCondLst>
                                        </p:cTn>
                                        <p:tgtEl>
                                          <p:spTgt spid="1120"/>
                                        </p:tgtEl>
                                        <p:attrNameLst>
                                          <p:attrName>style.visibility</p:attrName>
                                        </p:attrNameLst>
                                      </p:cBhvr>
                                      <p:to>
                                        <p:strVal val="hidden"/>
                                      </p:to>
                                    </p:set>
                                  </p:childTnLst>
                                </p:cTn>
                              </p:par>
                              <p:par>
                                <p:cTn id="399" presetID="1" presetClass="exit" presetSubtype="0" fill="hold" nodeType="withEffect">
                                  <p:stCondLst>
                                    <p:cond delay="0"/>
                                  </p:stCondLst>
                                  <p:childTnLst>
                                    <p:set>
                                      <p:cBhvr>
                                        <p:cTn id="400" dur="1" fill="hold">
                                          <p:stCondLst>
                                            <p:cond delay="0"/>
                                          </p:stCondLst>
                                        </p:cTn>
                                        <p:tgtEl>
                                          <p:spTgt spid="1115"/>
                                        </p:tgtEl>
                                        <p:attrNameLst>
                                          <p:attrName>style.visibility</p:attrName>
                                        </p:attrNameLst>
                                      </p:cBhvr>
                                      <p:to>
                                        <p:strVal val="hidden"/>
                                      </p:to>
                                    </p:set>
                                  </p:childTnLst>
                                </p:cTn>
                              </p:par>
                              <p:par>
                                <p:cTn id="401" presetID="1" presetClass="exit" presetSubtype="0" fill="hold" grpId="3" nodeType="withEffect">
                                  <p:stCondLst>
                                    <p:cond delay="0"/>
                                  </p:stCondLst>
                                  <p:childTnLst>
                                    <p:set>
                                      <p:cBhvr>
                                        <p:cTn id="402" dur="1" fill="hold">
                                          <p:stCondLst>
                                            <p:cond delay="0"/>
                                          </p:stCondLst>
                                        </p:cTn>
                                        <p:tgtEl>
                                          <p:spTgt spid="1119"/>
                                        </p:tgtEl>
                                        <p:attrNameLst>
                                          <p:attrName>style.visibility</p:attrName>
                                        </p:attrNameLst>
                                      </p:cBhvr>
                                      <p:to>
                                        <p:strVal val="hidden"/>
                                      </p:to>
                                    </p:set>
                                  </p:childTnLst>
                                </p:cTn>
                              </p:par>
                              <p:par>
                                <p:cTn id="403" presetID="1" presetClass="exit" presetSubtype="0" fill="hold" grpId="1" nodeType="withEffect">
                                  <p:stCondLst>
                                    <p:cond delay="0"/>
                                  </p:stCondLst>
                                  <p:childTnLst>
                                    <p:set>
                                      <p:cBhvr>
                                        <p:cTn id="404" dur="1" fill="hold">
                                          <p:stCondLst>
                                            <p:cond delay="0"/>
                                          </p:stCondLst>
                                        </p:cTn>
                                        <p:tgtEl>
                                          <p:spTgt spid="1117"/>
                                        </p:tgtEl>
                                        <p:attrNameLst>
                                          <p:attrName>style.visibility</p:attrName>
                                        </p:attrNameLst>
                                      </p:cBhvr>
                                      <p:to>
                                        <p:strVal val="hidden"/>
                                      </p:to>
                                    </p:set>
                                  </p:childTnLst>
                                </p:cTn>
                              </p:par>
                              <p:par>
                                <p:cTn id="405" presetID="1" presetClass="exit" presetSubtype="0" fill="hold" grpId="1" nodeType="withEffect">
                                  <p:stCondLst>
                                    <p:cond delay="0"/>
                                  </p:stCondLst>
                                  <p:childTnLst>
                                    <p:set>
                                      <p:cBhvr>
                                        <p:cTn id="406" dur="1" fill="hold">
                                          <p:stCondLst>
                                            <p:cond delay="0"/>
                                          </p:stCondLst>
                                        </p:cTn>
                                        <p:tgtEl>
                                          <p:spTgt spid="1121"/>
                                        </p:tgtEl>
                                        <p:attrNameLst>
                                          <p:attrName>style.visibility</p:attrName>
                                        </p:attrNameLst>
                                      </p:cBhvr>
                                      <p:to>
                                        <p:strVal val="hidden"/>
                                      </p:to>
                                    </p:set>
                                  </p:childTnLst>
                                </p:cTn>
                              </p:par>
                              <p:par>
                                <p:cTn id="407" presetID="1" presetClass="exit" presetSubtype="0" fill="hold" grpId="1" nodeType="withEffect">
                                  <p:stCondLst>
                                    <p:cond delay="0"/>
                                  </p:stCondLst>
                                  <p:childTnLst>
                                    <p:set>
                                      <p:cBhvr>
                                        <p:cTn id="408" dur="1" fill="hold">
                                          <p:stCondLst>
                                            <p:cond delay="0"/>
                                          </p:stCondLst>
                                        </p:cTn>
                                        <p:tgtEl>
                                          <p:spTgt spid="1122"/>
                                        </p:tgtEl>
                                        <p:attrNameLst>
                                          <p:attrName>style.visibility</p:attrName>
                                        </p:attrNameLst>
                                      </p:cBhvr>
                                      <p:to>
                                        <p:strVal val="hidden"/>
                                      </p:to>
                                    </p:set>
                                  </p:childTnLst>
                                </p:cTn>
                              </p:par>
                              <p:par>
                                <p:cTn id="409" presetID="1" presetClass="exit" presetSubtype="0" fill="hold" nodeType="withEffect">
                                  <p:stCondLst>
                                    <p:cond delay="0"/>
                                  </p:stCondLst>
                                  <p:childTnLst>
                                    <p:set>
                                      <p:cBhvr>
                                        <p:cTn id="410" dur="1" fill="hold">
                                          <p:stCondLst>
                                            <p:cond delay="0"/>
                                          </p:stCondLst>
                                        </p:cTn>
                                        <p:tgtEl>
                                          <p:spTgt spid="1166"/>
                                        </p:tgtEl>
                                        <p:attrNameLst>
                                          <p:attrName>style.visibility</p:attrName>
                                        </p:attrNameLst>
                                      </p:cBhvr>
                                      <p:to>
                                        <p:strVal val="hidden"/>
                                      </p:to>
                                    </p:set>
                                  </p:childTnLst>
                                </p:cTn>
                              </p:par>
                              <p:par>
                                <p:cTn id="411" presetID="1" presetClass="exit" presetSubtype="0" fill="hold" nodeType="withEffect">
                                  <p:stCondLst>
                                    <p:cond delay="0"/>
                                  </p:stCondLst>
                                  <p:childTnLst>
                                    <p:set>
                                      <p:cBhvr>
                                        <p:cTn id="412" dur="1" fill="hold">
                                          <p:stCondLst>
                                            <p:cond delay="0"/>
                                          </p:stCondLst>
                                        </p:cTn>
                                        <p:tgtEl>
                                          <p:spTgt spid="1170"/>
                                        </p:tgtEl>
                                        <p:attrNameLst>
                                          <p:attrName>style.visibility</p:attrName>
                                        </p:attrNameLst>
                                      </p:cBhvr>
                                      <p:to>
                                        <p:strVal val="hidden"/>
                                      </p:to>
                                    </p:set>
                                  </p:childTnLst>
                                </p:cTn>
                              </p:par>
                              <p:par>
                                <p:cTn id="413" presetID="1" presetClass="exit" presetSubtype="0" fill="hold" grpId="7" nodeType="withEffect">
                                  <p:stCondLst>
                                    <p:cond delay="0"/>
                                  </p:stCondLst>
                                  <p:childTnLst>
                                    <p:set>
                                      <p:cBhvr>
                                        <p:cTn id="414" dur="1" fill="hold">
                                          <p:stCondLst>
                                            <p:cond delay="0"/>
                                          </p:stCondLst>
                                        </p:cTn>
                                        <p:tgtEl>
                                          <p:spTgt spid="499"/>
                                        </p:tgtEl>
                                        <p:attrNameLst>
                                          <p:attrName>style.visibility</p:attrName>
                                        </p:attrNameLst>
                                      </p:cBhvr>
                                      <p:to>
                                        <p:strVal val="hidden"/>
                                      </p:to>
                                    </p:set>
                                  </p:childTnLst>
                                </p:cTn>
                              </p:par>
                              <p:par>
                                <p:cTn id="415" presetID="1" presetClass="exit" presetSubtype="0" fill="hold" grpId="1" nodeType="withEffect">
                                  <p:stCondLst>
                                    <p:cond delay="0"/>
                                  </p:stCondLst>
                                  <p:childTnLst>
                                    <p:set>
                                      <p:cBhvr>
                                        <p:cTn id="416" dur="1" fill="hold">
                                          <p:stCondLst>
                                            <p:cond delay="0"/>
                                          </p:stCondLst>
                                        </p:cTn>
                                        <p:tgtEl>
                                          <p:spTgt spid="1235"/>
                                        </p:tgtEl>
                                        <p:attrNameLst>
                                          <p:attrName>style.visibility</p:attrName>
                                        </p:attrNameLst>
                                      </p:cBhvr>
                                      <p:to>
                                        <p:strVal val="hidden"/>
                                      </p:to>
                                    </p:set>
                                  </p:childTnLst>
                                </p:cTn>
                              </p:par>
                            </p:childTnLst>
                          </p:cTn>
                        </p:par>
                      </p:childTnLst>
                    </p:cTn>
                  </p:par>
                  <p:par>
                    <p:cTn id="417" fill="hold">
                      <p:stCondLst>
                        <p:cond delay="indefinite"/>
                      </p:stCondLst>
                      <p:childTnLst>
                        <p:par>
                          <p:cTn id="418" fill="hold">
                            <p:stCondLst>
                              <p:cond delay="0"/>
                            </p:stCondLst>
                            <p:childTnLst>
                              <p:par>
                                <p:cTn id="419" presetID="1" presetClass="entr" presetSubtype="0" fill="hold" grpId="2" nodeType="clickEffect">
                                  <p:stCondLst>
                                    <p:cond delay="0"/>
                                  </p:stCondLst>
                                  <p:childTnLst>
                                    <p:set>
                                      <p:cBhvr>
                                        <p:cTn id="420" dur="1" fill="hold">
                                          <p:stCondLst>
                                            <p:cond delay="0"/>
                                          </p:stCondLst>
                                        </p:cTn>
                                        <p:tgtEl>
                                          <p:spTgt spid="796"/>
                                        </p:tgtEl>
                                        <p:attrNameLst>
                                          <p:attrName>style.visibility</p:attrName>
                                        </p:attrNameLst>
                                      </p:cBhvr>
                                      <p:to>
                                        <p:strVal val="visible"/>
                                      </p:to>
                                    </p:set>
                                  </p:childTnLst>
                                </p:cTn>
                              </p:par>
                              <p:par>
                                <p:cTn id="421" presetID="1" presetClass="entr" presetSubtype="0" fill="hold" grpId="8" nodeType="withEffect">
                                  <p:stCondLst>
                                    <p:cond delay="0"/>
                                  </p:stCondLst>
                                  <p:childTnLst>
                                    <p:set>
                                      <p:cBhvr>
                                        <p:cTn id="422" dur="1" fill="hold">
                                          <p:stCondLst>
                                            <p:cond delay="0"/>
                                          </p:stCondLst>
                                        </p:cTn>
                                        <p:tgtEl>
                                          <p:spTgt spid="499"/>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888"/>
                                        </p:tgtEl>
                                        <p:attrNameLst>
                                          <p:attrName>style.visibility</p:attrName>
                                        </p:attrNameLst>
                                      </p:cBhvr>
                                      <p:to>
                                        <p:strVal val="hidden"/>
                                      </p:to>
                                    </p:set>
                                  </p:childTnLst>
                                </p:cTn>
                              </p:par>
                              <p:par>
                                <p:cTn id="427" presetID="1" presetClass="exit" presetSubtype="0" fill="hold" grpId="1" nodeType="withEffect">
                                  <p:stCondLst>
                                    <p:cond delay="0"/>
                                  </p:stCondLst>
                                  <p:childTnLst>
                                    <p:set>
                                      <p:cBhvr>
                                        <p:cTn id="428" dur="1" fill="hold">
                                          <p:stCondLst>
                                            <p:cond delay="0"/>
                                          </p:stCondLst>
                                        </p:cTn>
                                        <p:tgtEl>
                                          <p:spTgt spid="887"/>
                                        </p:tgtEl>
                                        <p:attrNameLst>
                                          <p:attrName>style.visibility</p:attrName>
                                        </p:attrNameLst>
                                      </p:cBhvr>
                                      <p:to>
                                        <p:strVal val="hidden"/>
                                      </p:to>
                                    </p:set>
                                  </p:childTnLst>
                                </p:cTn>
                              </p:par>
                            </p:childTnLst>
                          </p:cTn>
                        </p:par>
                      </p:childTnLst>
                    </p:cTn>
                  </p:par>
                  <p:par>
                    <p:cTn id="429" fill="hold">
                      <p:stCondLst>
                        <p:cond delay="indefinite"/>
                      </p:stCondLst>
                      <p:childTnLst>
                        <p:par>
                          <p:cTn id="430" fill="hold">
                            <p:stCondLst>
                              <p:cond delay="0"/>
                            </p:stCondLst>
                            <p:childTnLst>
                              <p:par>
                                <p:cTn id="431" presetID="1" presetClass="entr" presetSubtype="0" fill="hold" grpId="0" nodeType="clickEffect">
                                  <p:stCondLst>
                                    <p:cond delay="0"/>
                                  </p:stCondLst>
                                  <p:childTnLst>
                                    <p:set>
                                      <p:cBhvr>
                                        <p:cTn id="432" dur="1" fill="hold">
                                          <p:stCondLst>
                                            <p:cond delay="0"/>
                                          </p:stCondLst>
                                        </p:cTn>
                                        <p:tgtEl>
                                          <p:spTgt spid="1237"/>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xit" presetSubtype="0" fill="hold" nodeType="clickEffect">
                                  <p:stCondLst>
                                    <p:cond delay="0"/>
                                  </p:stCondLst>
                                  <p:childTnLst>
                                    <p:set>
                                      <p:cBhvr>
                                        <p:cTn id="436" dur="1" fill="hold">
                                          <p:stCondLst>
                                            <p:cond delay="0"/>
                                          </p:stCondLst>
                                        </p:cTn>
                                        <p:tgtEl>
                                          <p:spTgt spid="795"/>
                                        </p:tgtEl>
                                        <p:attrNameLst>
                                          <p:attrName>style.visibility</p:attrName>
                                        </p:attrNameLst>
                                      </p:cBhvr>
                                      <p:to>
                                        <p:strVal val="hidden"/>
                                      </p:to>
                                    </p:set>
                                  </p:childTnLst>
                                </p:cTn>
                              </p:par>
                              <p:par>
                                <p:cTn id="437" presetID="1" presetClass="exit" presetSubtype="0" fill="hold" grpId="1" nodeType="withEffect">
                                  <p:stCondLst>
                                    <p:cond delay="0"/>
                                  </p:stCondLst>
                                  <p:childTnLst>
                                    <p:set>
                                      <p:cBhvr>
                                        <p:cTn id="438" dur="1" fill="hold">
                                          <p:stCondLst>
                                            <p:cond delay="0"/>
                                          </p:stCondLst>
                                        </p:cTn>
                                        <p:tgtEl>
                                          <p:spTgt spid="793"/>
                                        </p:tgtEl>
                                        <p:attrNameLst>
                                          <p:attrName>style.visibility</p:attrName>
                                        </p:attrNameLst>
                                      </p:cBhvr>
                                      <p:to>
                                        <p:strVal val="hidden"/>
                                      </p:to>
                                    </p:set>
                                  </p:childTnLst>
                                </p:cTn>
                              </p:par>
                              <p:par>
                                <p:cTn id="439" presetID="1" presetClass="exit" presetSubtype="0" fill="hold" nodeType="withEffect">
                                  <p:stCondLst>
                                    <p:cond delay="0"/>
                                  </p:stCondLst>
                                  <p:childTnLst>
                                    <p:set>
                                      <p:cBhvr>
                                        <p:cTn id="440" dur="1" fill="hold">
                                          <p:stCondLst>
                                            <p:cond delay="0"/>
                                          </p:stCondLst>
                                        </p:cTn>
                                        <p:tgtEl>
                                          <p:spTgt spid="798"/>
                                        </p:tgtEl>
                                        <p:attrNameLst>
                                          <p:attrName>style.visibility</p:attrName>
                                        </p:attrNameLst>
                                      </p:cBhvr>
                                      <p:to>
                                        <p:strVal val="hidden"/>
                                      </p:to>
                                    </p:set>
                                  </p:childTnLst>
                                </p:cTn>
                              </p:par>
                              <p:par>
                                <p:cTn id="441" presetID="1" presetClass="exit" presetSubtype="0" fill="hold" nodeType="withEffect">
                                  <p:stCondLst>
                                    <p:cond delay="0"/>
                                  </p:stCondLst>
                                  <p:childTnLst>
                                    <p:set>
                                      <p:cBhvr>
                                        <p:cTn id="442" dur="1" fill="hold">
                                          <p:stCondLst>
                                            <p:cond delay="0"/>
                                          </p:stCondLst>
                                        </p:cTn>
                                        <p:tgtEl>
                                          <p:spTgt spid="890"/>
                                        </p:tgtEl>
                                        <p:attrNameLst>
                                          <p:attrName>style.visibility</p:attrName>
                                        </p:attrNameLst>
                                      </p:cBhvr>
                                      <p:to>
                                        <p:strVal val="hidden"/>
                                      </p:to>
                                    </p:set>
                                  </p:childTnLst>
                                </p:cTn>
                              </p:par>
                              <p:par>
                                <p:cTn id="443" presetID="1" presetClass="exit" presetSubtype="0" fill="hold" grpId="3" nodeType="withEffect">
                                  <p:stCondLst>
                                    <p:cond delay="0"/>
                                  </p:stCondLst>
                                  <p:childTnLst>
                                    <p:set>
                                      <p:cBhvr>
                                        <p:cTn id="444" dur="1" fill="hold">
                                          <p:stCondLst>
                                            <p:cond delay="0"/>
                                          </p:stCondLst>
                                        </p:cTn>
                                        <p:tgtEl>
                                          <p:spTgt spid="796"/>
                                        </p:tgtEl>
                                        <p:attrNameLst>
                                          <p:attrName>style.visibility</p:attrName>
                                        </p:attrNameLst>
                                      </p:cBhvr>
                                      <p:to>
                                        <p:strVal val="hidden"/>
                                      </p:to>
                                    </p:set>
                                  </p:childTnLst>
                                </p:cTn>
                              </p:par>
                              <p:par>
                                <p:cTn id="445" presetID="1" presetClass="exit" presetSubtype="0" fill="hold" grpId="1" nodeType="withEffect">
                                  <p:stCondLst>
                                    <p:cond delay="0"/>
                                  </p:stCondLst>
                                  <p:childTnLst>
                                    <p:set>
                                      <p:cBhvr>
                                        <p:cTn id="446" dur="1" fill="hold">
                                          <p:stCondLst>
                                            <p:cond delay="0"/>
                                          </p:stCondLst>
                                        </p:cTn>
                                        <p:tgtEl>
                                          <p:spTgt spid="794"/>
                                        </p:tgtEl>
                                        <p:attrNameLst>
                                          <p:attrName>style.visibility</p:attrName>
                                        </p:attrNameLst>
                                      </p:cBhvr>
                                      <p:to>
                                        <p:strVal val="hidden"/>
                                      </p:to>
                                    </p:set>
                                  </p:childTnLst>
                                </p:cTn>
                              </p:par>
                              <p:par>
                                <p:cTn id="447" presetID="1" presetClass="exit" presetSubtype="0" fill="hold" grpId="1" nodeType="withEffect">
                                  <p:stCondLst>
                                    <p:cond delay="0"/>
                                  </p:stCondLst>
                                  <p:childTnLst>
                                    <p:set>
                                      <p:cBhvr>
                                        <p:cTn id="448" dur="1" fill="hold">
                                          <p:stCondLst>
                                            <p:cond delay="0"/>
                                          </p:stCondLst>
                                        </p:cTn>
                                        <p:tgtEl>
                                          <p:spTgt spid="799"/>
                                        </p:tgtEl>
                                        <p:attrNameLst>
                                          <p:attrName>style.visibility</p:attrName>
                                        </p:attrNameLst>
                                      </p:cBhvr>
                                      <p:to>
                                        <p:strVal val="hidden"/>
                                      </p:to>
                                    </p:set>
                                  </p:childTnLst>
                                </p:cTn>
                              </p:par>
                              <p:par>
                                <p:cTn id="449" presetID="1" presetClass="exit" presetSubtype="0" fill="hold" grpId="1" nodeType="withEffect">
                                  <p:stCondLst>
                                    <p:cond delay="0"/>
                                  </p:stCondLst>
                                  <p:childTnLst>
                                    <p:set>
                                      <p:cBhvr>
                                        <p:cTn id="450" dur="1" fill="hold">
                                          <p:stCondLst>
                                            <p:cond delay="0"/>
                                          </p:stCondLst>
                                        </p:cTn>
                                        <p:tgtEl>
                                          <p:spTgt spid="800"/>
                                        </p:tgtEl>
                                        <p:attrNameLst>
                                          <p:attrName>style.visibility</p:attrName>
                                        </p:attrNameLst>
                                      </p:cBhvr>
                                      <p:to>
                                        <p:strVal val="hidden"/>
                                      </p:to>
                                    </p:set>
                                  </p:childTnLst>
                                </p:cTn>
                              </p:par>
                              <p:par>
                                <p:cTn id="451" presetID="1" presetClass="exit" presetSubtype="0" fill="hold" nodeType="withEffect">
                                  <p:stCondLst>
                                    <p:cond delay="0"/>
                                  </p:stCondLst>
                                  <p:childTnLst>
                                    <p:set>
                                      <p:cBhvr>
                                        <p:cTn id="452" dur="1" fill="hold">
                                          <p:stCondLst>
                                            <p:cond delay="0"/>
                                          </p:stCondLst>
                                        </p:cTn>
                                        <p:tgtEl>
                                          <p:spTgt spid="954"/>
                                        </p:tgtEl>
                                        <p:attrNameLst>
                                          <p:attrName>style.visibility</p:attrName>
                                        </p:attrNameLst>
                                      </p:cBhvr>
                                      <p:to>
                                        <p:strVal val="hidden"/>
                                      </p:to>
                                    </p:set>
                                  </p:childTnLst>
                                </p:cTn>
                              </p:par>
                              <p:par>
                                <p:cTn id="453" presetID="1" presetClass="exit" presetSubtype="0" fill="hold" grpId="9" nodeType="withEffect">
                                  <p:stCondLst>
                                    <p:cond delay="0"/>
                                  </p:stCondLst>
                                  <p:childTnLst>
                                    <p:set>
                                      <p:cBhvr>
                                        <p:cTn id="454" dur="1" fill="hold">
                                          <p:stCondLst>
                                            <p:cond delay="0"/>
                                          </p:stCondLst>
                                        </p:cTn>
                                        <p:tgtEl>
                                          <p:spTgt spid="499"/>
                                        </p:tgtEl>
                                        <p:attrNameLst>
                                          <p:attrName>style.visibility</p:attrName>
                                        </p:attrNameLst>
                                      </p:cBhvr>
                                      <p:to>
                                        <p:strVal val="hidden"/>
                                      </p:to>
                                    </p:set>
                                  </p:childTnLst>
                                </p:cTn>
                              </p:par>
                              <p:par>
                                <p:cTn id="455" presetID="1" presetClass="exit" presetSubtype="0" fill="hold" grpId="1" nodeType="withEffect">
                                  <p:stCondLst>
                                    <p:cond delay="0"/>
                                  </p:stCondLst>
                                  <p:childTnLst>
                                    <p:set>
                                      <p:cBhvr>
                                        <p:cTn id="456" dur="1" fill="hold">
                                          <p:stCondLst>
                                            <p:cond delay="0"/>
                                          </p:stCondLst>
                                        </p:cTn>
                                        <p:tgtEl>
                                          <p:spTgt spid="1237"/>
                                        </p:tgtEl>
                                        <p:attrNameLst>
                                          <p:attrName>style.visibility</p:attrName>
                                        </p:attrNameLst>
                                      </p:cBhvr>
                                      <p:to>
                                        <p:strVal val="hidden"/>
                                      </p:to>
                                    </p:set>
                                  </p:childTnLst>
                                </p:cTn>
                              </p:par>
                            </p:childTnLst>
                          </p:cTn>
                        </p:par>
                      </p:childTnLst>
                    </p:cTn>
                  </p:par>
                  <p:par>
                    <p:cTn id="457" fill="hold">
                      <p:stCondLst>
                        <p:cond delay="indefinite"/>
                      </p:stCondLst>
                      <p:childTnLst>
                        <p:par>
                          <p:cTn id="458" fill="hold">
                            <p:stCondLst>
                              <p:cond delay="0"/>
                            </p:stCondLst>
                            <p:childTnLst>
                              <p:par>
                                <p:cTn id="459" presetID="1" presetClass="entr" presetSubtype="0" fill="hold" grpId="2" nodeType="clickEffect">
                                  <p:stCondLst>
                                    <p:cond delay="0"/>
                                  </p:stCondLst>
                                  <p:childTnLst>
                                    <p:set>
                                      <p:cBhvr>
                                        <p:cTn id="460" dur="1" fill="hold">
                                          <p:stCondLst>
                                            <p:cond delay="0"/>
                                          </p:stCondLst>
                                        </p:cTn>
                                        <p:tgtEl>
                                          <p:spTgt spid="337"/>
                                        </p:tgtEl>
                                        <p:attrNameLst>
                                          <p:attrName>style.visibility</p:attrName>
                                        </p:attrNameLst>
                                      </p:cBhvr>
                                      <p:to>
                                        <p:strVal val="visible"/>
                                      </p:to>
                                    </p:set>
                                  </p:childTnLst>
                                </p:cTn>
                              </p:par>
                              <p:par>
                                <p:cTn id="461" presetID="1" presetClass="entr" presetSubtype="0" fill="hold" grpId="6" nodeType="withEffect">
                                  <p:stCondLst>
                                    <p:cond delay="0"/>
                                  </p:stCondLst>
                                  <p:childTnLst>
                                    <p:set>
                                      <p:cBhvr>
                                        <p:cTn id="462" dur="1" fill="hold">
                                          <p:stCondLst>
                                            <p:cond delay="0"/>
                                          </p:stCondLst>
                                        </p:cTn>
                                        <p:tgtEl>
                                          <p:spTgt spid="498"/>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xit" presetSubtype="0" fill="hold" grpId="1" nodeType="clickEffect">
                                  <p:stCondLst>
                                    <p:cond delay="0"/>
                                  </p:stCondLst>
                                  <p:childTnLst>
                                    <p:set>
                                      <p:cBhvr>
                                        <p:cTn id="466" dur="1" fill="hold">
                                          <p:stCondLst>
                                            <p:cond delay="0"/>
                                          </p:stCondLst>
                                        </p:cTn>
                                        <p:tgtEl>
                                          <p:spTgt spid="792"/>
                                        </p:tgtEl>
                                        <p:attrNameLst>
                                          <p:attrName>style.visibility</p:attrName>
                                        </p:attrNameLst>
                                      </p:cBhvr>
                                      <p:to>
                                        <p:strVal val="hidden"/>
                                      </p:to>
                                    </p:set>
                                  </p:childTnLst>
                                </p:cTn>
                              </p:par>
                              <p:par>
                                <p:cTn id="467" presetID="1" presetClass="exit" presetSubtype="0" fill="hold" grpId="1" nodeType="withEffect">
                                  <p:stCondLst>
                                    <p:cond delay="0"/>
                                  </p:stCondLst>
                                  <p:childTnLst>
                                    <p:set>
                                      <p:cBhvr>
                                        <p:cTn id="468" dur="1" fill="hold">
                                          <p:stCondLst>
                                            <p:cond delay="0"/>
                                          </p:stCondLst>
                                        </p:cTn>
                                        <p:tgtEl>
                                          <p:spTgt spid="791"/>
                                        </p:tgtEl>
                                        <p:attrNameLst>
                                          <p:attrName>style.visibility</p:attrName>
                                        </p:attrNameLst>
                                      </p:cBhvr>
                                      <p:to>
                                        <p:strVal val="hidden"/>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grpId="0" nodeType="clickEffect">
                                  <p:stCondLst>
                                    <p:cond delay="0"/>
                                  </p:stCondLst>
                                  <p:childTnLst>
                                    <p:set>
                                      <p:cBhvr>
                                        <p:cTn id="472" dur="1" fill="hold">
                                          <p:stCondLst>
                                            <p:cond delay="0"/>
                                          </p:stCondLst>
                                        </p:cTn>
                                        <p:tgtEl>
                                          <p:spTgt spid="1238"/>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grpId="3" nodeType="clickEffect">
                                  <p:stCondLst>
                                    <p:cond delay="0"/>
                                  </p:stCondLst>
                                  <p:childTnLst>
                                    <p:set>
                                      <p:cBhvr>
                                        <p:cTn id="476" dur="1" fill="hold">
                                          <p:stCondLst>
                                            <p:cond delay="0"/>
                                          </p:stCondLst>
                                        </p:cTn>
                                        <p:tgtEl>
                                          <p:spTgt spid="337"/>
                                        </p:tgtEl>
                                        <p:attrNameLst>
                                          <p:attrName>style.visibility</p:attrName>
                                        </p:attrNameLst>
                                      </p:cBhvr>
                                      <p:to>
                                        <p:strVal val="hidden"/>
                                      </p:to>
                                    </p:set>
                                  </p:childTnLst>
                                </p:cTn>
                              </p:par>
                              <p:par>
                                <p:cTn id="477" presetID="1" presetClass="exit" presetSubtype="0" fill="hold" grpId="7" nodeType="withEffect">
                                  <p:stCondLst>
                                    <p:cond delay="0"/>
                                  </p:stCondLst>
                                  <p:childTnLst>
                                    <p:set>
                                      <p:cBhvr>
                                        <p:cTn id="478" dur="1" fill="hold">
                                          <p:stCondLst>
                                            <p:cond delay="0"/>
                                          </p:stCondLst>
                                        </p:cTn>
                                        <p:tgtEl>
                                          <p:spTgt spid="4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P spid="81" grpId="1" animBg="1"/>
      <p:bldP spid="81" grpId="2" animBg="1"/>
      <p:bldP spid="81" grpId="3" animBg="1"/>
      <p:bldP spid="81" grpId="4" animBg="1"/>
      <p:bldP spid="81" grpId="5" animBg="1"/>
      <p:bldP spid="81" grpId="6" animBg="1"/>
      <p:bldP spid="81" grpId="7" animBg="1"/>
      <p:bldP spid="81" grpId="8" animBg="1"/>
      <p:bldP spid="81" grpId="9" animBg="1"/>
      <p:bldP spid="280" grpId="0" animBg="1"/>
      <p:bldP spid="337" grpId="0" animBg="1"/>
      <p:bldP spid="337" grpId="1" animBg="1"/>
      <p:bldP spid="337" grpId="2" animBg="1"/>
      <p:bldP spid="337" grpId="3" animBg="1"/>
      <p:bldP spid="344" grpId="0" animBg="1"/>
      <p:bldP spid="344" grpId="1" animBg="1"/>
      <p:bldP spid="344" grpId="2" animBg="1"/>
      <p:bldP spid="344" grpId="3" animBg="1"/>
      <p:bldP spid="344" grpId="4" animBg="1"/>
      <p:bldP spid="344" grpId="5" animBg="1"/>
      <p:bldP spid="344" grpId="6" animBg="1"/>
      <p:bldP spid="344" grpId="7" animBg="1"/>
      <p:bldP spid="344" grpId="8" animBg="1"/>
      <p:bldP spid="344" grpId="9" animBg="1"/>
      <p:bldP spid="350" grpId="0" animBg="1"/>
      <p:bldP spid="350" grpId="1" animBg="1"/>
      <p:bldP spid="350" grpId="2" animBg="1"/>
      <p:bldP spid="350" grpId="3" animBg="1"/>
      <p:bldP spid="350" grpId="4" animBg="1"/>
      <p:bldP spid="350" grpId="5" animBg="1"/>
      <p:bldP spid="350" grpId="6" animBg="1"/>
      <p:bldP spid="350" grpId="7" animBg="1"/>
      <p:bldP spid="352" grpId="0" animBg="1"/>
      <p:bldP spid="352" grpId="2" animBg="1"/>
      <p:bldP spid="352" grpId="3" animBg="1"/>
      <p:bldP spid="352" grpId="4" animBg="1"/>
      <p:bldP spid="352" grpId="5" animBg="1"/>
      <p:bldP spid="352" grpId="7" animBg="1"/>
      <p:bldP spid="352" grpId="8" animBg="1"/>
      <p:bldP spid="352" grpId="9" animBg="1"/>
      <p:bldP spid="495" grpId="2" animBg="1"/>
      <p:bldP spid="495" grpId="3" animBg="1"/>
      <p:bldP spid="495" grpId="4" animBg="1"/>
      <p:bldP spid="495" grpId="5" animBg="1"/>
      <p:bldP spid="496" grpId="0" animBg="1"/>
      <p:bldP spid="496" grpId="1" animBg="1"/>
      <p:bldP spid="498" grpId="0" animBg="1"/>
      <p:bldP spid="498" grpId="1" animBg="1"/>
      <p:bldP spid="498" grpId="2" animBg="1"/>
      <p:bldP spid="498" grpId="3" animBg="1"/>
      <p:bldP spid="498" grpId="4" animBg="1"/>
      <p:bldP spid="498" grpId="5" animBg="1"/>
      <p:bldP spid="498" grpId="6" animBg="1"/>
      <p:bldP spid="498" grpId="7" animBg="1"/>
      <p:bldP spid="499" grpId="2" animBg="1"/>
      <p:bldP spid="499" grpId="3" animBg="1"/>
      <p:bldP spid="499" grpId="4" animBg="1"/>
      <p:bldP spid="499" grpId="5" animBg="1"/>
      <p:bldP spid="499" grpId="6" animBg="1"/>
      <p:bldP spid="499" grpId="7" animBg="1"/>
      <p:bldP spid="499" grpId="8" animBg="1"/>
      <p:bldP spid="499" grpId="9" animBg="1"/>
      <p:bldP spid="501" grpId="0" animBg="1"/>
      <p:bldP spid="502" grpId="0"/>
      <p:bldP spid="791" grpId="0" animBg="1"/>
      <p:bldP spid="791" grpId="1" animBg="1"/>
      <p:bldP spid="792" grpId="0" animBg="1"/>
      <p:bldP spid="792" grpId="1" animBg="1"/>
      <p:bldP spid="793" grpId="0"/>
      <p:bldP spid="793" grpId="1"/>
      <p:bldP spid="794" grpId="0" animBg="1"/>
      <p:bldP spid="794" grpId="1" animBg="1"/>
      <p:bldP spid="796" grpId="0" animBg="1"/>
      <p:bldP spid="796" grpId="1" animBg="1"/>
      <p:bldP spid="796" grpId="2" animBg="1"/>
      <p:bldP spid="796" grpId="3" animBg="1"/>
      <p:bldP spid="799" grpId="0" animBg="1"/>
      <p:bldP spid="799" grpId="1" animBg="1"/>
      <p:bldP spid="800" grpId="0"/>
      <p:bldP spid="800" grpId="1"/>
      <p:bldP spid="887" grpId="0" animBg="1"/>
      <p:bldP spid="887" grpId="1" animBg="1"/>
      <p:bldP spid="888" grpId="0" animBg="1"/>
      <p:bldP spid="888" grpId="1" animBg="1"/>
      <p:bldP spid="1116" grpId="0"/>
      <p:bldP spid="1116" grpId="1"/>
      <p:bldP spid="1117" grpId="0" animBg="1"/>
      <p:bldP spid="1117" grpId="1" animBg="1"/>
      <p:bldP spid="1119" grpId="0" animBg="1"/>
      <p:bldP spid="1119" grpId="1" animBg="1"/>
      <p:bldP spid="1119" grpId="2" animBg="1"/>
      <p:bldP spid="1119" grpId="3" animBg="1"/>
      <p:bldP spid="1121" grpId="0" animBg="1"/>
      <p:bldP spid="1121" grpId="1" animBg="1"/>
      <p:bldP spid="1122" grpId="0"/>
      <p:bldP spid="1122" grpId="1"/>
      <p:bldP spid="1167" grpId="0"/>
      <p:bldP spid="1167" grpId="1"/>
      <p:bldP spid="1168" grpId="0" animBg="1"/>
      <p:bldP spid="1168" grpId="1" animBg="1"/>
      <p:bldP spid="1169" grpId="0" animBg="1"/>
      <p:bldP spid="1169" grpId="1" animBg="1"/>
      <p:bldP spid="1169" grpId="2" animBg="1"/>
      <p:bldP spid="1169" grpId="3" animBg="1"/>
      <p:bldP spid="1171" grpId="0" animBg="1"/>
      <p:bldP spid="1171" grpId="1" animBg="1"/>
      <p:bldP spid="1172" grpId="0"/>
      <p:bldP spid="1172" grpId="1"/>
      <p:bldP spid="1200" grpId="0"/>
      <p:bldP spid="1200" grpId="1"/>
      <p:bldP spid="1201" grpId="0" animBg="1"/>
      <p:bldP spid="1201" grpId="1" animBg="1"/>
      <p:bldP spid="1202" grpId="0" animBg="1"/>
      <p:bldP spid="1202" grpId="1" animBg="1"/>
      <p:bldP spid="1204" grpId="0" animBg="1"/>
      <p:bldP spid="1204" grpId="1" animBg="1"/>
      <p:bldP spid="1232" grpId="0" animBg="1"/>
      <p:bldP spid="1232" grpId="1" animBg="1"/>
      <p:bldP spid="1233" grpId="0" animBg="1"/>
      <p:bldP spid="1233" grpId="1" animBg="1"/>
      <p:bldP spid="1235" grpId="0" animBg="1"/>
      <p:bldP spid="1235" grpId="1" animBg="1"/>
      <p:bldP spid="1237" grpId="0" animBg="1"/>
      <p:bldP spid="1237" grpId="1" animBg="1"/>
      <p:bldP spid="12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a:t>
            </a:r>
            <a:r>
              <a:rPr lang="es-CL" b="1" u="sng" dirty="0">
                <a:solidFill>
                  <a:srgbClr val="0070C0"/>
                </a:solidFill>
              </a:rPr>
              <a:t> Insertar un dato en un ABO</a:t>
            </a:r>
            <a:endParaRPr lang="es-CL" sz="1600" b="1" dirty="0">
              <a:solidFill>
                <a:srgbClr val="0070C0"/>
              </a:solidFill>
              <a:latin typeface="Courier New" pitchFamily="49" charset="0"/>
              <a:cs typeface="Courier New" pitchFamily="49" charset="0"/>
            </a:endParaRPr>
          </a:p>
        </p:txBody>
      </p:sp>
      <p:sp>
        <p:nvSpPr>
          <p:cNvPr id="7" name="TextBox 8"/>
          <p:cNvSpPr txBox="1"/>
          <p:nvPr/>
        </p:nvSpPr>
        <p:spPr>
          <a:xfrm>
            <a:off x="0" y="1069300"/>
            <a:ext cx="5867400" cy="2893100"/>
          </a:xfrm>
          <a:prstGeom prst="rect">
            <a:avLst/>
          </a:prstGeom>
          <a:noFill/>
        </p:spPr>
        <p:txBody>
          <a:bodyPr wrap="square" rtlCol="0">
            <a:spAutoFit/>
          </a:bodyPr>
          <a:lstStyle/>
          <a:p>
            <a:r>
              <a:rPr lang="es-ES_tradnl" sz="1400" b="1" dirty="0">
                <a:solidFill>
                  <a:srgbClr val="002060"/>
                </a:solidFill>
                <a:latin typeface="Courier New" pitchFamily="49" charset="0"/>
                <a:cs typeface="Courier New" pitchFamily="49" charset="0"/>
              </a:rPr>
              <a:t>ABO </a:t>
            </a:r>
            <a:r>
              <a:rPr lang="es-ES_tradnl" sz="1400" b="1" u="sng" dirty="0">
                <a:solidFill>
                  <a:srgbClr val="C00000"/>
                </a:solidFill>
                <a:latin typeface="Courier New" pitchFamily="49" charset="0"/>
                <a:cs typeface="Courier New" pitchFamily="49" charset="0"/>
              </a:rPr>
              <a:t>Insertar</a:t>
            </a:r>
            <a:r>
              <a:rPr lang="es-ES_tradnl" sz="1400" b="1" dirty="0">
                <a:solidFill>
                  <a:srgbClr val="002060"/>
                </a:solidFill>
                <a:latin typeface="Courier New" pitchFamily="49" charset="0"/>
                <a:cs typeface="Courier New" pitchFamily="49" charset="0"/>
              </a:rPr>
              <a:t>(ABO A, </a:t>
            </a:r>
            <a:r>
              <a:rPr lang="es-ES_tradnl" sz="1400" b="1" dirty="0" err="1">
                <a:solidFill>
                  <a:srgbClr val="002060"/>
                </a:solidFill>
                <a:latin typeface="Courier New" pitchFamily="49" charset="0"/>
                <a:cs typeface="Courier New" pitchFamily="49" charset="0"/>
              </a:rPr>
              <a:t>tipoDato</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 == </a:t>
            </a:r>
            <a:r>
              <a:rPr lang="es-CL" sz="1400" b="1" dirty="0">
                <a:solidFill>
                  <a:srgbClr val="FF7700"/>
                </a:solidFill>
                <a:latin typeface="Courier New" pitchFamily="49" charset="0"/>
                <a:cs typeface="Courier New" pitchFamily="49" charset="0"/>
              </a:rPr>
              <a:t>NULL</a:t>
            </a:r>
            <a:r>
              <a:rPr lang="es-CL" sz="1400" b="1" dirty="0">
                <a:solidFill>
                  <a:srgbClr val="002060"/>
                </a:solidFill>
                <a:latin typeface="Courier New" pitchFamily="49" charset="0"/>
                <a:cs typeface="Courier New" pitchFamily="49" charset="0"/>
              </a:rPr>
              <a:t>) ENTONCES</a:t>
            </a:r>
          </a:p>
          <a:p>
            <a:r>
              <a:rPr lang="es-CL" sz="1400" b="1" dirty="0">
                <a:solidFill>
                  <a:srgbClr val="002060"/>
                </a:solidFill>
                <a:latin typeface="Courier New" pitchFamily="49" charset="0"/>
                <a:cs typeface="Courier New" pitchFamily="49" charset="0"/>
              </a:rPr>
              <a:t>        A = </a:t>
            </a:r>
            <a:r>
              <a:rPr lang="es-ES_tradnl" sz="1400" b="1" u="sng" dirty="0" err="1">
                <a:solidFill>
                  <a:srgbClr val="002060"/>
                </a:solidFill>
                <a:latin typeface="Courier New" pitchFamily="49" charset="0"/>
                <a:cs typeface="Courier New" pitchFamily="49" charset="0"/>
              </a:rPr>
              <a:t>creaNodo</a:t>
            </a:r>
            <a:r>
              <a:rPr lang="es-ES_tradnl" sz="1400" b="1" dirty="0">
                <a:solidFill>
                  <a:srgbClr val="002060"/>
                </a:solidFill>
                <a:latin typeface="Courier New" pitchFamily="49" charset="0"/>
                <a:cs typeface="Courier New" pitchFamily="49" charset="0"/>
              </a:rPr>
              <a:t>(</a:t>
            </a:r>
            <a:r>
              <a:rPr lang="es-ES_tradnl" sz="1400" b="1" dirty="0">
                <a:solidFill>
                  <a:srgbClr val="00B050"/>
                </a:solidFill>
                <a:latin typeface="Courier New" pitchFamily="49" charset="0"/>
                <a:cs typeface="Courier New" pitchFamily="49" charset="0"/>
              </a:rPr>
              <a:t>dato</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else</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CL" sz="1400" b="1" dirty="0">
                <a:solidFill>
                  <a:srgbClr val="002060"/>
                </a:solidFill>
                <a:latin typeface="Courier New" pitchFamily="49" charset="0"/>
                <a:cs typeface="Courier New" pitchFamily="49" charset="0"/>
              </a:rPr>
              <a:t> &lt; A</a:t>
            </a:r>
            <a:r>
              <a:rPr lang="es-CL" sz="1400" b="1" dirty="0">
                <a:solidFill>
                  <a:srgbClr val="002060"/>
                </a:solidFill>
                <a:latin typeface="Courier New" pitchFamily="49" charset="0"/>
                <a:cs typeface="Courier New" pitchFamily="49" charset="0"/>
                <a:sym typeface="Symbol"/>
              </a:rPr>
              <a:t>-&gt;</a:t>
            </a:r>
            <a:r>
              <a:rPr lang="es-CL" sz="1400" b="1" dirty="0" err="1">
                <a:solidFill>
                  <a:srgbClr val="002060"/>
                </a:solidFill>
                <a:latin typeface="Courier New" pitchFamily="49" charset="0"/>
                <a:cs typeface="Courier New" pitchFamily="49" charset="0"/>
                <a:sym typeface="Symbol"/>
              </a:rPr>
              <a:t>info</a:t>
            </a:r>
            <a:r>
              <a:rPr lang="es-CL" sz="1400" b="1" dirty="0">
                <a:solidFill>
                  <a:srgbClr val="002060"/>
                </a:solidFill>
                <a:latin typeface="Courier New" pitchFamily="49" charset="0"/>
                <a:cs typeface="Courier New" pitchFamily="49" charset="0"/>
              </a:rPr>
              <a:t>) ENTONCES</a:t>
            </a:r>
          </a:p>
          <a:p>
            <a:r>
              <a:rPr lang="es-CL" sz="1400" b="1" dirty="0">
                <a:solidFill>
                  <a:srgbClr val="002060"/>
                </a:solidFill>
                <a:latin typeface="Courier New" pitchFamily="49" charset="0"/>
                <a:cs typeface="Courier New" pitchFamily="49" charset="0"/>
              </a:rPr>
              <a:t>            A</a:t>
            </a:r>
            <a:r>
              <a:rPr lang="es-CL" sz="1400" b="1" dirty="0">
                <a:solidFill>
                  <a:srgbClr val="002060"/>
                </a:solidFill>
                <a:latin typeface="Courier New" pitchFamily="49" charset="0"/>
                <a:cs typeface="Courier New" pitchFamily="49" charset="0"/>
                <a:sym typeface="Symbol"/>
              </a:rPr>
              <a:t>-&gt;</a:t>
            </a:r>
            <a:r>
              <a:rPr lang="es-CL" sz="1400" b="1" dirty="0" err="1">
                <a:solidFill>
                  <a:srgbClr val="002060"/>
                </a:solidFill>
                <a:latin typeface="Courier New" pitchFamily="49" charset="0"/>
                <a:cs typeface="Courier New" pitchFamily="49" charset="0"/>
                <a:sym typeface="Symbol"/>
              </a:rPr>
              <a:t>izq</a:t>
            </a:r>
            <a:r>
              <a:rPr lang="es-CL" sz="1400" b="1" dirty="0">
                <a:solidFill>
                  <a:srgbClr val="002060"/>
                </a:solidFill>
                <a:latin typeface="Courier New" pitchFamily="49" charset="0"/>
                <a:cs typeface="Courier New" pitchFamily="49" charset="0"/>
              </a:rPr>
              <a:t> = </a:t>
            </a:r>
            <a:r>
              <a:rPr lang="es-ES_tradnl" sz="1400" b="1" u="sng" dirty="0">
                <a:solidFill>
                  <a:srgbClr val="C00000"/>
                </a:solidFill>
                <a:latin typeface="Courier New" pitchFamily="49" charset="0"/>
                <a:cs typeface="Courier New" pitchFamily="49" charset="0"/>
              </a:rPr>
              <a:t>Insertar</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a:rPr>
              <a:t>-&gt;</a:t>
            </a:r>
            <a:r>
              <a:rPr lang="es-CL" sz="1400" b="1" dirty="0" err="1">
                <a:solidFill>
                  <a:srgbClr val="002060"/>
                </a:solidFill>
                <a:latin typeface="Courier New" pitchFamily="49" charset="0"/>
                <a:cs typeface="Courier New" pitchFamily="49" charset="0"/>
                <a:sym typeface="Symbol"/>
              </a:rPr>
              <a:t>izq</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else</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a:t>
            </a:r>
            <a:r>
              <a:rPr lang="es-CL" sz="1400" b="1" dirty="0">
                <a:solidFill>
                  <a:srgbClr val="002060"/>
                </a:solidFill>
                <a:latin typeface="Courier New" pitchFamily="49" charset="0"/>
                <a:cs typeface="Courier New" pitchFamily="49" charset="0"/>
                <a:sym typeface="Symbol"/>
              </a:rPr>
              <a:t>-&gt;der</a:t>
            </a:r>
            <a:r>
              <a:rPr lang="es-CL" sz="1400" b="1" dirty="0">
                <a:solidFill>
                  <a:srgbClr val="002060"/>
                </a:solidFill>
                <a:latin typeface="Courier New" pitchFamily="49" charset="0"/>
                <a:cs typeface="Courier New" pitchFamily="49" charset="0"/>
              </a:rPr>
              <a:t> = </a:t>
            </a:r>
            <a:r>
              <a:rPr lang="es-ES_tradnl" sz="1400" b="1" u="sng" dirty="0">
                <a:solidFill>
                  <a:srgbClr val="C00000"/>
                </a:solidFill>
                <a:latin typeface="Courier New" pitchFamily="49" charset="0"/>
                <a:cs typeface="Courier New" pitchFamily="49" charset="0"/>
              </a:rPr>
              <a:t>Insertar</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a:rPr>
              <a:t>-&gt;der</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a:t>
            </a:r>
          </a:p>
          <a:p>
            <a:r>
              <a:rPr lang="es-CL" sz="1400" b="1" dirty="0">
                <a:solidFill>
                  <a:srgbClr val="002060"/>
                </a:solidFill>
                <a:latin typeface="Courier New" pitchFamily="49" charset="0"/>
                <a:cs typeface="Courier New" pitchFamily="49" charset="0"/>
              </a:rPr>
              <a:t>}</a:t>
            </a:r>
          </a:p>
        </p:txBody>
      </p:sp>
    </p:spTree>
    <p:extLst>
      <p:ext uri="{BB962C8B-B14F-4D97-AF65-F5344CB8AC3E}">
        <p14:creationId xmlns:p14="http://schemas.microsoft.com/office/powerpoint/2010/main" val="35241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CuadroTexto 709"/>
          <p:cNvSpPr txBox="1"/>
          <p:nvPr/>
        </p:nvSpPr>
        <p:spPr>
          <a:xfrm>
            <a:off x="3558970" y="5370308"/>
            <a:ext cx="1388522" cy="261610"/>
          </a:xfrm>
          <a:prstGeom prst="rect">
            <a:avLst/>
          </a:prstGeom>
          <a:noFill/>
        </p:spPr>
        <p:txBody>
          <a:bodyPr wrap="none" rtlCol="0">
            <a:spAutoFit/>
          </a:bodyPr>
          <a:lstStyle/>
          <a:p>
            <a:r>
              <a:rPr lang="es-ES_tradnl" sz="1100" b="1" u="sng" dirty="0">
                <a:solidFill>
                  <a:srgbClr val="C00000"/>
                </a:solidFill>
                <a:latin typeface="Courier New" pitchFamily="49" charset="0"/>
                <a:cs typeface="Courier New" pitchFamily="49" charset="0"/>
              </a:rPr>
              <a:t>insertar</a:t>
            </a:r>
            <a:r>
              <a:rPr lang="es-CL" sz="1100" b="1" dirty="0">
                <a:solidFill>
                  <a:srgbClr val="C00000"/>
                </a:solidFill>
              </a:rPr>
              <a:t>(      , </a:t>
            </a:r>
            <a:r>
              <a:rPr lang="es-CL" sz="1100" b="1" dirty="0">
                <a:solidFill>
                  <a:srgbClr val="00B050"/>
                </a:solidFill>
              </a:rPr>
              <a:t>25</a:t>
            </a:r>
            <a:r>
              <a:rPr lang="es-CL" sz="1100" b="1" dirty="0">
                <a:solidFill>
                  <a:srgbClr val="C00000"/>
                </a:solidFill>
              </a:rPr>
              <a:t> )</a:t>
            </a:r>
            <a:endParaRPr lang="es-CL" sz="1400" b="1" dirty="0">
              <a:solidFill>
                <a:srgbClr val="C00000"/>
              </a:solidFill>
            </a:endParaRPr>
          </a:p>
        </p:txBody>
      </p:sp>
      <p:sp>
        <p:nvSpPr>
          <p:cNvPr id="4" name="Marcador de número de diapositiva 3"/>
          <p:cNvSpPr>
            <a:spLocks noGrp="1"/>
          </p:cNvSpPr>
          <p:nvPr>
            <p:ph type="sldNum" sz="quarter" idx="12"/>
          </p:nvPr>
        </p:nvSpPr>
        <p:spPr>
          <a:xfrm>
            <a:off x="8686800" y="7533"/>
            <a:ext cx="457200" cy="297268"/>
          </a:xfrm>
        </p:spPr>
        <p:txBody>
          <a:bodyPr/>
          <a:lstStyle/>
          <a:p>
            <a:fld id="{B6F15528-21DE-4FAA-801E-634DDDAF4B2B}" type="slidenum">
              <a:rPr lang="en-US" smtClean="0"/>
              <a:pPr/>
              <a:t>49</a:t>
            </a:fld>
            <a:endParaRPr lang="en-US"/>
          </a:p>
        </p:txBody>
      </p:sp>
      <p:sp>
        <p:nvSpPr>
          <p:cNvPr id="5"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78" name="TextBox 8"/>
          <p:cNvSpPr txBox="1"/>
          <p:nvPr/>
        </p:nvSpPr>
        <p:spPr>
          <a:xfrm>
            <a:off x="215383" y="533400"/>
            <a:ext cx="4921108" cy="2492990"/>
          </a:xfrm>
          <a:prstGeom prst="rect">
            <a:avLst/>
          </a:prstGeom>
          <a:noFill/>
        </p:spPr>
        <p:txBody>
          <a:bodyPr wrap="square" rtlCol="0">
            <a:spAutoFit/>
          </a:bodyPr>
          <a:lstStyle/>
          <a:p>
            <a:r>
              <a:rPr lang="es-ES_tradnl" sz="1200" b="1" dirty="0">
                <a:solidFill>
                  <a:srgbClr val="002060"/>
                </a:solidFill>
                <a:latin typeface="Courier New" pitchFamily="49" charset="0"/>
                <a:cs typeface="Courier New" pitchFamily="49" charset="0"/>
              </a:rPr>
              <a:t>ABO </a:t>
            </a:r>
            <a:r>
              <a:rPr lang="es-ES_tradnl" sz="1200" b="1" u="sng" dirty="0">
                <a:solidFill>
                  <a:srgbClr val="C00000"/>
                </a:solidFill>
                <a:latin typeface="Courier New" pitchFamily="49" charset="0"/>
                <a:cs typeface="Courier New" pitchFamily="49" charset="0"/>
              </a:rPr>
              <a:t>insertar</a:t>
            </a:r>
            <a:r>
              <a:rPr lang="es-ES_tradnl" sz="1200" b="1" dirty="0">
                <a:solidFill>
                  <a:srgbClr val="002060"/>
                </a:solidFill>
                <a:latin typeface="Courier New" pitchFamily="49" charset="0"/>
                <a:cs typeface="Courier New" pitchFamily="49" charset="0"/>
              </a:rPr>
              <a:t>(ABO A, </a:t>
            </a:r>
            <a:r>
              <a:rPr lang="es-ES_tradnl" sz="1200" b="1" dirty="0" err="1">
                <a:solidFill>
                  <a:srgbClr val="002060"/>
                </a:solidFill>
                <a:latin typeface="Courier New" pitchFamily="49" charset="0"/>
                <a:cs typeface="Courier New" pitchFamily="49" charset="0"/>
              </a:rPr>
              <a:t>tipoDato</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 == </a:t>
            </a:r>
            <a:r>
              <a:rPr lang="es-CL" sz="1200" dirty="0">
                <a:solidFill>
                  <a:srgbClr val="FF7700"/>
                </a:solidFill>
                <a:latin typeface="Courier New" pitchFamily="49" charset="0"/>
                <a:cs typeface="Courier New" pitchFamily="49" charset="0"/>
              </a:rPr>
              <a:t>NULL</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 = </a:t>
            </a:r>
            <a:r>
              <a:rPr lang="es-CL" sz="1200" u="sng" dirty="0" err="1">
                <a:solidFill>
                  <a:srgbClr val="002060"/>
                </a:solidFill>
                <a:latin typeface="Courier New" pitchFamily="49" charset="0"/>
                <a:cs typeface="Courier New" pitchFamily="49" charset="0"/>
              </a:rPr>
              <a:t>creaN</a:t>
            </a:r>
            <a:r>
              <a:rPr lang="es-ES_tradnl" sz="1200" u="sng" dirty="0" err="1">
                <a:solidFill>
                  <a:srgbClr val="002060"/>
                </a:solidFill>
                <a:latin typeface="Courier New" pitchFamily="49" charset="0"/>
                <a:cs typeface="Courier New" pitchFamily="49" charset="0"/>
              </a:rPr>
              <a:t>odo</a:t>
            </a:r>
            <a:r>
              <a:rPr lang="es-ES_tradnl" sz="1200" dirty="0">
                <a:solidFill>
                  <a:srgbClr val="002060"/>
                </a:solidFill>
                <a:latin typeface="Courier New" pitchFamily="49" charset="0"/>
                <a:cs typeface="Courier New" pitchFamily="49" charset="0"/>
              </a:rPr>
              <a:t>(</a:t>
            </a:r>
            <a:r>
              <a:rPr lang="es-ES_tradnl" sz="1200" dirty="0">
                <a:solidFill>
                  <a:srgbClr val="00B050"/>
                </a:solidFill>
                <a:latin typeface="Courier New" pitchFamily="49" charset="0"/>
                <a:cs typeface="Courier New" pitchFamily="49" charset="0"/>
              </a:rPr>
              <a:t>dato</a:t>
            </a:r>
            <a:r>
              <a:rPr lang="es-ES_tradnl" sz="1200" dirty="0">
                <a:solidFill>
                  <a:srgbClr val="002060"/>
                </a:solidFill>
                <a:latin typeface="Courier New" pitchFamily="49" charset="0"/>
                <a:cs typeface="Courier New" pitchFamily="49" charset="0"/>
              </a:rPr>
              <a:t>)</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t>
            </a:r>
            <a:r>
              <a:rPr lang="es-ES_tradn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 &lt;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info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izq</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insertar</a:t>
            </a:r>
            <a:r>
              <a:rPr lang="es-ES_tradnl" sz="1200" dirty="0">
                <a:solidFill>
                  <a:srgbClr val="002060"/>
                </a:solidFill>
                <a:latin typeface="Courier New" pitchFamily="49" charset="0"/>
                <a:cs typeface="Courier New" pitchFamily="49" charset="0"/>
              </a:rPr>
              <a:t>(</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izq</a:t>
            </a:r>
            <a:r>
              <a:rPr lang="es-ES_tradnl" sz="1200" dirty="0">
                <a:solidFill>
                  <a:srgbClr val="002060"/>
                </a:solidFill>
                <a:latin typeface="Courier New" pitchFamily="49" charset="0"/>
                <a:cs typeface="Courier New" pitchFamily="49" charset="0"/>
              </a:rPr>
              <a:t>, </a:t>
            </a:r>
            <a:r>
              <a:rPr lang="es-ES_tradnl" sz="1200" dirty="0">
                <a:solidFill>
                  <a:srgbClr val="00B050"/>
                </a:solidFill>
                <a:latin typeface="Courier New" pitchFamily="49" charset="0"/>
                <a:cs typeface="Courier New" pitchFamily="49" charset="0"/>
              </a:rPr>
              <a:t>dato</a:t>
            </a:r>
            <a:r>
              <a:rPr lang="es-ES_tradnl" sz="1200" dirty="0">
                <a:solidFill>
                  <a:srgbClr val="002060"/>
                </a:solidFill>
                <a:latin typeface="Courier New" pitchFamily="49" charset="0"/>
                <a:cs typeface="Courier New" pitchFamily="49" charset="0"/>
              </a:rPr>
              <a:t>);</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-&gt;der</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insertar</a:t>
            </a:r>
            <a:r>
              <a:rPr lang="es-ES_tradnl" sz="1200" dirty="0">
                <a:solidFill>
                  <a:srgbClr val="002060"/>
                </a:solidFill>
                <a:latin typeface="Courier New" pitchFamily="49" charset="0"/>
                <a:cs typeface="Courier New" pitchFamily="49" charset="0"/>
              </a:rPr>
              <a:t>(</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a:rPr>
              <a:t>-&gt;der</a:t>
            </a:r>
            <a:r>
              <a:rPr lang="es-ES_tradnl" sz="1200" dirty="0">
                <a:solidFill>
                  <a:srgbClr val="002060"/>
                </a:solidFill>
                <a:latin typeface="Courier New" pitchFamily="49" charset="0"/>
                <a:cs typeface="Courier New" pitchFamily="49" charset="0"/>
              </a:rPr>
              <a:t>, </a:t>
            </a:r>
            <a:r>
              <a:rPr lang="es-ES_tradnl" sz="1200" dirty="0">
                <a:solidFill>
                  <a:srgbClr val="00B050"/>
                </a:solidFill>
                <a:latin typeface="Courier New" pitchFamily="49" charset="0"/>
                <a:cs typeface="Courier New" pitchFamily="49" charset="0"/>
              </a:rPr>
              <a:t>dato</a:t>
            </a:r>
            <a:r>
              <a:rPr lang="es-ES_tradnl" sz="1200" dirty="0">
                <a:solidFill>
                  <a:srgbClr val="002060"/>
                </a:solidFill>
                <a:latin typeface="Courier New" pitchFamily="49" charset="0"/>
                <a:cs typeface="Courier New" pitchFamily="49" charset="0"/>
              </a:rPr>
              <a:t>);</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A;</a:t>
            </a:r>
          </a:p>
          <a:p>
            <a:r>
              <a:rPr lang="es-CL" sz="1200" dirty="0">
                <a:solidFill>
                  <a:srgbClr val="002060"/>
                </a:solidFill>
                <a:latin typeface="Courier New" pitchFamily="49" charset="0"/>
                <a:cs typeface="Courier New" pitchFamily="49" charset="0"/>
              </a:rPr>
              <a:t>}</a:t>
            </a:r>
          </a:p>
        </p:txBody>
      </p:sp>
      <p:sp>
        <p:nvSpPr>
          <p:cNvPr id="80" name="CuadroTexto 79"/>
          <p:cNvSpPr txBox="1"/>
          <p:nvPr/>
        </p:nvSpPr>
        <p:spPr>
          <a:xfrm>
            <a:off x="845020" y="3053267"/>
            <a:ext cx="1705916"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insertar</a:t>
            </a:r>
            <a:r>
              <a:rPr lang="es-CL" sz="1400" b="1" dirty="0">
                <a:solidFill>
                  <a:srgbClr val="C00000"/>
                </a:solidFill>
              </a:rPr>
              <a:t>(      , </a:t>
            </a:r>
            <a:r>
              <a:rPr lang="es-CL" sz="1400" b="1" dirty="0">
                <a:solidFill>
                  <a:srgbClr val="00B050"/>
                </a:solidFill>
              </a:rPr>
              <a:t>25</a:t>
            </a:r>
            <a:r>
              <a:rPr lang="es-CL" sz="1400" b="1" dirty="0">
                <a:solidFill>
                  <a:srgbClr val="C00000"/>
                </a:solidFill>
              </a:rPr>
              <a:t> )</a:t>
            </a:r>
            <a:endParaRPr lang="es-CL" b="1" dirty="0">
              <a:solidFill>
                <a:srgbClr val="C00000"/>
              </a:solidFill>
            </a:endParaRPr>
          </a:p>
        </p:txBody>
      </p:sp>
      <p:sp>
        <p:nvSpPr>
          <p:cNvPr id="81" name="Flecha derecha 80"/>
          <p:cNvSpPr/>
          <p:nvPr/>
        </p:nvSpPr>
        <p:spPr>
          <a:xfrm>
            <a:off x="411725" y="9847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2" name="CuadroTexto 81"/>
          <p:cNvSpPr txBox="1"/>
          <p:nvPr/>
        </p:nvSpPr>
        <p:spPr>
          <a:xfrm>
            <a:off x="593756" y="3067763"/>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83" name="Conector recto 82"/>
          <p:cNvCxnSpPr/>
          <p:nvPr/>
        </p:nvCxnSpPr>
        <p:spPr>
          <a:xfrm>
            <a:off x="3124200" y="2999484"/>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4" name="CuadroTexto 83"/>
          <p:cNvSpPr txBox="1"/>
          <p:nvPr/>
        </p:nvSpPr>
        <p:spPr>
          <a:xfrm>
            <a:off x="593757" y="3067763"/>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sp>
        <p:nvSpPr>
          <p:cNvPr id="85" name="Flecha derecha 84"/>
          <p:cNvSpPr/>
          <p:nvPr/>
        </p:nvSpPr>
        <p:spPr>
          <a:xfrm>
            <a:off x="44451" y="6174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6" name="Flecha derecha 85"/>
          <p:cNvSpPr/>
          <p:nvPr/>
        </p:nvSpPr>
        <p:spPr>
          <a:xfrm>
            <a:off x="411725" y="135038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7" name="Flecha derecha 86"/>
          <p:cNvSpPr/>
          <p:nvPr/>
        </p:nvSpPr>
        <p:spPr>
          <a:xfrm>
            <a:off x="767339" y="17161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8" name="Flecha derecha 87"/>
          <p:cNvSpPr/>
          <p:nvPr/>
        </p:nvSpPr>
        <p:spPr>
          <a:xfrm>
            <a:off x="767832" y="2082747"/>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9" name="Flecha derecha 88"/>
          <p:cNvSpPr/>
          <p:nvPr/>
        </p:nvSpPr>
        <p:spPr>
          <a:xfrm>
            <a:off x="779398" y="116571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0" name="Flecha derecha 89"/>
          <p:cNvSpPr/>
          <p:nvPr/>
        </p:nvSpPr>
        <p:spPr>
          <a:xfrm>
            <a:off x="1126545" y="189714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1" name="Flecha derecha 90"/>
          <p:cNvSpPr/>
          <p:nvPr/>
        </p:nvSpPr>
        <p:spPr>
          <a:xfrm>
            <a:off x="1127038" y="225947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92" name="Conector recto 91"/>
          <p:cNvCxnSpPr/>
          <p:nvPr/>
        </p:nvCxnSpPr>
        <p:spPr>
          <a:xfrm rot="5400000">
            <a:off x="1558200" y="1428362"/>
            <a:ext cx="0" cy="313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upo 2"/>
          <p:cNvGrpSpPr/>
          <p:nvPr/>
        </p:nvGrpSpPr>
        <p:grpSpPr>
          <a:xfrm>
            <a:off x="914257" y="3038771"/>
            <a:ext cx="1352837" cy="1855224"/>
            <a:chOff x="885907" y="3188990"/>
            <a:chExt cx="1352837" cy="1855224"/>
          </a:xfrm>
        </p:grpSpPr>
        <p:grpSp>
          <p:nvGrpSpPr>
            <p:cNvPr id="97" name="Group 56"/>
            <p:cNvGrpSpPr/>
            <p:nvPr/>
          </p:nvGrpSpPr>
          <p:grpSpPr>
            <a:xfrm>
              <a:off x="1714886" y="3188990"/>
              <a:ext cx="379103" cy="491893"/>
              <a:chOff x="6819917" y="1089979"/>
              <a:chExt cx="379103" cy="480501"/>
            </a:xfrm>
          </p:grpSpPr>
          <p:sp>
            <p:nvSpPr>
              <p:cNvPr id="176"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177"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885907" y="3682845"/>
              <a:ext cx="1352837" cy="1361369"/>
              <a:chOff x="885907" y="3682845"/>
              <a:chExt cx="1352837" cy="1361369"/>
            </a:xfrm>
          </p:grpSpPr>
          <p:grpSp>
            <p:nvGrpSpPr>
              <p:cNvPr id="96" name="Grupo 95"/>
              <p:cNvGrpSpPr/>
              <p:nvPr/>
            </p:nvGrpSpPr>
            <p:grpSpPr>
              <a:xfrm>
                <a:off x="1503570" y="3682845"/>
                <a:ext cx="341760" cy="291880"/>
                <a:chOff x="3778806" y="3784156"/>
                <a:chExt cx="341760" cy="291880"/>
              </a:xfrm>
            </p:grpSpPr>
            <p:sp>
              <p:nvSpPr>
                <p:cNvPr id="178"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179"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98" name="Grupo 97"/>
              <p:cNvGrpSpPr/>
              <p:nvPr/>
            </p:nvGrpSpPr>
            <p:grpSpPr>
              <a:xfrm>
                <a:off x="1772887" y="3931980"/>
                <a:ext cx="465857" cy="629057"/>
                <a:chOff x="4048123" y="4033291"/>
                <a:chExt cx="465857" cy="629057"/>
              </a:xfrm>
            </p:grpSpPr>
            <p:grpSp>
              <p:nvGrpSpPr>
                <p:cNvPr id="160" name="Grupo 159"/>
                <p:cNvGrpSpPr/>
                <p:nvPr/>
              </p:nvGrpSpPr>
              <p:grpSpPr>
                <a:xfrm>
                  <a:off x="4094880" y="4186258"/>
                  <a:ext cx="419100" cy="476090"/>
                  <a:chOff x="4323480" y="4253106"/>
                  <a:chExt cx="419100" cy="476090"/>
                </a:xfrm>
              </p:grpSpPr>
              <p:grpSp>
                <p:nvGrpSpPr>
                  <p:cNvPr id="162" name="Grupo 161"/>
                  <p:cNvGrpSpPr/>
                  <p:nvPr/>
                </p:nvGrpSpPr>
                <p:grpSpPr>
                  <a:xfrm>
                    <a:off x="4357005" y="4253106"/>
                    <a:ext cx="341760" cy="291880"/>
                    <a:chOff x="4372245" y="4263266"/>
                    <a:chExt cx="341760" cy="291880"/>
                  </a:xfrm>
                </p:grpSpPr>
                <p:sp>
                  <p:nvSpPr>
                    <p:cNvPr id="174"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175"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63" name="Group 121"/>
                  <p:cNvGrpSpPr/>
                  <p:nvPr/>
                </p:nvGrpSpPr>
                <p:grpSpPr>
                  <a:xfrm>
                    <a:off x="4323480" y="4543930"/>
                    <a:ext cx="419100" cy="185266"/>
                    <a:chOff x="5772150" y="2628900"/>
                    <a:chExt cx="419100" cy="180975"/>
                  </a:xfrm>
                </p:grpSpPr>
                <p:grpSp>
                  <p:nvGrpSpPr>
                    <p:cNvPr id="164" name="Group 92"/>
                    <p:cNvGrpSpPr/>
                    <p:nvPr/>
                  </p:nvGrpSpPr>
                  <p:grpSpPr>
                    <a:xfrm>
                      <a:off x="5772150" y="2628900"/>
                      <a:ext cx="161925" cy="180975"/>
                      <a:chOff x="5772150" y="2628900"/>
                      <a:chExt cx="161925" cy="180975"/>
                    </a:xfrm>
                  </p:grpSpPr>
                  <p:cxnSp>
                    <p:nvCxnSpPr>
                      <p:cNvPr id="170"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1" name="Group 91"/>
                      <p:cNvGrpSpPr/>
                      <p:nvPr/>
                    </p:nvGrpSpPr>
                    <p:grpSpPr>
                      <a:xfrm>
                        <a:off x="5772150" y="2790825"/>
                        <a:ext cx="152400" cy="19050"/>
                        <a:chOff x="5105400" y="3200400"/>
                        <a:chExt cx="152400" cy="19050"/>
                      </a:xfrm>
                    </p:grpSpPr>
                    <p:cxnSp>
                      <p:nvCxnSpPr>
                        <p:cNvPr id="172"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5" name="Group 93"/>
                    <p:cNvGrpSpPr/>
                    <p:nvPr/>
                  </p:nvGrpSpPr>
                  <p:grpSpPr>
                    <a:xfrm flipH="1">
                      <a:off x="6029325" y="2628900"/>
                      <a:ext cx="161925" cy="180975"/>
                      <a:chOff x="5772150" y="2628900"/>
                      <a:chExt cx="161925" cy="180975"/>
                    </a:xfrm>
                  </p:grpSpPr>
                  <p:cxnSp>
                    <p:nvCxnSpPr>
                      <p:cNvPr id="166"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7" name="Group 91"/>
                      <p:cNvGrpSpPr/>
                      <p:nvPr/>
                    </p:nvGrpSpPr>
                    <p:grpSpPr>
                      <a:xfrm>
                        <a:off x="5772150" y="2790825"/>
                        <a:ext cx="152400" cy="19050"/>
                        <a:chOff x="5105400" y="3200400"/>
                        <a:chExt cx="152400" cy="19050"/>
                      </a:xfrm>
                    </p:grpSpPr>
                    <p:cxnSp>
                      <p:nvCxnSpPr>
                        <p:cNvPr id="168"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61" name="Straight Connector 94"/>
                <p:cNvCxnSpPr/>
                <p:nvPr/>
              </p:nvCxnSpPr>
              <p:spPr>
                <a:xfrm>
                  <a:off x="4048123"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56" name="Straight Connector 94"/>
              <p:cNvCxnSpPr/>
              <p:nvPr/>
            </p:nvCxnSpPr>
            <p:spPr>
              <a:xfrm flipH="1">
                <a:off x="1381564" y="3931980"/>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7" name="Grupo 136"/>
              <p:cNvGrpSpPr/>
              <p:nvPr/>
            </p:nvGrpSpPr>
            <p:grpSpPr>
              <a:xfrm>
                <a:off x="1169119" y="4095472"/>
                <a:ext cx="341760" cy="291880"/>
                <a:chOff x="3778806" y="3784156"/>
                <a:chExt cx="341760" cy="291880"/>
              </a:xfrm>
            </p:grpSpPr>
            <p:sp>
              <p:nvSpPr>
                <p:cNvPr id="138"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139"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02" name="Grupo 101"/>
              <p:cNvGrpSpPr/>
              <p:nvPr/>
            </p:nvGrpSpPr>
            <p:grpSpPr>
              <a:xfrm>
                <a:off x="885907" y="4346081"/>
                <a:ext cx="419100" cy="698133"/>
                <a:chOff x="3441151" y="4886328"/>
                <a:chExt cx="419100" cy="698133"/>
              </a:xfrm>
            </p:grpSpPr>
            <p:cxnSp>
              <p:nvCxnSpPr>
                <p:cNvPr id="120" name="Straight Connector 102"/>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upo 120"/>
                <p:cNvGrpSpPr/>
                <p:nvPr/>
              </p:nvGrpSpPr>
              <p:grpSpPr>
                <a:xfrm>
                  <a:off x="3441151" y="5108371"/>
                  <a:ext cx="419100" cy="476090"/>
                  <a:chOff x="4323480" y="4253106"/>
                  <a:chExt cx="419100" cy="476090"/>
                </a:xfrm>
              </p:grpSpPr>
              <p:grpSp>
                <p:nvGrpSpPr>
                  <p:cNvPr id="122" name="Grupo 121"/>
                  <p:cNvGrpSpPr/>
                  <p:nvPr/>
                </p:nvGrpSpPr>
                <p:grpSpPr>
                  <a:xfrm>
                    <a:off x="4357005" y="4253106"/>
                    <a:ext cx="341760" cy="291880"/>
                    <a:chOff x="4372245" y="4263266"/>
                    <a:chExt cx="341760" cy="291880"/>
                  </a:xfrm>
                </p:grpSpPr>
                <p:sp>
                  <p:nvSpPr>
                    <p:cNvPr id="134"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135"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23" name="Group 121"/>
                  <p:cNvGrpSpPr/>
                  <p:nvPr/>
                </p:nvGrpSpPr>
                <p:grpSpPr>
                  <a:xfrm>
                    <a:off x="4323480" y="4543930"/>
                    <a:ext cx="419100" cy="185266"/>
                    <a:chOff x="5772150" y="2628900"/>
                    <a:chExt cx="419100" cy="180975"/>
                  </a:xfrm>
                </p:grpSpPr>
                <p:grpSp>
                  <p:nvGrpSpPr>
                    <p:cNvPr id="124" name="Group 92"/>
                    <p:cNvGrpSpPr/>
                    <p:nvPr/>
                  </p:nvGrpSpPr>
                  <p:grpSpPr>
                    <a:xfrm>
                      <a:off x="5772150" y="2628900"/>
                      <a:ext cx="161925" cy="180975"/>
                      <a:chOff x="5772150" y="2628900"/>
                      <a:chExt cx="161925" cy="180975"/>
                    </a:xfrm>
                  </p:grpSpPr>
                  <p:cxnSp>
                    <p:nvCxnSpPr>
                      <p:cNvPr id="130"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1" name="Group 91"/>
                      <p:cNvGrpSpPr/>
                      <p:nvPr/>
                    </p:nvGrpSpPr>
                    <p:grpSpPr>
                      <a:xfrm>
                        <a:off x="5772150" y="2790825"/>
                        <a:ext cx="152400" cy="19050"/>
                        <a:chOff x="5105400" y="3200400"/>
                        <a:chExt cx="152400" cy="19050"/>
                      </a:xfrm>
                    </p:grpSpPr>
                    <p:cxnSp>
                      <p:nvCxnSpPr>
                        <p:cNvPr id="132"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5" name="Group 93"/>
                    <p:cNvGrpSpPr/>
                    <p:nvPr/>
                  </p:nvGrpSpPr>
                  <p:grpSpPr>
                    <a:xfrm flipH="1">
                      <a:off x="6029325" y="2628900"/>
                      <a:ext cx="161925" cy="180975"/>
                      <a:chOff x="5772150" y="2628900"/>
                      <a:chExt cx="161925" cy="180975"/>
                    </a:xfrm>
                  </p:grpSpPr>
                  <p:cxnSp>
                    <p:nvCxnSpPr>
                      <p:cNvPr id="126"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7" name="Group 91"/>
                      <p:cNvGrpSpPr/>
                      <p:nvPr/>
                    </p:nvGrpSpPr>
                    <p:grpSpPr>
                      <a:xfrm>
                        <a:off x="5772150" y="2790825"/>
                        <a:ext cx="152400" cy="19050"/>
                        <a:chOff x="5105400" y="3200400"/>
                        <a:chExt cx="152400" cy="19050"/>
                      </a:xfrm>
                    </p:grpSpPr>
                    <p:cxnSp>
                      <p:nvCxnSpPr>
                        <p:cNvPr id="128"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103" name="Grupo 102"/>
              <p:cNvGrpSpPr/>
              <p:nvPr/>
            </p:nvGrpSpPr>
            <p:grpSpPr>
              <a:xfrm>
                <a:off x="1396401" y="4346081"/>
                <a:ext cx="419100" cy="698133"/>
                <a:chOff x="3951645" y="4886328"/>
                <a:chExt cx="419100" cy="698133"/>
              </a:xfrm>
            </p:grpSpPr>
            <p:cxnSp>
              <p:nvCxnSpPr>
                <p:cNvPr id="104" name="Straight Connector 103"/>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5" name="Grupo 104"/>
                <p:cNvGrpSpPr/>
                <p:nvPr/>
              </p:nvGrpSpPr>
              <p:grpSpPr>
                <a:xfrm>
                  <a:off x="3951645" y="5108371"/>
                  <a:ext cx="419100" cy="476090"/>
                  <a:chOff x="4323480" y="4253106"/>
                  <a:chExt cx="419100" cy="476090"/>
                </a:xfrm>
              </p:grpSpPr>
              <p:grpSp>
                <p:nvGrpSpPr>
                  <p:cNvPr id="106" name="Grupo 105"/>
                  <p:cNvGrpSpPr/>
                  <p:nvPr/>
                </p:nvGrpSpPr>
                <p:grpSpPr>
                  <a:xfrm>
                    <a:off x="4357005" y="4253106"/>
                    <a:ext cx="341760" cy="291880"/>
                    <a:chOff x="4372245" y="4263266"/>
                    <a:chExt cx="341760" cy="291880"/>
                  </a:xfrm>
                </p:grpSpPr>
                <p:sp>
                  <p:nvSpPr>
                    <p:cNvPr id="118"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119"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07" name="Group 121"/>
                  <p:cNvGrpSpPr/>
                  <p:nvPr/>
                </p:nvGrpSpPr>
                <p:grpSpPr>
                  <a:xfrm>
                    <a:off x="4323480" y="4543930"/>
                    <a:ext cx="419100" cy="185266"/>
                    <a:chOff x="5772150" y="2628900"/>
                    <a:chExt cx="419100" cy="180975"/>
                  </a:xfrm>
                </p:grpSpPr>
                <p:grpSp>
                  <p:nvGrpSpPr>
                    <p:cNvPr id="108" name="Group 92"/>
                    <p:cNvGrpSpPr/>
                    <p:nvPr/>
                  </p:nvGrpSpPr>
                  <p:grpSpPr>
                    <a:xfrm>
                      <a:off x="5772150" y="2628900"/>
                      <a:ext cx="161925" cy="180975"/>
                      <a:chOff x="5772150" y="2628900"/>
                      <a:chExt cx="161925" cy="180975"/>
                    </a:xfrm>
                  </p:grpSpPr>
                  <p:cxnSp>
                    <p:nvCxnSpPr>
                      <p:cNvPr id="114"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5" name="Group 91"/>
                      <p:cNvGrpSpPr/>
                      <p:nvPr/>
                    </p:nvGrpSpPr>
                    <p:grpSpPr>
                      <a:xfrm>
                        <a:off x="5772150" y="2790825"/>
                        <a:ext cx="152400" cy="19050"/>
                        <a:chOff x="5105400" y="3200400"/>
                        <a:chExt cx="152400" cy="19050"/>
                      </a:xfrm>
                    </p:grpSpPr>
                    <p:cxnSp>
                      <p:nvCxnSpPr>
                        <p:cNvPr id="116"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93"/>
                    <p:cNvGrpSpPr/>
                    <p:nvPr/>
                  </p:nvGrpSpPr>
                  <p:grpSpPr>
                    <a:xfrm flipH="1">
                      <a:off x="6029325" y="2628900"/>
                      <a:ext cx="161925" cy="180975"/>
                      <a:chOff x="5772150" y="2628900"/>
                      <a:chExt cx="161925" cy="180975"/>
                    </a:xfrm>
                  </p:grpSpPr>
                  <p:cxnSp>
                    <p:nvCxnSpPr>
                      <p:cNvPr id="110"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1" name="Group 91"/>
                      <p:cNvGrpSpPr/>
                      <p:nvPr/>
                    </p:nvGrpSpPr>
                    <p:grpSpPr>
                      <a:xfrm>
                        <a:off x="5772150" y="2790825"/>
                        <a:ext cx="152400" cy="19050"/>
                        <a:chOff x="5105400" y="3200400"/>
                        <a:chExt cx="152400" cy="19050"/>
                      </a:xfrm>
                    </p:grpSpPr>
                    <p:cxnSp>
                      <p:nvCxnSpPr>
                        <p:cNvPr id="112"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grpSp>
      <p:sp>
        <p:nvSpPr>
          <p:cNvPr id="361" name="Flecha derecha 360"/>
          <p:cNvSpPr/>
          <p:nvPr/>
        </p:nvSpPr>
        <p:spPr>
          <a:xfrm>
            <a:off x="411725" y="262890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52" name="Imagen 551"/>
          <p:cNvPicPr>
            <a:picLocks noChangeAspect="1"/>
          </p:cNvPicPr>
          <p:nvPr/>
        </p:nvPicPr>
        <p:blipFill>
          <a:blip r:embed="rId2"/>
          <a:stretch>
            <a:fillRect/>
          </a:stretch>
        </p:blipFill>
        <p:spPr>
          <a:xfrm>
            <a:off x="1121589" y="5181600"/>
            <a:ext cx="953835" cy="1484788"/>
          </a:xfrm>
          <a:prstGeom prst="rect">
            <a:avLst/>
          </a:prstGeom>
        </p:spPr>
      </p:pic>
      <p:sp>
        <p:nvSpPr>
          <p:cNvPr id="553" name="CuadroTexto 552"/>
          <p:cNvSpPr txBox="1"/>
          <p:nvPr/>
        </p:nvSpPr>
        <p:spPr>
          <a:xfrm>
            <a:off x="1659478" y="5849535"/>
            <a:ext cx="1388522" cy="261610"/>
          </a:xfrm>
          <a:prstGeom prst="rect">
            <a:avLst/>
          </a:prstGeom>
          <a:noFill/>
        </p:spPr>
        <p:txBody>
          <a:bodyPr wrap="none" rtlCol="0">
            <a:spAutoFit/>
          </a:bodyPr>
          <a:lstStyle/>
          <a:p>
            <a:r>
              <a:rPr lang="es-ES_tradnl" sz="1100" b="1" u="sng" dirty="0">
                <a:solidFill>
                  <a:srgbClr val="C00000"/>
                </a:solidFill>
                <a:latin typeface="Courier New" pitchFamily="49" charset="0"/>
                <a:cs typeface="Courier New" pitchFamily="49" charset="0"/>
              </a:rPr>
              <a:t>insertar</a:t>
            </a:r>
            <a:r>
              <a:rPr lang="es-CL" sz="1100" b="1" dirty="0">
                <a:solidFill>
                  <a:srgbClr val="C00000"/>
                </a:solidFill>
              </a:rPr>
              <a:t>(      , </a:t>
            </a:r>
            <a:r>
              <a:rPr lang="es-CL" sz="1100" b="1" dirty="0">
                <a:solidFill>
                  <a:srgbClr val="00B050"/>
                </a:solidFill>
              </a:rPr>
              <a:t>25</a:t>
            </a:r>
            <a:r>
              <a:rPr lang="es-CL" sz="1100" b="1" dirty="0">
                <a:solidFill>
                  <a:srgbClr val="C00000"/>
                </a:solidFill>
              </a:rPr>
              <a:t> )</a:t>
            </a:r>
            <a:endParaRPr lang="es-CL" sz="1400" b="1" dirty="0">
              <a:solidFill>
                <a:srgbClr val="C00000"/>
              </a:solidFill>
            </a:endParaRPr>
          </a:p>
        </p:txBody>
      </p:sp>
      <p:pic>
        <p:nvPicPr>
          <p:cNvPr id="619" name="Imagen 618"/>
          <p:cNvPicPr>
            <a:picLocks noChangeAspect="1"/>
          </p:cNvPicPr>
          <p:nvPr/>
        </p:nvPicPr>
        <p:blipFill>
          <a:blip r:embed="rId3"/>
          <a:stretch>
            <a:fillRect/>
          </a:stretch>
        </p:blipFill>
        <p:spPr>
          <a:xfrm>
            <a:off x="2530090" y="5997273"/>
            <a:ext cx="313439" cy="517856"/>
          </a:xfrm>
          <a:prstGeom prst="rect">
            <a:avLst/>
          </a:prstGeom>
        </p:spPr>
      </p:pic>
      <p:sp>
        <p:nvSpPr>
          <p:cNvPr id="620" name="CuadroTexto 619"/>
          <p:cNvSpPr txBox="1"/>
          <p:nvPr/>
        </p:nvSpPr>
        <p:spPr>
          <a:xfrm>
            <a:off x="3794885" y="3073583"/>
            <a:ext cx="1705916"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insertar</a:t>
            </a:r>
            <a:r>
              <a:rPr lang="es-CL" sz="1400" b="1" dirty="0">
                <a:solidFill>
                  <a:srgbClr val="C00000"/>
                </a:solidFill>
              </a:rPr>
              <a:t>(      , </a:t>
            </a:r>
            <a:r>
              <a:rPr lang="es-CL" sz="1400" b="1" dirty="0">
                <a:solidFill>
                  <a:srgbClr val="00B050"/>
                </a:solidFill>
              </a:rPr>
              <a:t>25</a:t>
            </a:r>
            <a:r>
              <a:rPr lang="es-CL" sz="1400" b="1" dirty="0">
                <a:solidFill>
                  <a:srgbClr val="C00000"/>
                </a:solidFill>
              </a:rPr>
              <a:t> )</a:t>
            </a:r>
            <a:endParaRPr lang="es-CL" b="1" dirty="0">
              <a:solidFill>
                <a:srgbClr val="C00000"/>
              </a:solidFill>
            </a:endParaRPr>
          </a:p>
        </p:txBody>
      </p:sp>
      <p:sp>
        <p:nvSpPr>
          <p:cNvPr id="621" name="CuadroTexto 620"/>
          <p:cNvSpPr txBox="1"/>
          <p:nvPr/>
        </p:nvSpPr>
        <p:spPr>
          <a:xfrm>
            <a:off x="3543621" y="308807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cxnSp>
        <p:nvCxnSpPr>
          <p:cNvPr id="622" name="Conector recto 621"/>
          <p:cNvCxnSpPr/>
          <p:nvPr/>
        </p:nvCxnSpPr>
        <p:spPr>
          <a:xfrm>
            <a:off x="6004200" y="2999484"/>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3" name="CuadroTexto 622"/>
          <p:cNvSpPr txBox="1"/>
          <p:nvPr/>
        </p:nvSpPr>
        <p:spPr>
          <a:xfrm>
            <a:off x="3543622" y="308807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cxnSp>
        <p:nvCxnSpPr>
          <p:cNvPr id="624" name="Conector recto 623"/>
          <p:cNvCxnSpPr/>
          <p:nvPr/>
        </p:nvCxnSpPr>
        <p:spPr>
          <a:xfrm rot="5400000">
            <a:off x="4564200" y="1554362"/>
            <a:ext cx="0" cy="28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50" name="Grupo 949"/>
          <p:cNvGrpSpPr/>
          <p:nvPr/>
        </p:nvGrpSpPr>
        <p:grpSpPr>
          <a:xfrm>
            <a:off x="4430323" y="3059087"/>
            <a:ext cx="641881" cy="969945"/>
            <a:chOff x="5489518" y="3038771"/>
            <a:chExt cx="641881" cy="969945"/>
          </a:xfrm>
        </p:grpSpPr>
        <p:grpSp>
          <p:nvGrpSpPr>
            <p:cNvPr id="626" name="Group 56"/>
            <p:cNvGrpSpPr/>
            <p:nvPr/>
          </p:nvGrpSpPr>
          <p:grpSpPr>
            <a:xfrm>
              <a:off x="5752296" y="3038771"/>
              <a:ext cx="379103" cy="491893"/>
              <a:chOff x="6819917" y="1089979"/>
              <a:chExt cx="379103" cy="480501"/>
            </a:xfrm>
          </p:grpSpPr>
          <p:sp>
            <p:nvSpPr>
              <p:cNvPr id="686"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87"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68" name="Grupo 667"/>
            <p:cNvGrpSpPr/>
            <p:nvPr/>
          </p:nvGrpSpPr>
          <p:grpSpPr>
            <a:xfrm>
              <a:off x="5489518" y="3532626"/>
              <a:ext cx="419100" cy="476090"/>
              <a:chOff x="4323480" y="4253106"/>
              <a:chExt cx="419100" cy="476090"/>
            </a:xfrm>
          </p:grpSpPr>
          <p:grpSp>
            <p:nvGrpSpPr>
              <p:cNvPr id="670" name="Grupo 669"/>
              <p:cNvGrpSpPr/>
              <p:nvPr/>
            </p:nvGrpSpPr>
            <p:grpSpPr>
              <a:xfrm>
                <a:off x="4357005" y="4253106"/>
                <a:ext cx="341760" cy="291880"/>
                <a:chOff x="4372245" y="4263266"/>
                <a:chExt cx="341760" cy="291880"/>
              </a:xfrm>
            </p:grpSpPr>
            <p:sp>
              <p:nvSpPr>
                <p:cNvPr id="682"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83"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71" name="Group 121"/>
              <p:cNvGrpSpPr/>
              <p:nvPr/>
            </p:nvGrpSpPr>
            <p:grpSpPr>
              <a:xfrm>
                <a:off x="4323480" y="4543930"/>
                <a:ext cx="419100" cy="185266"/>
                <a:chOff x="5772150" y="2628900"/>
                <a:chExt cx="419100" cy="180975"/>
              </a:xfrm>
            </p:grpSpPr>
            <p:grpSp>
              <p:nvGrpSpPr>
                <p:cNvPr id="672" name="Group 92"/>
                <p:cNvGrpSpPr/>
                <p:nvPr/>
              </p:nvGrpSpPr>
              <p:grpSpPr>
                <a:xfrm>
                  <a:off x="5772150" y="2628900"/>
                  <a:ext cx="161925" cy="180975"/>
                  <a:chOff x="5772150" y="2628900"/>
                  <a:chExt cx="161925" cy="180975"/>
                </a:xfrm>
              </p:grpSpPr>
              <p:cxnSp>
                <p:nvCxnSpPr>
                  <p:cNvPr id="678"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9" name="Group 91"/>
                  <p:cNvGrpSpPr/>
                  <p:nvPr/>
                </p:nvGrpSpPr>
                <p:grpSpPr>
                  <a:xfrm>
                    <a:off x="5772150" y="2790825"/>
                    <a:ext cx="152400" cy="19050"/>
                    <a:chOff x="5105400" y="3200400"/>
                    <a:chExt cx="152400" cy="19050"/>
                  </a:xfrm>
                </p:grpSpPr>
                <p:cxnSp>
                  <p:nvCxnSpPr>
                    <p:cNvPr id="680"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1"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73" name="Group 93"/>
                <p:cNvGrpSpPr/>
                <p:nvPr/>
              </p:nvGrpSpPr>
              <p:grpSpPr>
                <a:xfrm flipH="1">
                  <a:off x="6029325" y="2628900"/>
                  <a:ext cx="161925" cy="180975"/>
                  <a:chOff x="5772150" y="2628900"/>
                  <a:chExt cx="161925" cy="180975"/>
                </a:xfrm>
              </p:grpSpPr>
              <p:cxnSp>
                <p:nvCxnSpPr>
                  <p:cNvPr id="674"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5" name="Group 91"/>
                  <p:cNvGrpSpPr/>
                  <p:nvPr/>
                </p:nvGrpSpPr>
                <p:grpSpPr>
                  <a:xfrm>
                    <a:off x="5772150" y="2790825"/>
                    <a:ext cx="152400" cy="19050"/>
                    <a:chOff x="5105400" y="3200400"/>
                    <a:chExt cx="152400" cy="19050"/>
                  </a:xfrm>
                </p:grpSpPr>
                <p:cxnSp>
                  <p:nvCxnSpPr>
                    <p:cNvPr id="676"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7"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8" name="Group 93"/>
          <p:cNvGrpSpPr/>
          <p:nvPr/>
        </p:nvGrpSpPr>
        <p:grpSpPr>
          <a:xfrm flipH="1">
            <a:off x="4438433" y="5519696"/>
            <a:ext cx="161925" cy="185266"/>
            <a:chOff x="5772150" y="2628900"/>
            <a:chExt cx="161925" cy="180975"/>
          </a:xfrm>
        </p:grpSpPr>
        <p:cxnSp>
          <p:nvCxnSpPr>
            <p:cNvPr id="699"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0" name="Group 91"/>
            <p:cNvGrpSpPr/>
            <p:nvPr/>
          </p:nvGrpSpPr>
          <p:grpSpPr>
            <a:xfrm>
              <a:off x="5772150" y="2790825"/>
              <a:ext cx="152400" cy="19050"/>
              <a:chOff x="5105400" y="3200400"/>
              <a:chExt cx="152400" cy="19050"/>
            </a:xfrm>
          </p:grpSpPr>
          <p:cxnSp>
            <p:nvCxnSpPr>
              <p:cNvPr id="701"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12" name="Rectángulo 711"/>
          <p:cNvSpPr/>
          <p:nvPr/>
        </p:nvSpPr>
        <p:spPr>
          <a:xfrm>
            <a:off x="1726853" y="5849535"/>
            <a:ext cx="1260000" cy="665594"/>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L" dirty="0"/>
          </a:p>
        </p:txBody>
      </p:sp>
      <p:sp>
        <p:nvSpPr>
          <p:cNvPr id="713" name="CuadroTexto 712"/>
          <p:cNvSpPr txBox="1"/>
          <p:nvPr/>
        </p:nvSpPr>
        <p:spPr>
          <a:xfrm>
            <a:off x="2121596" y="6471303"/>
            <a:ext cx="276038" cy="307777"/>
          </a:xfrm>
          <a:prstGeom prst="rect">
            <a:avLst/>
          </a:prstGeom>
          <a:solidFill>
            <a:schemeClr val="bg1"/>
          </a:solidFill>
          <a:ln>
            <a:solidFill>
              <a:srgbClr val="00B0F0"/>
            </a:solidFill>
          </a:ln>
        </p:spPr>
        <p:txBody>
          <a:bodyPr wrap="none" rtlCol="0" anchor="ctr">
            <a:spAutoFit/>
          </a:bodyPr>
          <a:lstStyle/>
          <a:p>
            <a:pPr algn="ctr"/>
            <a:r>
              <a:rPr lang="es-CL" sz="1400" b="1" dirty="0">
                <a:solidFill>
                  <a:srgbClr val="00B0F0"/>
                </a:solidFill>
              </a:rPr>
              <a:t>2</a:t>
            </a:r>
          </a:p>
        </p:txBody>
      </p:sp>
      <p:sp>
        <p:nvSpPr>
          <p:cNvPr id="715" name="CuadroTexto 714"/>
          <p:cNvSpPr txBox="1"/>
          <p:nvPr/>
        </p:nvSpPr>
        <p:spPr>
          <a:xfrm>
            <a:off x="6728264" y="3050607"/>
            <a:ext cx="1705916"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insertar</a:t>
            </a:r>
            <a:r>
              <a:rPr lang="es-CL" sz="1400" b="1" dirty="0">
                <a:solidFill>
                  <a:srgbClr val="C00000"/>
                </a:solidFill>
              </a:rPr>
              <a:t>(      , </a:t>
            </a:r>
            <a:r>
              <a:rPr lang="es-CL" sz="1400" b="1" dirty="0">
                <a:solidFill>
                  <a:srgbClr val="00B050"/>
                </a:solidFill>
              </a:rPr>
              <a:t>25</a:t>
            </a:r>
            <a:r>
              <a:rPr lang="es-CL" sz="1400" b="1" dirty="0">
                <a:solidFill>
                  <a:srgbClr val="C00000"/>
                </a:solidFill>
              </a:rPr>
              <a:t> )</a:t>
            </a:r>
            <a:endParaRPr lang="es-CL" b="1" dirty="0">
              <a:solidFill>
                <a:srgbClr val="C00000"/>
              </a:solidFill>
            </a:endParaRPr>
          </a:p>
        </p:txBody>
      </p:sp>
      <p:sp>
        <p:nvSpPr>
          <p:cNvPr id="716" name="CuadroTexto 715"/>
          <p:cNvSpPr txBox="1"/>
          <p:nvPr/>
        </p:nvSpPr>
        <p:spPr>
          <a:xfrm>
            <a:off x="6477000" y="3065103"/>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3</a:t>
            </a:r>
          </a:p>
        </p:txBody>
      </p:sp>
      <p:cxnSp>
        <p:nvCxnSpPr>
          <p:cNvPr id="717" name="Conector recto 716"/>
          <p:cNvCxnSpPr/>
          <p:nvPr/>
        </p:nvCxnSpPr>
        <p:spPr>
          <a:xfrm>
            <a:off x="9033932" y="2994916"/>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8" name="CuadroTexto 717"/>
          <p:cNvSpPr txBox="1"/>
          <p:nvPr/>
        </p:nvSpPr>
        <p:spPr>
          <a:xfrm>
            <a:off x="6477001" y="3065103"/>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3</a:t>
            </a:r>
          </a:p>
        </p:txBody>
      </p:sp>
      <p:grpSp>
        <p:nvGrpSpPr>
          <p:cNvPr id="952" name="Grupo 951"/>
          <p:cNvGrpSpPr/>
          <p:nvPr/>
        </p:nvGrpSpPr>
        <p:grpSpPr>
          <a:xfrm>
            <a:off x="7549849" y="3036111"/>
            <a:ext cx="455734" cy="523539"/>
            <a:chOff x="7949921" y="3038967"/>
            <a:chExt cx="455734" cy="523539"/>
          </a:xfrm>
        </p:grpSpPr>
        <p:grpSp>
          <p:nvGrpSpPr>
            <p:cNvPr id="720" name="Group 56"/>
            <p:cNvGrpSpPr/>
            <p:nvPr/>
          </p:nvGrpSpPr>
          <p:grpSpPr>
            <a:xfrm>
              <a:off x="8026552" y="3038967"/>
              <a:ext cx="379103" cy="491893"/>
              <a:chOff x="6819917" y="1089979"/>
              <a:chExt cx="379103" cy="480501"/>
            </a:xfrm>
          </p:grpSpPr>
          <p:sp>
            <p:nvSpPr>
              <p:cNvPr id="721"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722"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3" name="Group 91"/>
            <p:cNvGrpSpPr/>
            <p:nvPr/>
          </p:nvGrpSpPr>
          <p:grpSpPr>
            <a:xfrm>
              <a:off x="7949921" y="3543004"/>
              <a:ext cx="152400" cy="19502"/>
              <a:chOff x="5105400" y="3200400"/>
              <a:chExt cx="152400" cy="19050"/>
            </a:xfrm>
          </p:grpSpPr>
          <p:cxnSp>
            <p:nvCxnSpPr>
              <p:cNvPr id="734"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5"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45" name="Rectángulo 744"/>
          <p:cNvSpPr/>
          <p:nvPr/>
        </p:nvSpPr>
        <p:spPr>
          <a:xfrm>
            <a:off x="3599353" y="5395412"/>
            <a:ext cx="1260000" cy="364824"/>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L" dirty="0"/>
          </a:p>
        </p:txBody>
      </p:sp>
      <p:sp>
        <p:nvSpPr>
          <p:cNvPr id="746" name="CuadroTexto 745"/>
          <p:cNvSpPr txBox="1"/>
          <p:nvPr/>
        </p:nvSpPr>
        <p:spPr>
          <a:xfrm>
            <a:off x="4003788" y="5675709"/>
            <a:ext cx="276038" cy="307777"/>
          </a:xfrm>
          <a:prstGeom prst="rect">
            <a:avLst/>
          </a:prstGeom>
          <a:solidFill>
            <a:schemeClr val="bg1"/>
          </a:solidFill>
          <a:ln>
            <a:solidFill>
              <a:srgbClr val="00B0F0"/>
            </a:solidFill>
          </a:ln>
        </p:spPr>
        <p:txBody>
          <a:bodyPr wrap="none" rtlCol="0" anchor="ctr">
            <a:spAutoFit/>
          </a:bodyPr>
          <a:lstStyle/>
          <a:p>
            <a:pPr algn="ctr"/>
            <a:r>
              <a:rPr lang="es-CL" sz="1400" b="1" dirty="0">
                <a:solidFill>
                  <a:srgbClr val="00B0F0"/>
                </a:solidFill>
              </a:rPr>
              <a:t>3</a:t>
            </a:r>
          </a:p>
        </p:txBody>
      </p:sp>
      <p:cxnSp>
        <p:nvCxnSpPr>
          <p:cNvPr id="749" name="Conector recto 748"/>
          <p:cNvCxnSpPr/>
          <p:nvPr/>
        </p:nvCxnSpPr>
        <p:spPr>
          <a:xfrm rot="5400000">
            <a:off x="7521932" y="1483610"/>
            <a:ext cx="0" cy="302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50" name="Grupo 749"/>
          <p:cNvGrpSpPr/>
          <p:nvPr/>
        </p:nvGrpSpPr>
        <p:grpSpPr>
          <a:xfrm>
            <a:off x="7125830" y="4467828"/>
            <a:ext cx="419100" cy="476090"/>
            <a:chOff x="4323480" y="4253106"/>
            <a:chExt cx="419100" cy="476090"/>
          </a:xfrm>
        </p:grpSpPr>
        <p:grpSp>
          <p:nvGrpSpPr>
            <p:cNvPr id="751" name="Grupo 750"/>
            <p:cNvGrpSpPr/>
            <p:nvPr/>
          </p:nvGrpSpPr>
          <p:grpSpPr>
            <a:xfrm>
              <a:off x="4357005" y="4253106"/>
              <a:ext cx="341760" cy="291880"/>
              <a:chOff x="4372245" y="4263266"/>
              <a:chExt cx="341760" cy="291880"/>
            </a:xfrm>
          </p:grpSpPr>
          <p:sp>
            <p:nvSpPr>
              <p:cNvPr id="763"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25</a:t>
                </a:r>
                <a:endParaRPr lang="es-CL" sz="1200" baseline="-25000" dirty="0"/>
              </a:p>
            </p:txBody>
          </p:sp>
          <p:sp>
            <p:nvSpPr>
              <p:cNvPr id="76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52" name="Group 121"/>
            <p:cNvGrpSpPr/>
            <p:nvPr/>
          </p:nvGrpSpPr>
          <p:grpSpPr>
            <a:xfrm>
              <a:off x="4323480" y="4543930"/>
              <a:ext cx="419100" cy="185266"/>
              <a:chOff x="5772150" y="2628900"/>
              <a:chExt cx="419100" cy="180975"/>
            </a:xfrm>
          </p:grpSpPr>
          <p:grpSp>
            <p:nvGrpSpPr>
              <p:cNvPr id="753" name="Group 92"/>
              <p:cNvGrpSpPr/>
              <p:nvPr/>
            </p:nvGrpSpPr>
            <p:grpSpPr>
              <a:xfrm>
                <a:off x="5772150" y="2628900"/>
                <a:ext cx="161925" cy="180975"/>
                <a:chOff x="5772150" y="2628900"/>
                <a:chExt cx="161925" cy="180975"/>
              </a:xfrm>
            </p:grpSpPr>
            <p:cxnSp>
              <p:nvCxnSpPr>
                <p:cNvPr id="759"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60" name="Group 91"/>
                <p:cNvGrpSpPr/>
                <p:nvPr/>
              </p:nvGrpSpPr>
              <p:grpSpPr>
                <a:xfrm>
                  <a:off x="5772150" y="2790825"/>
                  <a:ext cx="152400" cy="19050"/>
                  <a:chOff x="5105400" y="3200400"/>
                  <a:chExt cx="152400" cy="19050"/>
                </a:xfrm>
              </p:grpSpPr>
              <p:cxnSp>
                <p:nvCxnSpPr>
                  <p:cNvPr id="761"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4" name="Group 93"/>
              <p:cNvGrpSpPr/>
              <p:nvPr/>
            </p:nvGrpSpPr>
            <p:grpSpPr>
              <a:xfrm flipH="1">
                <a:off x="6029325" y="2628900"/>
                <a:ext cx="161925" cy="180975"/>
                <a:chOff x="5772150" y="2628900"/>
                <a:chExt cx="161925" cy="180975"/>
              </a:xfrm>
            </p:grpSpPr>
            <p:cxnSp>
              <p:nvCxnSpPr>
                <p:cNvPr id="755"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56" name="Group 91"/>
                <p:cNvGrpSpPr/>
                <p:nvPr/>
              </p:nvGrpSpPr>
              <p:grpSpPr>
                <a:xfrm>
                  <a:off x="5772150" y="2790825"/>
                  <a:ext cx="152400" cy="19050"/>
                  <a:chOff x="5105400" y="3200400"/>
                  <a:chExt cx="152400" cy="19050"/>
                </a:xfrm>
              </p:grpSpPr>
              <p:cxnSp>
                <p:nvCxnSpPr>
                  <p:cNvPr id="757"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770" name="Flecha doblada hacia arriba 769"/>
          <p:cNvSpPr>
            <a:spLocks noChangeAspect="1"/>
          </p:cNvSpPr>
          <p:nvPr/>
        </p:nvSpPr>
        <p:spPr>
          <a:xfrm rot="5400000">
            <a:off x="7014235" y="4088971"/>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787" name="Group 56"/>
          <p:cNvGrpSpPr/>
          <p:nvPr/>
        </p:nvGrpSpPr>
        <p:grpSpPr>
          <a:xfrm>
            <a:off x="7433553" y="4000833"/>
            <a:ext cx="379103" cy="491893"/>
            <a:chOff x="6819917" y="1089979"/>
            <a:chExt cx="379103" cy="480501"/>
          </a:xfrm>
        </p:grpSpPr>
        <p:sp>
          <p:nvSpPr>
            <p:cNvPr id="788"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789"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3" name="Grupo 792"/>
          <p:cNvGrpSpPr/>
          <p:nvPr/>
        </p:nvGrpSpPr>
        <p:grpSpPr>
          <a:xfrm>
            <a:off x="4421448" y="5386616"/>
            <a:ext cx="419100" cy="476090"/>
            <a:chOff x="4323480" y="4253106"/>
            <a:chExt cx="419100" cy="476090"/>
          </a:xfrm>
        </p:grpSpPr>
        <p:grpSp>
          <p:nvGrpSpPr>
            <p:cNvPr id="795" name="Grupo 794"/>
            <p:cNvGrpSpPr/>
            <p:nvPr/>
          </p:nvGrpSpPr>
          <p:grpSpPr>
            <a:xfrm>
              <a:off x="4357005" y="4253106"/>
              <a:ext cx="341760" cy="291880"/>
              <a:chOff x="4372245" y="4263266"/>
              <a:chExt cx="341760" cy="291880"/>
            </a:xfrm>
          </p:grpSpPr>
          <p:sp>
            <p:nvSpPr>
              <p:cNvPr id="807"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25</a:t>
                </a:r>
                <a:endParaRPr lang="es-CL" sz="1200" baseline="-25000" dirty="0"/>
              </a:p>
            </p:txBody>
          </p:sp>
          <p:sp>
            <p:nvSpPr>
              <p:cNvPr id="808"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796" name="Group 121"/>
            <p:cNvGrpSpPr/>
            <p:nvPr/>
          </p:nvGrpSpPr>
          <p:grpSpPr>
            <a:xfrm>
              <a:off x="4323480" y="4543930"/>
              <a:ext cx="419100" cy="185266"/>
              <a:chOff x="5772150" y="2628900"/>
              <a:chExt cx="419100" cy="180975"/>
            </a:xfrm>
          </p:grpSpPr>
          <p:grpSp>
            <p:nvGrpSpPr>
              <p:cNvPr id="797" name="Group 92"/>
              <p:cNvGrpSpPr/>
              <p:nvPr/>
            </p:nvGrpSpPr>
            <p:grpSpPr>
              <a:xfrm>
                <a:off x="5772150" y="2628900"/>
                <a:ext cx="161925" cy="180975"/>
                <a:chOff x="5772150" y="2628900"/>
                <a:chExt cx="161925" cy="180975"/>
              </a:xfrm>
            </p:grpSpPr>
            <p:cxnSp>
              <p:nvCxnSpPr>
                <p:cNvPr id="803"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04" name="Group 91"/>
                <p:cNvGrpSpPr/>
                <p:nvPr/>
              </p:nvGrpSpPr>
              <p:grpSpPr>
                <a:xfrm>
                  <a:off x="5772150" y="2790825"/>
                  <a:ext cx="152400" cy="19050"/>
                  <a:chOff x="5105400" y="3200400"/>
                  <a:chExt cx="152400" cy="19050"/>
                </a:xfrm>
              </p:grpSpPr>
              <p:cxnSp>
                <p:nvCxnSpPr>
                  <p:cNvPr id="805"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6"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98" name="Group 93"/>
              <p:cNvGrpSpPr/>
              <p:nvPr/>
            </p:nvGrpSpPr>
            <p:grpSpPr>
              <a:xfrm flipH="1">
                <a:off x="6029325" y="2628900"/>
                <a:ext cx="161925" cy="180975"/>
                <a:chOff x="5772150" y="2628900"/>
                <a:chExt cx="161925" cy="180975"/>
              </a:xfrm>
            </p:grpSpPr>
            <p:cxnSp>
              <p:nvCxnSpPr>
                <p:cNvPr id="799"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00" name="Group 91"/>
                <p:cNvGrpSpPr/>
                <p:nvPr/>
              </p:nvGrpSpPr>
              <p:grpSpPr>
                <a:xfrm>
                  <a:off x="5772150" y="2790825"/>
                  <a:ext cx="152400" cy="19050"/>
                  <a:chOff x="5105400" y="3200400"/>
                  <a:chExt cx="152400" cy="19050"/>
                </a:xfrm>
              </p:grpSpPr>
              <p:cxnSp>
                <p:nvCxnSpPr>
                  <p:cNvPr id="801"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2"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pic>
        <p:nvPicPr>
          <p:cNvPr id="944" name="Imagen 943"/>
          <p:cNvPicPr>
            <a:picLocks noChangeAspect="1"/>
          </p:cNvPicPr>
          <p:nvPr/>
        </p:nvPicPr>
        <p:blipFill>
          <a:blip r:embed="rId4"/>
          <a:stretch>
            <a:fillRect/>
          </a:stretch>
        </p:blipFill>
        <p:spPr>
          <a:xfrm>
            <a:off x="1731728" y="5887846"/>
            <a:ext cx="488750" cy="747994"/>
          </a:xfrm>
          <a:prstGeom prst="rect">
            <a:avLst/>
          </a:prstGeom>
        </p:spPr>
      </p:pic>
      <p:grpSp>
        <p:nvGrpSpPr>
          <p:cNvPr id="953" name="Grupo 952"/>
          <p:cNvGrpSpPr/>
          <p:nvPr/>
        </p:nvGrpSpPr>
        <p:grpSpPr>
          <a:xfrm>
            <a:off x="4719078" y="4458329"/>
            <a:ext cx="608356" cy="969945"/>
            <a:chOff x="5523043" y="3038771"/>
            <a:chExt cx="608356" cy="969945"/>
          </a:xfrm>
        </p:grpSpPr>
        <p:grpSp>
          <p:nvGrpSpPr>
            <p:cNvPr id="954" name="Group 56"/>
            <p:cNvGrpSpPr/>
            <p:nvPr/>
          </p:nvGrpSpPr>
          <p:grpSpPr>
            <a:xfrm>
              <a:off x="5752296" y="3038771"/>
              <a:ext cx="379103" cy="491893"/>
              <a:chOff x="6819917" y="1089979"/>
              <a:chExt cx="379103" cy="480501"/>
            </a:xfrm>
          </p:grpSpPr>
          <p:sp>
            <p:nvSpPr>
              <p:cNvPr id="970"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971"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55" name="Grupo 954"/>
            <p:cNvGrpSpPr/>
            <p:nvPr/>
          </p:nvGrpSpPr>
          <p:grpSpPr>
            <a:xfrm>
              <a:off x="5523043" y="3532626"/>
              <a:ext cx="385575" cy="476090"/>
              <a:chOff x="4357005" y="4253106"/>
              <a:chExt cx="385575" cy="476090"/>
            </a:xfrm>
          </p:grpSpPr>
          <p:grpSp>
            <p:nvGrpSpPr>
              <p:cNvPr id="956" name="Grupo 955"/>
              <p:cNvGrpSpPr/>
              <p:nvPr/>
            </p:nvGrpSpPr>
            <p:grpSpPr>
              <a:xfrm>
                <a:off x="4357005" y="4253106"/>
                <a:ext cx="341760" cy="291880"/>
                <a:chOff x="4372245" y="4263266"/>
                <a:chExt cx="341760" cy="291880"/>
              </a:xfrm>
            </p:grpSpPr>
            <p:sp>
              <p:nvSpPr>
                <p:cNvPr id="968"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969"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957" name="Group 121"/>
              <p:cNvGrpSpPr/>
              <p:nvPr/>
            </p:nvGrpSpPr>
            <p:grpSpPr>
              <a:xfrm>
                <a:off x="4409205" y="4543930"/>
                <a:ext cx="333375" cy="185266"/>
                <a:chOff x="5857875" y="2628900"/>
                <a:chExt cx="333375" cy="180975"/>
              </a:xfrm>
            </p:grpSpPr>
            <p:cxnSp>
              <p:nvCxnSpPr>
                <p:cNvPr id="964"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59" name="Group 93"/>
                <p:cNvGrpSpPr/>
                <p:nvPr/>
              </p:nvGrpSpPr>
              <p:grpSpPr>
                <a:xfrm flipH="1">
                  <a:off x="6029325" y="2628900"/>
                  <a:ext cx="161925" cy="180975"/>
                  <a:chOff x="5772150" y="2628900"/>
                  <a:chExt cx="161925" cy="180975"/>
                </a:xfrm>
              </p:grpSpPr>
              <p:cxnSp>
                <p:nvCxnSpPr>
                  <p:cNvPr id="960"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61" name="Group 91"/>
                  <p:cNvGrpSpPr/>
                  <p:nvPr/>
                </p:nvGrpSpPr>
                <p:grpSpPr>
                  <a:xfrm>
                    <a:off x="5772150" y="2790825"/>
                    <a:ext cx="152400" cy="19050"/>
                    <a:chOff x="5105400" y="3200400"/>
                    <a:chExt cx="152400" cy="19050"/>
                  </a:xfrm>
                </p:grpSpPr>
                <p:cxnSp>
                  <p:nvCxnSpPr>
                    <p:cNvPr id="962"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3"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972" name="Flecha doblada hacia arriba 971"/>
          <p:cNvSpPr>
            <a:spLocks noChangeAspect="1"/>
          </p:cNvSpPr>
          <p:nvPr/>
        </p:nvSpPr>
        <p:spPr>
          <a:xfrm rot="5400000">
            <a:off x="4614027" y="4460759"/>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73" name="Flecha doblada hacia arriba 972"/>
          <p:cNvSpPr>
            <a:spLocks noChangeAspect="1"/>
          </p:cNvSpPr>
          <p:nvPr/>
        </p:nvSpPr>
        <p:spPr>
          <a:xfrm rot="5400000">
            <a:off x="1345919" y="5171323"/>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8656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8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8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9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5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8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 nodeType="click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xit" presetSubtype="0" fill="hold" grpId="3" nodeType="withEffect">
                                  <p:stCondLst>
                                    <p:cond delay="0"/>
                                  </p:stCondLst>
                                  <p:childTnLst>
                                    <p:set>
                                      <p:cBhvr>
                                        <p:cTn id="100" dur="1" fill="hold">
                                          <p:stCondLst>
                                            <p:cond delay="0"/>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 nodeType="clickEffect">
                                  <p:stCondLst>
                                    <p:cond delay="0"/>
                                  </p:stCondLst>
                                  <p:childTnLst>
                                    <p:set>
                                      <p:cBhvr>
                                        <p:cTn id="104" dur="1" fill="hold">
                                          <p:stCondLst>
                                            <p:cond delay="0"/>
                                          </p:stCondLst>
                                        </p:cTn>
                                        <p:tgtEl>
                                          <p:spTgt spid="86"/>
                                        </p:tgtEl>
                                        <p:attrNameLst>
                                          <p:attrName>style.visibility</p:attrName>
                                        </p:attrNameLst>
                                      </p:cBhvr>
                                      <p:to>
                                        <p:strVal val="visible"/>
                                      </p:to>
                                    </p:set>
                                  </p:childTnLst>
                                </p:cTn>
                              </p:par>
                              <p:par>
                                <p:cTn id="105" presetID="1" presetClass="exit" presetSubtype="0" fill="hold" grpId="3" nodeType="withEffect">
                                  <p:stCondLst>
                                    <p:cond delay="0"/>
                                  </p:stCondLst>
                                  <p:childTnLst>
                                    <p:set>
                                      <p:cBhvr>
                                        <p:cTn id="106" dur="1" fill="hold">
                                          <p:stCondLst>
                                            <p:cond delay="0"/>
                                          </p:stCondLst>
                                        </p:cTn>
                                        <p:tgtEl>
                                          <p:spTgt spid="8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8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0"/>
                                        </p:tgtEl>
                                        <p:attrNameLst>
                                          <p:attrName>style.visibility</p:attrName>
                                        </p:attrNameLst>
                                      </p:cBhvr>
                                      <p:to>
                                        <p:strVal val="visible"/>
                                      </p:to>
                                    </p:set>
                                  </p:childTnLst>
                                </p:cTn>
                              </p:par>
                              <p:par>
                                <p:cTn id="117" presetID="1" presetClass="exit" presetSubtype="0" fill="hold" grpId="3" nodeType="withEffect">
                                  <p:stCondLst>
                                    <p:cond delay="0"/>
                                  </p:stCondLst>
                                  <p:childTnLst>
                                    <p:set>
                                      <p:cBhvr>
                                        <p:cTn id="118" dur="1" fill="hold">
                                          <p:stCondLst>
                                            <p:cond delay="0"/>
                                          </p:stCondLst>
                                        </p:cTn>
                                        <p:tgtEl>
                                          <p:spTgt spid="8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1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4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23"/>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9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1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4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5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1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1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4" nodeType="clickEffect">
                                  <p:stCondLst>
                                    <p:cond delay="0"/>
                                  </p:stCondLst>
                                  <p:childTnLst>
                                    <p:set>
                                      <p:cBhvr>
                                        <p:cTn id="160" dur="1" fill="hold">
                                          <p:stCondLst>
                                            <p:cond delay="0"/>
                                          </p:stCondLst>
                                        </p:cTn>
                                        <p:tgtEl>
                                          <p:spTgt spid="8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4" nodeType="clickEffect">
                                  <p:stCondLst>
                                    <p:cond delay="0"/>
                                  </p:stCondLst>
                                  <p:childTnLst>
                                    <p:set>
                                      <p:cBhvr>
                                        <p:cTn id="164" dur="1" fill="hold">
                                          <p:stCondLst>
                                            <p:cond delay="0"/>
                                          </p:stCondLst>
                                        </p:cTn>
                                        <p:tgtEl>
                                          <p:spTgt spid="81"/>
                                        </p:tgtEl>
                                        <p:attrNameLst>
                                          <p:attrName>style.visibility</p:attrName>
                                        </p:attrNameLst>
                                      </p:cBhvr>
                                      <p:to>
                                        <p:strVal val="visible"/>
                                      </p:to>
                                    </p:set>
                                  </p:childTnLst>
                                </p:cTn>
                              </p:par>
                              <p:par>
                                <p:cTn id="165" presetID="1" presetClass="exit" presetSubtype="0" fill="hold" grpId="5" nodeType="withEffect">
                                  <p:stCondLst>
                                    <p:cond delay="0"/>
                                  </p:stCondLst>
                                  <p:childTnLst>
                                    <p:set>
                                      <p:cBhvr>
                                        <p:cTn id="166" dur="1" fill="hold">
                                          <p:stCondLst>
                                            <p:cond delay="0"/>
                                          </p:stCondLst>
                                        </p:cTn>
                                        <p:tgtEl>
                                          <p:spTgt spid="8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89"/>
                                        </p:tgtEl>
                                        <p:attrNameLst>
                                          <p:attrName>style.visibility</p:attrName>
                                        </p:attrNameLst>
                                      </p:cBhvr>
                                      <p:to>
                                        <p:strVal val="visible"/>
                                      </p:to>
                                    </p:set>
                                  </p:childTnLst>
                                </p:cTn>
                              </p:par>
                              <p:par>
                                <p:cTn id="171" presetID="1" presetClass="exit" presetSubtype="0" fill="hold" grpId="5" nodeType="withEffect">
                                  <p:stCondLst>
                                    <p:cond delay="0"/>
                                  </p:stCondLst>
                                  <p:childTnLst>
                                    <p:set>
                                      <p:cBhvr>
                                        <p:cTn id="172" dur="1" fill="hold">
                                          <p:stCondLst>
                                            <p:cond delay="0"/>
                                          </p:stCondLst>
                                        </p:cTn>
                                        <p:tgtEl>
                                          <p:spTgt spid="81"/>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78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75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61"/>
                                        </p:tgtEl>
                                        <p:attrNameLst>
                                          <p:attrName>style.visibility</p:attrName>
                                        </p:attrNameLst>
                                      </p:cBhvr>
                                      <p:to>
                                        <p:strVal val="visible"/>
                                      </p:to>
                                    </p:set>
                                  </p:childTnLst>
                                </p:cTn>
                              </p:par>
                              <p:par>
                                <p:cTn id="185" presetID="1" presetClass="exit" presetSubtype="0" fill="hold" grpId="1" nodeType="withEffect">
                                  <p:stCondLst>
                                    <p:cond delay="0"/>
                                  </p:stCondLst>
                                  <p:childTnLst>
                                    <p:set>
                                      <p:cBhvr>
                                        <p:cTn id="186" dur="1" fill="hold">
                                          <p:stCondLst>
                                            <p:cond delay="0"/>
                                          </p:stCondLst>
                                        </p:cTn>
                                        <p:tgtEl>
                                          <p:spTgt spid="89"/>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77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718"/>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361"/>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2" nodeType="clickEffect">
                                  <p:stCondLst>
                                    <p:cond delay="0"/>
                                  </p:stCondLst>
                                  <p:childTnLst>
                                    <p:set>
                                      <p:cBhvr>
                                        <p:cTn id="200" dur="1" fill="hold">
                                          <p:stCondLst>
                                            <p:cond delay="0"/>
                                          </p:stCondLst>
                                        </p:cTn>
                                        <p:tgtEl>
                                          <p:spTgt spid="62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2" nodeType="clickEffect">
                                  <p:stCondLst>
                                    <p:cond delay="0"/>
                                  </p:stCondLst>
                                  <p:childTnLst>
                                    <p:set>
                                      <p:cBhvr>
                                        <p:cTn id="204" dur="1" fill="hold">
                                          <p:stCondLst>
                                            <p:cond delay="0"/>
                                          </p:stCondLst>
                                        </p:cTn>
                                        <p:tgtEl>
                                          <p:spTgt spid="9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745"/>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746"/>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698"/>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710"/>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793"/>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717"/>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749"/>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15"/>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952"/>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71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787"/>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770"/>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750"/>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2" nodeType="clickEffect">
                                  <p:stCondLst>
                                    <p:cond delay="0"/>
                                  </p:stCondLst>
                                  <p:childTnLst>
                                    <p:set>
                                      <p:cBhvr>
                                        <p:cTn id="242" dur="1" fill="hold">
                                          <p:stCondLst>
                                            <p:cond delay="0"/>
                                          </p:stCondLst>
                                        </p:cTn>
                                        <p:tgtEl>
                                          <p:spTgt spid="361"/>
                                        </p:tgtEl>
                                        <p:attrNameLst>
                                          <p:attrName>style.visibility</p:attrName>
                                        </p:attrNameLst>
                                      </p:cBhvr>
                                      <p:to>
                                        <p:strVal val="visible"/>
                                      </p:to>
                                    </p:set>
                                  </p:childTnLst>
                                </p:cTn>
                              </p:par>
                              <p:par>
                                <p:cTn id="243" presetID="1" presetClass="exit" presetSubtype="0" fill="hold" grpId="3" nodeType="withEffect">
                                  <p:stCondLst>
                                    <p:cond delay="0"/>
                                  </p:stCondLst>
                                  <p:childTnLst>
                                    <p:set>
                                      <p:cBhvr>
                                        <p:cTn id="244" dur="1" fill="hold">
                                          <p:stCondLst>
                                            <p:cond delay="0"/>
                                          </p:stCondLst>
                                        </p:cTn>
                                        <p:tgtEl>
                                          <p:spTgt spid="90"/>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72"/>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3" nodeType="clickEffect">
                                  <p:stCondLst>
                                    <p:cond delay="0"/>
                                  </p:stCondLst>
                                  <p:childTnLst>
                                    <p:set>
                                      <p:cBhvr>
                                        <p:cTn id="252" dur="1" fill="hold">
                                          <p:stCondLst>
                                            <p:cond delay="0"/>
                                          </p:stCondLst>
                                        </p:cTn>
                                        <p:tgtEl>
                                          <p:spTgt spid="623"/>
                                        </p:tgtEl>
                                        <p:attrNameLst>
                                          <p:attrName>style.visibility</p:attrName>
                                        </p:attrNameLst>
                                      </p:cBhvr>
                                      <p:to>
                                        <p:strVal val="hidden"/>
                                      </p:to>
                                    </p:set>
                                  </p:childTnLst>
                                </p:cTn>
                              </p:par>
                              <p:par>
                                <p:cTn id="253" presetID="1" presetClass="exit" presetSubtype="0" fill="hold" grpId="3" nodeType="withEffect">
                                  <p:stCondLst>
                                    <p:cond delay="0"/>
                                  </p:stCondLst>
                                  <p:childTnLst>
                                    <p:set>
                                      <p:cBhvr>
                                        <p:cTn id="254" dur="1" fill="hold">
                                          <p:stCondLst>
                                            <p:cond delay="0"/>
                                          </p:stCondLst>
                                        </p:cTn>
                                        <p:tgtEl>
                                          <p:spTgt spid="361"/>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2" nodeType="clickEffect">
                                  <p:stCondLst>
                                    <p:cond delay="0"/>
                                  </p:stCondLst>
                                  <p:childTnLst>
                                    <p:set>
                                      <p:cBhvr>
                                        <p:cTn id="258" dur="1" fill="hold">
                                          <p:stCondLst>
                                            <p:cond delay="0"/>
                                          </p:stCondLst>
                                        </p:cTn>
                                        <p:tgtEl>
                                          <p:spTgt spid="84"/>
                                        </p:tgtEl>
                                        <p:attrNameLst>
                                          <p:attrName>style.visibility</p:attrName>
                                        </p:attrNameLst>
                                      </p:cBhvr>
                                      <p:to>
                                        <p:strVal val="visible"/>
                                      </p:to>
                                    </p:set>
                                  </p:childTnLst>
                                </p:cTn>
                              </p:par>
                              <p:par>
                                <p:cTn id="259" presetID="1" presetClass="entr" presetSubtype="0" fill="hold" grpId="2" nodeType="withEffect">
                                  <p:stCondLst>
                                    <p:cond delay="0"/>
                                  </p:stCondLst>
                                  <p:childTnLst>
                                    <p:set>
                                      <p:cBhvr>
                                        <p:cTn id="260" dur="1" fill="hold">
                                          <p:stCondLst>
                                            <p:cond delay="0"/>
                                          </p:stCondLst>
                                        </p:cTn>
                                        <p:tgtEl>
                                          <p:spTgt spid="9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712"/>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713"/>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619"/>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55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nodeType="clickEffect">
                                  <p:stCondLst>
                                    <p:cond delay="0"/>
                                  </p:stCondLst>
                                  <p:childTnLst>
                                    <p:set>
                                      <p:cBhvr>
                                        <p:cTn id="276" dur="1" fill="hold">
                                          <p:stCondLst>
                                            <p:cond delay="0"/>
                                          </p:stCondLst>
                                        </p:cTn>
                                        <p:tgtEl>
                                          <p:spTgt spid="944"/>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nodeType="clickEffect">
                                  <p:stCondLst>
                                    <p:cond delay="0"/>
                                  </p:stCondLst>
                                  <p:childTnLst>
                                    <p:set>
                                      <p:cBhvr>
                                        <p:cTn id="280" dur="1" fill="hold">
                                          <p:stCondLst>
                                            <p:cond delay="0"/>
                                          </p:stCondLst>
                                        </p:cTn>
                                        <p:tgtEl>
                                          <p:spTgt spid="622"/>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624"/>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620"/>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950"/>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621"/>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953"/>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793"/>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972"/>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4" nodeType="clickEffect">
                                  <p:stCondLst>
                                    <p:cond delay="0"/>
                                  </p:stCondLst>
                                  <p:childTnLst>
                                    <p:set>
                                      <p:cBhvr>
                                        <p:cTn id="298" dur="1" fill="hold">
                                          <p:stCondLst>
                                            <p:cond delay="0"/>
                                          </p:stCondLst>
                                        </p:cTn>
                                        <p:tgtEl>
                                          <p:spTgt spid="361"/>
                                        </p:tgtEl>
                                        <p:attrNameLst>
                                          <p:attrName>style.visibility</p:attrName>
                                        </p:attrNameLst>
                                      </p:cBhvr>
                                      <p:to>
                                        <p:strVal val="visible"/>
                                      </p:to>
                                    </p:set>
                                  </p:childTnLst>
                                </p:cTn>
                              </p:par>
                              <p:par>
                                <p:cTn id="299" presetID="1" presetClass="exit" presetSubtype="0" fill="hold" grpId="3" nodeType="withEffect">
                                  <p:stCondLst>
                                    <p:cond delay="0"/>
                                  </p:stCondLst>
                                  <p:childTnLst>
                                    <p:set>
                                      <p:cBhvr>
                                        <p:cTn id="300" dur="1" fill="hold">
                                          <p:stCondLst>
                                            <p:cond delay="0"/>
                                          </p:stCondLst>
                                        </p:cTn>
                                        <p:tgtEl>
                                          <p:spTgt spid="91"/>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73"/>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3" nodeType="clickEffect">
                                  <p:stCondLst>
                                    <p:cond delay="0"/>
                                  </p:stCondLst>
                                  <p:childTnLst>
                                    <p:set>
                                      <p:cBhvr>
                                        <p:cTn id="308" dur="1" fill="hold">
                                          <p:stCondLst>
                                            <p:cond delay="0"/>
                                          </p:stCondLst>
                                        </p:cTn>
                                        <p:tgtEl>
                                          <p:spTgt spid="84"/>
                                        </p:tgtEl>
                                        <p:attrNameLst>
                                          <p:attrName>style.visibility</p:attrName>
                                        </p:attrNameLst>
                                      </p:cBhvr>
                                      <p:to>
                                        <p:strVal val="hidden"/>
                                      </p:to>
                                    </p:set>
                                  </p:childTnLst>
                                </p:cTn>
                              </p:par>
                              <p:par>
                                <p:cTn id="309" presetID="1" presetClass="exit" presetSubtype="0" fill="hold" grpId="5" nodeType="withEffect">
                                  <p:stCondLst>
                                    <p:cond delay="0"/>
                                  </p:stCondLst>
                                  <p:childTnLst>
                                    <p:set>
                                      <p:cBhvr>
                                        <p:cTn id="310" dur="1" fill="hold">
                                          <p:stCondLst>
                                            <p:cond delay="0"/>
                                          </p:stCondLst>
                                        </p:cTn>
                                        <p:tgtEl>
                                          <p:spTgt spid="3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P spid="710" grpId="1"/>
      <p:bldP spid="80" grpId="0"/>
      <p:bldP spid="81" grpId="0" animBg="1"/>
      <p:bldP spid="81" grpId="1" animBg="1"/>
      <p:bldP spid="81" grpId="2" animBg="1"/>
      <p:bldP spid="81" grpId="3" animBg="1"/>
      <p:bldP spid="81" grpId="4" animBg="1"/>
      <p:bldP spid="81" grpId="5" animBg="1"/>
      <p:bldP spid="82" grpId="0" animBg="1"/>
      <p:bldP spid="84" grpId="0" animBg="1"/>
      <p:bldP spid="84" grpId="1" animBg="1"/>
      <p:bldP spid="84" grpId="2" animBg="1"/>
      <p:bldP spid="84" grpId="3" animBg="1"/>
      <p:bldP spid="85" grpId="0" animBg="1"/>
      <p:bldP spid="85" grpId="1" animBg="1"/>
      <p:bldP spid="85" grpId="2" animBg="1"/>
      <p:bldP spid="85" grpId="3" animBg="1"/>
      <p:bldP spid="85" grpId="4" animBg="1"/>
      <p:bldP spid="85" grpId="5" animBg="1"/>
      <p:bldP spid="86" grpId="0" animBg="1"/>
      <p:bldP spid="86" grpId="1" animBg="1"/>
      <p:bldP spid="86" grpId="2" animBg="1"/>
      <p:bldP spid="86" grpId="3" animBg="1"/>
      <p:bldP spid="87" grpId="0" animBg="1"/>
      <p:bldP spid="87" grpId="1" animBg="1"/>
      <p:bldP spid="87" grpId="2" animBg="1"/>
      <p:bldP spid="87" grpId="3" animBg="1"/>
      <p:bldP spid="88" grpId="0" animBg="1"/>
      <p:bldP spid="88" grpId="1" animBg="1"/>
      <p:bldP spid="89" grpId="0" animBg="1"/>
      <p:bldP spid="89" grpId="1" animBg="1"/>
      <p:bldP spid="90" grpId="0" animBg="1"/>
      <p:bldP spid="90" grpId="1" animBg="1"/>
      <p:bldP spid="90" grpId="2" animBg="1"/>
      <p:bldP spid="90" grpId="3" animBg="1"/>
      <p:bldP spid="91" grpId="0" animBg="1"/>
      <p:bldP spid="91" grpId="1" animBg="1"/>
      <p:bldP spid="91" grpId="2" animBg="1"/>
      <p:bldP spid="91" grpId="3" animBg="1"/>
      <p:bldP spid="361" grpId="0" animBg="1"/>
      <p:bldP spid="361" grpId="1" animBg="1"/>
      <p:bldP spid="361" grpId="2" animBg="1"/>
      <p:bldP spid="361" grpId="3" animBg="1"/>
      <p:bldP spid="361" grpId="4" animBg="1"/>
      <p:bldP spid="361" grpId="5" animBg="1"/>
      <p:bldP spid="553" grpId="0"/>
      <p:bldP spid="553" grpId="1"/>
      <p:bldP spid="620" grpId="0"/>
      <p:bldP spid="620" grpId="1"/>
      <p:bldP spid="621" grpId="0" animBg="1"/>
      <p:bldP spid="621" grpId="1" animBg="1"/>
      <p:bldP spid="623" grpId="0" animBg="1"/>
      <p:bldP spid="623" grpId="1" animBg="1"/>
      <p:bldP spid="623" grpId="2" animBg="1"/>
      <p:bldP spid="623" grpId="3" animBg="1"/>
      <p:bldP spid="712" grpId="0" animBg="1"/>
      <p:bldP spid="712" grpId="1" animBg="1"/>
      <p:bldP spid="713" grpId="0" animBg="1"/>
      <p:bldP spid="713" grpId="1" animBg="1"/>
      <p:bldP spid="715" grpId="0"/>
      <p:bldP spid="715" grpId="1"/>
      <p:bldP spid="716" grpId="0" animBg="1"/>
      <p:bldP spid="716" grpId="1" animBg="1"/>
      <p:bldP spid="718" grpId="0" animBg="1"/>
      <p:bldP spid="718" grpId="1" animBg="1"/>
      <p:bldP spid="745" grpId="0" animBg="1"/>
      <p:bldP spid="745" grpId="1" animBg="1"/>
      <p:bldP spid="746" grpId="0" animBg="1"/>
      <p:bldP spid="746" grpId="1" animBg="1"/>
      <p:bldP spid="770" grpId="0" animBg="1"/>
      <p:bldP spid="770" grpId="1" animBg="1"/>
      <p:bldP spid="972" grpId="0" animBg="1"/>
      <p:bldP spid="972" grpId="1" animBg="1"/>
      <p:bldP spid="9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p:cNvGrpSpPr/>
          <p:nvPr/>
        </p:nvGrpSpPr>
        <p:grpSpPr>
          <a:xfrm>
            <a:off x="3543510" y="1906588"/>
            <a:ext cx="798880" cy="810399"/>
            <a:chOff x="5144720" y="2057400"/>
            <a:chExt cx="798880" cy="810399"/>
          </a:xfrm>
        </p:grpSpPr>
        <p:grpSp>
          <p:nvGrpSpPr>
            <p:cNvPr id="20" name="Grupo 19"/>
            <p:cNvGrpSpPr/>
            <p:nvPr/>
          </p:nvGrpSpPr>
          <p:grpSpPr>
            <a:xfrm>
              <a:off x="5691600" y="2632554"/>
              <a:ext cx="252000" cy="235245"/>
              <a:chOff x="5691600" y="2632554"/>
              <a:chExt cx="252000" cy="235245"/>
            </a:xfrm>
          </p:grpSpPr>
          <p:cxnSp>
            <p:nvCxnSpPr>
              <p:cNvPr id="441" name="Straight Arrow Connector 14"/>
              <p:cNvCxnSpPr/>
              <p:nvPr/>
            </p:nvCxnSpPr>
            <p:spPr>
              <a:xfrm>
                <a:off x="5709475" y="2632554"/>
                <a:ext cx="115067" cy="207792"/>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2" name="Straight Arrow Connector 15"/>
              <p:cNvCxnSpPr/>
              <p:nvPr/>
            </p:nvCxnSpPr>
            <p:spPr>
              <a:xfrm>
                <a:off x="5691600" y="2837169"/>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3" name="Straight Arrow Connector 16"/>
              <p:cNvCxnSpPr/>
              <p:nvPr/>
            </p:nvCxnSpPr>
            <p:spPr>
              <a:xfrm>
                <a:off x="5691600" y="2867799"/>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438" name="Straight Arrow Connector 14"/>
            <p:cNvCxnSpPr/>
            <p:nvPr/>
          </p:nvCxnSpPr>
          <p:spPr>
            <a:xfrm flipH="1">
              <a:off x="5418142" y="2632554"/>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upo 18"/>
            <p:cNvGrpSpPr/>
            <p:nvPr/>
          </p:nvGrpSpPr>
          <p:grpSpPr>
            <a:xfrm>
              <a:off x="5144720" y="2057400"/>
              <a:ext cx="649680" cy="602118"/>
              <a:chOff x="5144720" y="2057400"/>
              <a:chExt cx="649680" cy="602118"/>
            </a:xfrm>
          </p:grpSpPr>
          <p:sp>
            <p:nvSpPr>
              <p:cNvPr id="430" name="TextBox 29"/>
              <p:cNvSpPr txBox="1"/>
              <p:nvPr/>
            </p:nvSpPr>
            <p:spPr>
              <a:xfrm>
                <a:off x="5144720" y="2057400"/>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cxnSp>
            <p:nvCxnSpPr>
              <p:cNvPr id="432" name="Straight Arrow Connector 30"/>
              <p:cNvCxnSpPr/>
              <p:nvPr/>
            </p:nvCxnSpPr>
            <p:spPr>
              <a:xfrm>
                <a:off x="5310990" y="2258199"/>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6" name="Elipse 435"/>
              <p:cNvSpPr/>
              <p:nvPr/>
            </p:nvSpPr>
            <p:spPr>
              <a:xfrm>
                <a:off x="5434400" y="2299518"/>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37" name="CuadroTexto 436"/>
              <p:cNvSpPr txBox="1"/>
              <p:nvPr/>
            </p:nvSpPr>
            <p:spPr>
              <a:xfrm>
                <a:off x="5475580" y="2341019"/>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38" name="Slide Number Placeholder 37"/>
          <p:cNvSpPr>
            <a:spLocks noGrp="1"/>
          </p:cNvSpPr>
          <p:nvPr>
            <p:ph type="sldNum" sz="quarter" idx="12"/>
          </p:nvPr>
        </p:nvSpPr>
        <p:spPr>
          <a:xfrm>
            <a:off x="8597180" y="6356350"/>
            <a:ext cx="470620" cy="479910"/>
          </a:xfrm>
        </p:spPr>
        <p:txBody>
          <a:bodyPr/>
          <a:lstStyle/>
          <a:p>
            <a:fld id="{B6F15528-21DE-4FAA-801E-634DDDAF4B2B}" type="slidenum">
              <a:rPr lang="en-US" smtClean="0"/>
              <a:pPr/>
              <a:t>5</a:t>
            </a:fld>
            <a:endParaRPr lang="en-US"/>
          </a:p>
        </p:txBody>
      </p:sp>
      <p:sp>
        <p:nvSpPr>
          <p:cNvPr id="6" name="Rectángulo 5"/>
          <p:cNvSpPr/>
          <p:nvPr/>
        </p:nvSpPr>
        <p:spPr>
          <a:xfrm>
            <a:off x="0" y="1085250"/>
            <a:ext cx="9144000" cy="584775"/>
          </a:xfrm>
          <a:prstGeom prst="rect">
            <a:avLst/>
          </a:prstGeom>
        </p:spPr>
        <p:txBody>
          <a:bodyPr wrap="square">
            <a:spAutoFit/>
          </a:bodyPr>
          <a:lstStyle/>
          <a:p>
            <a:pPr marL="179388" indent="-179388" algn="just">
              <a:buFont typeface="Wingdings" pitchFamily="2" charset="2"/>
              <a:buChar char="§"/>
            </a:pPr>
            <a:r>
              <a:rPr lang="es-ES" sz="1600" dirty="0"/>
              <a:t>Para crear una variable que sea un </a:t>
            </a:r>
            <a:r>
              <a:rPr lang="es-ES" sz="1600" b="1" dirty="0"/>
              <a:t>AB dinámico </a:t>
            </a:r>
            <a:r>
              <a:rPr lang="es-ES" sz="1600" dirty="0"/>
              <a:t>(por ejemplo de números), puedes escribirlo como se muestra a continuación. Revisa con cuidado las instrucciones de ejemplo y lo que ocurre con las variables. </a:t>
            </a:r>
          </a:p>
        </p:txBody>
      </p:sp>
      <p:sp>
        <p:nvSpPr>
          <p:cNvPr id="22" name="Rectángulo 21"/>
          <p:cNvSpPr/>
          <p:nvPr/>
        </p:nvSpPr>
        <p:spPr>
          <a:xfrm>
            <a:off x="76200" y="1681887"/>
            <a:ext cx="2160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A = </a:t>
            </a:r>
            <a:r>
              <a:rPr lang="es-CL" sz="1400" b="1" dirty="0" err="1">
                <a:latin typeface="Courier New" panose="02070309020205020404" pitchFamily="49" charset="0"/>
                <a:cs typeface="Courier New" panose="02070309020205020404" pitchFamily="49" charset="0"/>
              </a:rPr>
              <a:t>creaNodo</a:t>
            </a:r>
            <a:r>
              <a:rPr lang="es-ES" sz="1400" b="1" dirty="0">
                <a:latin typeface="Courier New" panose="02070309020205020404" pitchFamily="49" charset="0"/>
                <a:cs typeface="Courier New" panose="02070309020205020404" pitchFamily="49" charset="0"/>
              </a:rPr>
              <a:t>(</a:t>
            </a:r>
            <a:r>
              <a:rPr lang="es-ES" sz="1400" b="1" dirty="0">
                <a:solidFill>
                  <a:srgbClr val="0070C0"/>
                </a:solidFill>
                <a:latin typeface="Courier New" panose="02070309020205020404" pitchFamily="49" charset="0"/>
                <a:cs typeface="Courier New" panose="02070309020205020404" pitchFamily="49" charset="0"/>
              </a:rPr>
              <a:t>3</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sp>
        <p:nvSpPr>
          <p:cNvPr id="79" name="Rectángulo 78"/>
          <p:cNvSpPr/>
          <p:nvPr/>
        </p:nvSpPr>
        <p:spPr>
          <a:xfrm>
            <a:off x="0" y="685800"/>
            <a:ext cx="9144000" cy="377822"/>
          </a:xfrm>
          <a:prstGeom prst="rect">
            <a:avLst/>
          </a:prstGeom>
        </p:spPr>
        <p:txBody>
          <a:bodyPr wrap="square">
            <a:spAutoFit/>
          </a:bodyPr>
          <a:lstStyle/>
          <a:p>
            <a:pPr algn="just"/>
            <a:r>
              <a:rPr lang="es-CL" b="1" u="sng" dirty="0">
                <a:solidFill>
                  <a:srgbClr val="0070C0"/>
                </a:solidFill>
              </a:rPr>
              <a:t>Definición de un ÁRBOL BINARIO en forma DINÁMICA en C.</a:t>
            </a:r>
          </a:p>
        </p:txBody>
      </p:sp>
      <p:sp>
        <p:nvSpPr>
          <p:cNvPr id="81" name="Title 1"/>
          <p:cNvSpPr>
            <a:spLocks noGrp="1"/>
          </p:cNvSpPr>
          <p:nvPr>
            <p:ph type="title"/>
          </p:nvPr>
        </p:nvSpPr>
        <p:spPr>
          <a:xfrm>
            <a:off x="0" y="0"/>
            <a:ext cx="9144000" cy="609600"/>
          </a:xfrm>
        </p:spPr>
        <p:txBody>
          <a:bodyPr>
            <a:noAutofit/>
          </a:bodyPr>
          <a:lstStyle/>
          <a:p>
            <a:r>
              <a:rPr lang="es-CL" sz="2400" b="1" dirty="0"/>
              <a:t>Árboles Binarios - </a:t>
            </a:r>
            <a:r>
              <a:rPr lang="es-CL" sz="2400" b="1" dirty="0">
                <a:solidFill>
                  <a:srgbClr val="0070C0"/>
                </a:solidFill>
              </a:rPr>
              <a:t>Representación Dinámica</a:t>
            </a:r>
            <a:endParaRPr lang="es-CL" sz="2400" b="1" i="1" dirty="0">
              <a:solidFill>
                <a:srgbClr val="0070C0"/>
              </a:solidFill>
            </a:endParaRPr>
          </a:p>
        </p:txBody>
      </p:sp>
      <p:sp>
        <p:nvSpPr>
          <p:cNvPr id="122" name="TextBox 29"/>
          <p:cNvSpPr txBox="1"/>
          <p:nvPr/>
        </p:nvSpPr>
        <p:spPr>
          <a:xfrm>
            <a:off x="756760" y="1905000"/>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grpSp>
        <p:nvGrpSpPr>
          <p:cNvPr id="16" name="Grupo 15"/>
          <p:cNvGrpSpPr/>
          <p:nvPr/>
        </p:nvGrpSpPr>
        <p:grpSpPr>
          <a:xfrm>
            <a:off x="897240" y="2105799"/>
            <a:ext cx="658400" cy="609600"/>
            <a:chOff x="897240" y="2105799"/>
            <a:chExt cx="658400" cy="609600"/>
          </a:xfrm>
        </p:grpSpPr>
        <p:cxnSp>
          <p:nvCxnSpPr>
            <p:cNvPr id="121" name="Straight Arrow Connector 30"/>
            <p:cNvCxnSpPr/>
            <p:nvPr/>
          </p:nvCxnSpPr>
          <p:spPr>
            <a:xfrm>
              <a:off x="923030" y="2105799"/>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1" name="Grupo 140"/>
            <p:cNvGrpSpPr/>
            <p:nvPr/>
          </p:nvGrpSpPr>
          <p:grpSpPr>
            <a:xfrm>
              <a:off x="1303640" y="2480154"/>
              <a:ext cx="252000" cy="235245"/>
              <a:chOff x="7185649" y="2097199"/>
              <a:chExt cx="252000" cy="351805"/>
            </a:xfrm>
          </p:grpSpPr>
          <p:cxnSp>
            <p:nvCxnSpPr>
              <p:cNvPr id="146"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897240" y="2480154"/>
              <a:ext cx="252000" cy="235244"/>
              <a:chOff x="7185649" y="2097199"/>
              <a:chExt cx="252000" cy="351805"/>
            </a:xfrm>
          </p:grpSpPr>
          <p:cxnSp>
            <p:nvCxnSpPr>
              <p:cNvPr id="143"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1046440" y="2147118"/>
              <a:ext cx="360000" cy="360000"/>
              <a:chOff x="1773600" y="2459400"/>
              <a:chExt cx="360000" cy="360000"/>
            </a:xfrm>
          </p:grpSpPr>
          <p:sp>
            <p:nvSpPr>
              <p:cNvPr id="139" name="Elipse 138"/>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140" name="CuadroTexto 139"/>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149" name="Rectángulo 148"/>
          <p:cNvSpPr/>
          <p:nvPr/>
        </p:nvSpPr>
        <p:spPr>
          <a:xfrm>
            <a:off x="76200" y="3008152"/>
            <a:ext cx="2160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B = </a:t>
            </a:r>
            <a:r>
              <a:rPr lang="es-CL" sz="1400" b="1" dirty="0" err="1">
                <a:latin typeface="Courier New" panose="02070309020205020404" pitchFamily="49" charset="0"/>
                <a:cs typeface="Courier New" panose="02070309020205020404" pitchFamily="49" charset="0"/>
              </a:rPr>
              <a:t>creaNodo</a:t>
            </a:r>
            <a:r>
              <a:rPr lang="es-ES" sz="1400" b="1" dirty="0">
                <a:latin typeface="Courier New" panose="02070309020205020404" pitchFamily="49" charset="0"/>
                <a:cs typeface="Courier New" panose="02070309020205020404" pitchFamily="49" charset="0"/>
              </a:rPr>
              <a:t>(</a:t>
            </a:r>
            <a:r>
              <a:rPr lang="es-ES" sz="1400" b="1" dirty="0">
                <a:solidFill>
                  <a:srgbClr val="0070C0"/>
                </a:solidFill>
                <a:latin typeface="Courier New" panose="02070309020205020404" pitchFamily="49" charset="0"/>
                <a:cs typeface="Courier New" panose="02070309020205020404" pitchFamily="49" charset="0"/>
              </a:rPr>
              <a:t>5</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sp>
        <p:nvSpPr>
          <p:cNvPr id="152" name="TextBox 29"/>
          <p:cNvSpPr txBox="1"/>
          <p:nvPr/>
        </p:nvSpPr>
        <p:spPr>
          <a:xfrm>
            <a:off x="756760" y="3236752"/>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B</a:t>
            </a:r>
          </a:p>
        </p:txBody>
      </p:sp>
      <p:grpSp>
        <p:nvGrpSpPr>
          <p:cNvPr id="17" name="Grupo 16"/>
          <p:cNvGrpSpPr/>
          <p:nvPr/>
        </p:nvGrpSpPr>
        <p:grpSpPr>
          <a:xfrm>
            <a:off x="897240" y="3437551"/>
            <a:ext cx="658400" cy="609600"/>
            <a:chOff x="897240" y="3437551"/>
            <a:chExt cx="658400" cy="609600"/>
          </a:xfrm>
        </p:grpSpPr>
        <p:cxnSp>
          <p:nvCxnSpPr>
            <p:cNvPr id="151" name="Straight Arrow Connector 30"/>
            <p:cNvCxnSpPr/>
            <p:nvPr/>
          </p:nvCxnSpPr>
          <p:spPr>
            <a:xfrm>
              <a:off x="923030" y="3437551"/>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3" name="Grupo 152"/>
            <p:cNvGrpSpPr/>
            <p:nvPr/>
          </p:nvGrpSpPr>
          <p:grpSpPr>
            <a:xfrm>
              <a:off x="1303640" y="3811906"/>
              <a:ext cx="252000" cy="235245"/>
              <a:chOff x="7185649" y="2097199"/>
              <a:chExt cx="252000" cy="351805"/>
            </a:xfrm>
          </p:grpSpPr>
          <p:cxnSp>
            <p:nvCxnSpPr>
              <p:cNvPr id="161"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54" name="Grupo 153"/>
            <p:cNvGrpSpPr/>
            <p:nvPr/>
          </p:nvGrpSpPr>
          <p:grpSpPr>
            <a:xfrm>
              <a:off x="897240" y="3811906"/>
              <a:ext cx="252000" cy="235244"/>
              <a:chOff x="7185649" y="2097199"/>
              <a:chExt cx="252000" cy="351805"/>
            </a:xfrm>
          </p:grpSpPr>
          <p:cxnSp>
            <p:nvCxnSpPr>
              <p:cNvPr id="158"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55" name="Grupo 154"/>
            <p:cNvGrpSpPr/>
            <p:nvPr/>
          </p:nvGrpSpPr>
          <p:grpSpPr>
            <a:xfrm>
              <a:off x="1046440" y="3478870"/>
              <a:ext cx="360000" cy="360000"/>
              <a:chOff x="1773600" y="2459400"/>
              <a:chExt cx="360000" cy="360000"/>
            </a:xfrm>
          </p:grpSpPr>
          <p:sp>
            <p:nvSpPr>
              <p:cNvPr id="156" name="Elipse 155"/>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157" name="CuadroTexto 156"/>
              <p:cNvSpPr txBox="1"/>
              <p:nvPr/>
            </p:nvSpPr>
            <p:spPr>
              <a:xfrm>
                <a:off x="1814780" y="2500901"/>
                <a:ext cx="277640" cy="276999"/>
              </a:xfrm>
              <a:prstGeom prst="rect">
                <a:avLst/>
              </a:prstGeom>
              <a:noFill/>
            </p:spPr>
            <p:txBody>
              <a:bodyPr wrap="none" rtlCol="0">
                <a:spAutoFit/>
              </a:bodyPr>
              <a:lstStyle/>
              <a:p>
                <a:r>
                  <a:rPr lang="es-ES" sz="1200" b="1" dirty="0">
                    <a:solidFill>
                      <a:srgbClr val="0070C0"/>
                    </a:solidFill>
                    <a:latin typeface="Courier New" panose="02070309020205020404" pitchFamily="49" charset="0"/>
                    <a:cs typeface="Courier New" panose="02070309020205020404" pitchFamily="49" charset="0"/>
                  </a:rPr>
                  <a:t>5</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164" name="Rectángulo 163"/>
          <p:cNvSpPr/>
          <p:nvPr/>
        </p:nvSpPr>
        <p:spPr>
          <a:xfrm>
            <a:off x="76200" y="4379752"/>
            <a:ext cx="2160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B-&gt;</a:t>
            </a:r>
            <a:r>
              <a:rPr lang="es-CL" sz="1400" b="1" dirty="0" err="1">
                <a:latin typeface="Courier New" panose="02070309020205020404" pitchFamily="49" charset="0"/>
                <a:cs typeface="Courier New" panose="02070309020205020404" pitchFamily="49" charset="0"/>
              </a:rPr>
              <a:t>info</a:t>
            </a:r>
            <a:r>
              <a:rPr lang="es-CL" sz="1400" b="1" dirty="0">
                <a:latin typeface="Courier New" panose="02070309020205020404" pitchFamily="49" charset="0"/>
                <a:cs typeface="Courier New" panose="02070309020205020404" pitchFamily="49" charset="0"/>
              </a:rPr>
              <a:t> = </a:t>
            </a:r>
            <a:r>
              <a:rPr lang="es-CL" sz="1400" b="1" dirty="0">
                <a:solidFill>
                  <a:srgbClr val="0070C0"/>
                </a:solidFill>
                <a:latin typeface="Courier New" panose="02070309020205020404" pitchFamily="49" charset="0"/>
                <a:cs typeface="Courier New" panose="02070309020205020404" pitchFamily="49" charset="0"/>
              </a:rPr>
              <a:t>1;</a:t>
            </a:r>
          </a:p>
        </p:txBody>
      </p:sp>
      <p:grpSp>
        <p:nvGrpSpPr>
          <p:cNvPr id="18" name="Grupo 17"/>
          <p:cNvGrpSpPr/>
          <p:nvPr/>
        </p:nvGrpSpPr>
        <p:grpSpPr>
          <a:xfrm>
            <a:off x="609600" y="4676001"/>
            <a:ext cx="798880" cy="810399"/>
            <a:chOff x="609600" y="4676001"/>
            <a:chExt cx="798880" cy="810399"/>
          </a:xfrm>
        </p:grpSpPr>
        <p:cxnSp>
          <p:nvCxnSpPr>
            <p:cNvPr id="166" name="Straight Arrow Connector 30"/>
            <p:cNvCxnSpPr/>
            <p:nvPr/>
          </p:nvCxnSpPr>
          <p:spPr>
            <a:xfrm>
              <a:off x="775870" y="4876800"/>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TextBox 29"/>
            <p:cNvSpPr txBox="1"/>
            <p:nvPr/>
          </p:nvSpPr>
          <p:spPr>
            <a:xfrm>
              <a:off x="609600" y="4676001"/>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B</a:t>
              </a:r>
            </a:p>
          </p:txBody>
        </p:sp>
        <p:grpSp>
          <p:nvGrpSpPr>
            <p:cNvPr id="168" name="Grupo 167"/>
            <p:cNvGrpSpPr/>
            <p:nvPr/>
          </p:nvGrpSpPr>
          <p:grpSpPr>
            <a:xfrm>
              <a:off x="1156480" y="5251155"/>
              <a:ext cx="252000" cy="235245"/>
              <a:chOff x="7185649" y="2097199"/>
              <a:chExt cx="252000" cy="351805"/>
            </a:xfrm>
          </p:grpSpPr>
          <p:cxnSp>
            <p:nvCxnSpPr>
              <p:cNvPr id="176"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69" name="Grupo 168"/>
            <p:cNvGrpSpPr/>
            <p:nvPr/>
          </p:nvGrpSpPr>
          <p:grpSpPr>
            <a:xfrm>
              <a:off x="750080" y="5251155"/>
              <a:ext cx="252000" cy="235244"/>
              <a:chOff x="7185649" y="2097199"/>
              <a:chExt cx="252000" cy="351805"/>
            </a:xfrm>
          </p:grpSpPr>
          <p:cxnSp>
            <p:nvCxnSpPr>
              <p:cNvPr id="173"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1" name="Elipse 170"/>
            <p:cNvSpPr/>
            <p:nvPr/>
          </p:nvSpPr>
          <p:spPr>
            <a:xfrm>
              <a:off x="899280" y="4918119"/>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grpSp>
      <p:sp>
        <p:nvSpPr>
          <p:cNvPr id="172" name="CuadroTexto 171"/>
          <p:cNvSpPr txBox="1"/>
          <p:nvPr/>
        </p:nvSpPr>
        <p:spPr>
          <a:xfrm>
            <a:off x="940460" y="4959620"/>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179" name="Rectángulo 178"/>
          <p:cNvSpPr/>
          <p:nvPr/>
        </p:nvSpPr>
        <p:spPr>
          <a:xfrm>
            <a:off x="2809800" y="1681887"/>
            <a:ext cx="2448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A-&gt;</a:t>
            </a:r>
            <a:r>
              <a:rPr lang="es-CL" sz="1400" b="1" dirty="0" err="1">
                <a:latin typeface="Courier New" panose="02070309020205020404" pitchFamily="49" charset="0"/>
                <a:cs typeface="Courier New" panose="02070309020205020404" pitchFamily="49" charset="0"/>
              </a:rPr>
              <a:t>izq</a:t>
            </a:r>
            <a:r>
              <a:rPr lang="es-CL" sz="1400" b="1" dirty="0">
                <a:latin typeface="Courier New" panose="02070309020205020404" pitchFamily="49" charset="0"/>
                <a:cs typeface="Courier New" panose="02070309020205020404" pitchFamily="49" charset="0"/>
              </a:rPr>
              <a:t> = </a:t>
            </a:r>
            <a:r>
              <a:rPr lang="es-ES" sz="1400" b="1" dirty="0">
                <a:latin typeface="Courier New" panose="02070309020205020404" pitchFamily="49" charset="0"/>
                <a:cs typeface="Courier New" panose="02070309020205020404" pitchFamily="49" charset="0"/>
              </a:rPr>
              <a:t>B;</a:t>
            </a:r>
            <a:endParaRPr lang="es-CL" sz="1400" b="1" dirty="0">
              <a:latin typeface="Courier New" panose="02070309020205020404" pitchFamily="49" charset="0"/>
              <a:cs typeface="Courier New" panose="02070309020205020404" pitchFamily="49" charset="0"/>
            </a:endParaRPr>
          </a:p>
        </p:txBody>
      </p:sp>
      <p:grpSp>
        <p:nvGrpSpPr>
          <p:cNvPr id="194" name="Grupo 193"/>
          <p:cNvGrpSpPr/>
          <p:nvPr/>
        </p:nvGrpSpPr>
        <p:grpSpPr>
          <a:xfrm>
            <a:off x="3276600" y="2432333"/>
            <a:ext cx="798880" cy="810399"/>
            <a:chOff x="1353040" y="2161401"/>
            <a:chExt cx="798880" cy="810399"/>
          </a:xfrm>
        </p:grpSpPr>
        <p:cxnSp>
          <p:nvCxnSpPr>
            <p:cNvPr id="195" name="Straight Arrow Connector 30"/>
            <p:cNvCxnSpPr/>
            <p:nvPr/>
          </p:nvCxnSpPr>
          <p:spPr>
            <a:xfrm>
              <a:off x="1519310" y="2362200"/>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 name="TextBox 29"/>
            <p:cNvSpPr txBox="1"/>
            <p:nvPr/>
          </p:nvSpPr>
          <p:spPr>
            <a:xfrm>
              <a:off x="1353040" y="2161401"/>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B</a:t>
              </a:r>
            </a:p>
          </p:txBody>
        </p:sp>
        <p:grpSp>
          <p:nvGrpSpPr>
            <p:cNvPr id="197" name="Grupo 196"/>
            <p:cNvGrpSpPr/>
            <p:nvPr/>
          </p:nvGrpSpPr>
          <p:grpSpPr>
            <a:xfrm>
              <a:off x="1899920" y="2736555"/>
              <a:ext cx="252000" cy="235245"/>
              <a:chOff x="7185649" y="2097199"/>
              <a:chExt cx="252000" cy="351805"/>
            </a:xfrm>
          </p:grpSpPr>
          <p:cxnSp>
            <p:nvCxnSpPr>
              <p:cNvPr id="205"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7"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98" name="Grupo 197"/>
            <p:cNvGrpSpPr/>
            <p:nvPr/>
          </p:nvGrpSpPr>
          <p:grpSpPr>
            <a:xfrm>
              <a:off x="1493520" y="2736555"/>
              <a:ext cx="252000" cy="235244"/>
              <a:chOff x="7185649" y="2097199"/>
              <a:chExt cx="252000" cy="351805"/>
            </a:xfrm>
          </p:grpSpPr>
          <p:cxnSp>
            <p:nvCxnSpPr>
              <p:cNvPr id="202"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99" name="Grupo 198"/>
            <p:cNvGrpSpPr/>
            <p:nvPr/>
          </p:nvGrpSpPr>
          <p:grpSpPr>
            <a:xfrm>
              <a:off x="1642720" y="2403519"/>
              <a:ext cx="360000" cy="360000"/>
              <a:chOff x="1773600" y="2459400"/>
              <a:chExt cx="360000" cy="360000"/>
            </a:xfrm>
          </p:grpSpPr>
          <p:sp>
            <p:nvSpPr>
              <p:cNvPr id="200" name="Elipse 199"/>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201" name="CuadroTexto 200"/>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208" name="Rectángulo 207"/>
          <p:cNvSpPr/>
          <p:nvPr/>
        </p:nvSpPr>
        <p:spPr>
          <a:xfrm>
            <a:off x="2808094" y="5192386"/>
            <a:ext cx="2448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A-&gt;der = </a:t>
            </a:r>
            <a:r>
              <a:rPr lang="es-CL" sz="1400" b="1" dirty="0" err="1">
                <a:latin typeface="Courier New" panose="02070309020205020404" pitchFamily="49" charset="0"/>
                <a:cs typeface="Courier New" panose="02070309020205020404" pitchFamily="49" charset="0"/>
              </a:rPr>
              <a:t>creaN</a:t>
            </a:r>
            <a:r>
              <a:rPr lang="es-ES" sz="1400" b="1" dirty="0" err="1">
                <a:latin typeface="Courier New" panose="02070309020205020404" pitchFamily="49" charset="0"/>
                <a:cs typeface="Courier New" panose="02070309020205020404" pitchFamily="49" charset="0"/>
              </a:rPr>
              <a:t>odo</a:t>
            </a:r>
            <a:r>
              <a:rPr lang="es-ES" sz="1400" b="1" dirty="0">
                <a:latin typeface="Courier New" panose="02070309020205020404" pitchFamily="49" charset="0"/>
                <a:cs typeface="Courier New" panose="02070309020205020404" pitchFamily="49" charset="0"/>
              </a:rPr>
              <a:t>(</a:t>
            </a:r>
            <a:r>
              <a:rPr lang="es-ES" sz="1400" b="1" dirty="0">
                <a:solidFill>
                  <a:srgbClr val="0070C0"/>
                </a:solidFill>
                <a:latin typeface="Courier New" panose="02070309020205020404" pitchFamily="49" charset="0"/>
                <a:cs typeface="Courier New" panose="02070309020205020404" pitchFamily="49" charset="0"/>
              </a:rPr>
              <a:t>2</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sp>
        <p:nvSpPr>
          <p:cNvPr id="248" name="Rectángulo 247"/>
          <p:cNvSpPr/>
          <p:nvPr/>
        </p:nvSpPr>
        <p:spPr>
          <a:xfrm>
            <a:off x="5705400" y="1681887"/>
            <a:ext cx="31338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A-&gt;der-&gt;</a:t>
            </a:r>
            <a:r>
              <a:rPr lang="es-CL" sz="1400" b="1" dirty="0" err="1">
                <a:latin typeface="Courier New" panose="02070309020205020404" pitchFamily="49" charset="0"/>
                <a:cs typeface="Courier New" panose="02070309020205020404" pitchFamily="49" charset="0"/>
              </a:rPr>
              <a:t>izq</a:t>
            </a:r>
            <a:r>
              <a:rPr lang="es-CL" sz="1400" b="1" dirty="0">
                <a:latin typeface="Courier New" panose="02070309020205020404" pitchFamily="49" charset="0"/>
                <a:cs typeface="Courier New" panose="02070309020205020404" pitchFamily="49" charset="0"/>
              </a:rPr>
              <a:t> = </a:t>
            </a:r>
            <a:r>
              <a:rPr lang="es-ES" sz="1400" b="1" dirty="0" err="1">
                <a:latin typeface="Courier New" panose="02070309020205020404" pitchFamily="49" charset="0"/>
                <a:cs typeface="Courier New" panose="02070309020205020404" pitchFamily="49" charset="0"/>
              </a:rPr>
              <a:t>creaNodo</a:t>
            </a:r>
            <a:r>
              <a:rPr lang="es-ES" sz="1400" b="1" dirty="0">
                <a:latin typeface="Courier New" panose="02070309020205020404" pitchFamily="49" charset="0"/>
                <a:cs typeface="Courier New" panose="02070309020205020404" pitchFamily="49" charset="0"/>
              </a:rPr>
              <a:t>(</a:t>
            </a:r>
            <a:r>
              <a:rPr lang="es-ES" sz="1400" b="1" dirty="0">
                <a:solidFill>
                  <a:srgbClr val="0070C0"/>
                </a:solidFill>
                <a:latin typeface="Courier New" panose="02070309020205020404" pitchFamily="49" charset="0"/>
                <a:cs typeface="Courier New" panose="02070309020205020404" pitchFamily="49" charset="0"/>
              </a:rPr>
              <a:t>0</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sp>
        <p:nvSpPr>
          <p:cNvPr id="284" name="Rectángulo 283"/>
          <p:cNvSpPr/>
          <p:nvPr/>
        </p:nvSpPr>
        <p:spPr>
          <a:xfrm>
            <a:off x="2806493" y="3352800"/>
            <a:ext cx="24480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B = </a:t>
            </a:r>
            <a:r>
              <a:rPr lang="es-ES" sz="1400" b="1" dirty="0">
                <a:solidFill>
                  <a:srgbClr val="FF7700"/>
                </a:solidFill>
                <a:latin typeface="Courier New" panose="02070309020205020404" pitchFamily="49" charset="0"/>
                <a:cs typeface="Courier New" panose="02070309020205020404" pitchFamily="49" charset="0"/>
              </a:rPr>
              <a:t>NULL</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sp>
        <p:nvSpPr>
          <p:cNvPr id="323" name="TextBox 29"/>
          <p:cNvSpPr txBox="1"/>
          <p:nvPr/>
        </p:nvSpPr>
        <p:spPr>
          <a:xfrm>
            <a:off x="3478631" y="4142601"/>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B</a:t>
            </a:r>
          </a:p>
        </p:txBody>
      </p:sp>
      <p:grpSp>
        <p:nvGrpSpPr>
          <p:cNvPr id="320" name="Grupo 319"/>
          <p:cNvGrpSpPr/>
          <p:nvPr/>
        </p:nvGrpSpPr>
        <p:grpSpPr>
          <a:xfrm>
            <a:off x="3752581" y="3615268"/>
            <a:ext cx="798880" cy="810399"/>
            <a:chOff x="1353040" y="2161401"/>
            <a:chExt cx="798880" cy="810399"/>
          </a:xfrm>
        </p:grpSpPr>
        <p:cxnSp>
          <p:nvCxnSpPr>
            <p:cNvPr id="335" name="Straight Arrow Connector 30"/>
            <p:cNvCxnSpPr/>
            <p:nvPr/>
          </p:nvCxnSpPr>
          <p:spPr>
            <a:xfrm>
              <a:off x="1519310" y="2362200"/>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6" name="TextBox 29"/>
            <p:cNvSpPr txBox="1"/>
            <p:nvPr/>
          </p:nvSpPr>
          <p:spPr>
            <a:xfrm>
              <a:off x="1353040" y="2161401"/>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grpSp>
          <p:nvGrpSpPr>
            <p:cNvPr id="337" name="Grupo 336"/>
            <p:cNvGrpSpPr/>
            <p:nvPr/>
          </p:nvGrpSpPr>
          <p:grpSpPr>
            <a:xfrm>
              <a:off x="1899920" y="2736555"/>
              <a:ext cx="252000" cy="235245"/>
              <a:chOff x="7185649" y="2097199"/>
              <a:chExt cx="252000" cy="351805"/>
            </a:xfrm>
          </p:grpSpPr>
          <p:cxnSp>
            <p:nvCxnSpPr>
              <p:cNvPr id="342"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38" name="Straight Arrow Connector 14"/>
            <p:cNvCxnSpPr/>
            <p:nvPr/>
          </p:nvCxnSpPr>
          <p:spPr>
            <a:xfrm flipH="1">
              <a:off x="1626462" y="2736552"/>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9" name="Grupo 338"/>
            <p:cNvGrpSpPr/>
            <p:nvPr/>
          </p:nvGrpSpPr>
          <p:grpSpPr>
            <a:xfrm>
              <a:off x="1642720" y="2403519"/>
              <a:ext cx="360000" cy="360000"/>
              <a:chOff x="1773600" y="2459400"/>
              <a:chExt cx="360000" cy="360000"/>
            </a:xfrm>
          </p:grpSpPr>
          <p:sp>
            <p:nvSpPr>
              <p:cNvPr id="340" name="Elipse 339"/>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41" name="CuadroTexto 340"/>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cxnSp>
        <p:nvCxnSpPr>
          <p:cNvPr id="322" name="Straight Arrow Connector 30"/>
          <p:cNvCxnSpPr/>
          <p:nvPr/>
        </p:nvCxnSpPr>
        <p:spPr>
          <a:xfrm>
            <a:off x="3644901" y="4343400"/>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4" name="Grupo 323"/>
          <p:cNvGrpSpPr/>
          <p:nvPr/>
        </p:nvGrpSpPr>
        <p:grpSpPr>
          <a:xfrm>
            <a:off x="4025511" y="4717755"/>
            <a:ext cx="252000" cy="235245"/>
            <a:chOff x="7185649" y="2097199"/>
            <a:chExt cx="252000" cy="351805"/>
          </a:xfrm>
        </p:grpSpPr>
        <p:cxnSp>
          <p:nvCxnSpPr>
            <p:cNvPr id="332"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25" name="Grupo 324"/>
          <p:cNvGrpSpPr/>
          <p:nvPr/>
        </p:nvGrpSpPr>
        <p:grpSpPr>
          <a:xfrm>
            <a:off x="3619111" y="4717755"/>
            <a:ext cx="252000" cy="235244"/>
            <a:chOff x="7185649" y="2097199"/>
            <a:chExt cx="252000" cy="351805"/>
          </a:xfrm>
        </p:grpSpPr>
        <p:cxnSp>
          <p:nvCxnSpPr>
            <p:cNvPr id="329"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1"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26" name="Grupo 325"/>
          <p:cNvGrpSpPr/>
          <p:nvPr/>
        </p:nvGrpSpPr>
        <p:grpSpPr>
          <a:xfrm>
            <a:off x="3768311" y="4384719"/>
            <a:ext cx="360000" cy="360000"/>
            <a:chOff x="1773600" y="2459400"/>
            <a:chExt cx="360000" cy="360000"/>
          </a:xfrm>
        </p:grpSpPr>
        <p:sp>
          <p:nvSpPr>
            <p:cNvPr id="327" name="Elipse 326"/>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28" name="CuadroTexto 327"/>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grpSp>
      <p:grpSp>
        <p:nvGrpSpPr>
          <p:cNvPr id="349" name="Grupo 348"/>
          <p:cNvGrpSpPr/>
          <p:nvPr/>
        </p:nvGrpSpPr>
        <p:grpSpPr>
          <a:xfrm>
            <a:off x="3352800" y="4339700"/>
            <a:ext cx="252000" cy="235244"/>
            <a:chOff x="7185649" y="2097199"/>
            <a:chExt cx="252000" cy="351805"/>
          </a:xfrm>
        </p:grpSpPr>
        <p:cxnSp>
          <p:nvCxnSpPr>
            <p:cNvPr id="353"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4"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5"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59" name="Grupo 358"/>
          <p:cNvGrpSpPr/>
          <p:nvPr/>
        </p:nvGrpSpPr>
        <p:grpSpPr>
          <a:xfrm>
            <a:off x="7121150" y="3289333"/>
            <a:ext cx="658400" cy="568281"/>
            <a:chOff x="1493520" y="2403519"/>
            <a:chExt cx="658400" cy="568281"/>
          </a:xfrm>
        </p:grpSpPr>
        <p:grpSp>
          <p:nvGrpSpPr>
            <p:cNvPr id="362" name="Grupo 361"/>
            <p:cNvGrpSpPr/>
            <p:nvPr/>
          </p:nvGrpSpPr>
          <p:grpSpPr>
            <a:xfrm>
              <a:off x="1899920" y="2736555"/>
              <a:ext cx="252000" cy="235245"/>
              <a:chOff x="7185649" y="2097199"/>
              <a:chExt cx="252000" cy="351805"/>
            </a:xfrm>
          </p:grpSpPr>
          <p:cxnSp>
            <p:nvCxnSpPr>
              <p:cNvPr id="370"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1"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2"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63" name="Grupo 362"/>
            <p:cNvGrpSpPr/>
            <p:nvPr/>
          </p:nvGrpSpPr>
          <p:grpSpPr>
            <a:xfrm>
              <a:off x="1493520" y="2736555"/>
              <a:ext cx="252000" cy="235244"/>
              <a:chOff x="7185649" y="2097199"/>
              <a:chExt cx="252000" cy="351805"/>
            </a:xfrm>
          </p:grpSpPr>
          <p:cxnSp>
            <p:nvCxnSpPr>
              <p:cNvPr id="367"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9"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64" name="Grupo 363"/>
            <p:cNvGrpSpPr/>
            <p:nvPr/>
          </p:nvGrpSpPr>
          <p:grpSpPr>
            <a:xfrm>
              <a:off x="1642720" y="2403519"/>
              <a:ext cx="360000" cy="360000"/>
              <a:chOff x="1773600" y="2459400"/>
              <a:chExt cx="360000" cy="360000"/>
            </a:xfrm>
          </p:grpSpPr>
          <p:sp>
            <p:nvSpPr>
              <p:cNvPr id="365" name="Elipse 364"/>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66" name="CuadroTexto 365"/>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0</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373" name="Rectángulo 372"/>
          <p:cNvSpPr/>
          <p:nvPr/>
        </p:nvSpPr>
        <p:spPr>
          <a:xfrm>
            <a:off x="5705400" y="4282823"/>
            <a:ext cx="2905200" cy="307777"/>
          </a:xfrm>
          <a:prstGeom prst="rect">
            <a:avLst/>
          </a:prstGeom>
        </p:spPr>
        <p:txBody>
          <a:bodyPr wrap="square">
            <a:spAutoFit/>
          </a:bodyPr>
          <a:lstStyle/>
          <a:p>
            <a:r>
              <a:rPr lang="es-CL" sz="1400" b="1" dirty="0">
                <a:latin typeface="Courier New" panose="02070309020205020404" pitchFamily="49" charset="0"/>
                <a:cs typeface="Courier New" panose="02070309020205020404" pitchFamily="49" charset="0"/>
              </a:rPr>
              <a:t>A-&gt;der = </a:t>
            </a:r>
            <a:r>
              <a:rPr lang="es-CL" sz="1400" b="1" dirty="0" err="1">
                <a:latin typeface="Courier New" panose="02070309020205020404" pitchFamily="49" charset="0"/>
                <a:cs typeface="Courier New" panose="02070309020205020404" pitchFamily="49" charset="0"/>
              </a:rPr>
              <a:t>creaN</a:t>
            </a:r>
            <a:r>
              <a:rPr lang="es-ES" sz="1400" b="1" dirty="0" err="1">
                <a:latin typeface="Courier New" panose="02070309020205020404" pitchFamily="49" charset="0"/>
                <a:cs typeface="Courier New" panose="02070309020205020404" pitchFamily="49" charset="0"/>
              </a:rPr>
              <a:t>odo</a:t>
            </a:r>
            <a:r>
              <a:rPr lang="es-ES" sz="1400" b="1" dirty="0">
                <a:latin typeface="Courier New" panose="02070309020205020404" pitchFamily="49" charset="0"/>
                <a:cs typeface="Courier New" panose="02070309020205020404" pitchFamily="49" charset="0"/>
              </a:rPr>
              <a:t>(</a:t>
            </a:r>
            <a:r>
              <a:rPr lang="es-ES" sz="1400" b="1" dirty="0">
                <a:solidFill>
                  <a:srgbClr val="0070C0"/>
                </a:solidFill>
                <a:latin typeface="Courier New" panose="02070309020205020404" pitchFamily="49" charset="0"/>
                <a:cs typeface="Courier New" panose="02070309020205020404" pitchFamily="49" charset="0"/>
              </a:rPr>
              <a:t>4</a:t>
            </a:r>
            <a:r>
              <a:rPr lang="es-ES" sz="1400" b="1" dirty="0">
                <a:latin typeface="Courier New" panose="02070309020205020404" pitchFamily="49" charset="0"/>
                <a:cs typeface="Courier New" panose="02070309020205020404" pitchFamily="49" charset="0"/>
              </a:rPr>
              <a:t>);</a:t>
            </a:r>
            <a:endParaRPr lang="es-CL" sz="1400" b="1" dirty="0">
              <a:latin typeface="Courier New" panose="02070309020205020404" pitchFamily="49" charset="0"/>
              <a:cs typeface="Courier New" panose="02070309020205020404" pitchFamily="49" charset="0"/>
            </a:endParaRPr>
          </a:p>
        </p:txBody>
      </p:sp>
      <p:grpSp>
        <p:nvGrpSpPr>
          <p:cNvPr id="30" name="Grupo 29"/>
          <p:cNvGrpSpPr/>
          <p:nvPr/>
        </p:nvGrpSpPr>
        <p:grpSpPr>
          <a:xfrm>
            <a:off x="6718396" y="4505936"/>
            <a:ext cx="813292" cy="1337732"/>
            <a:chOff x="6718396" y="4505936"/>
            <a:chExt cx="813292" cy="1337732"/>
          </a:xfrm>
        </p:grpSpPr>
        <p:grpSp>
          <p:nvGrpSpPr>
            <p:cNvPr id="375" name="Grupo 374"/>
            <p:cNvGrpSpPr/>
            <p:nvPr/>
          </p:nvGrpSpPr>
          <p:grpSpPr>
            <a:xfrm>
              <a:off x="6851866" y="4505936"/>
              <a:ext cx="679822" cy="782944"/>
              <a:chOff x="1353040" y="2161401"/>
              <a:chExt cx="679822" cy="782944"/>
            </a:xfrm>
          </p:grpSpPr>
          <p:cxnSp>
            <p:nvCxnSpPr>
              <p:cNvPr id="397" name="Straight Arrow Connector 30"/>
              <p:cNvCxnSpPr/>
              <p:nvPr/>
            </p:nvCxnSpPr>
            <p:spPr>
              <a:xfrm>
                <a:off x="1519310" y="2362200"/>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8" name="TextBox 29"/>
              <p:cNvSpPr txBox="1"/>
              <p:nvPr/>
            </p:nvSpPr>
            <p:spPr>
              <a:xfrm>
                <a:off x="1353040" y="2161401"/>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cxnSp>
            <p:nvCxnSpPr>
              <p:cNvPr id="399" name="Straight Arrow Connector 14"/>
              <p:cNvCxnSpPr/>
              <p:nvPr/>
            </p:nvCxnSpPr>
            <p:spPr>
              <a:xfrm>
                <a:off x="1917795" y="2736553"/>
                <a:ext cx="115067" cy="207792"/>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0" name="Straight Arrow Connector 14"/>
              <p:cNvCxnSpPr/>
              <p:nvPr/>
            </p:nvCxnSpPr>
            <p:spPr>
              <a:xfrm flipH="1">
                <a:off x="1626462" y="2736552"/>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1" name="Grupo 400"/>
              <p:cNvGrpSpPr/>
              <p:nvPr/>
            </p:nvGrpSpPr>
            <p:grpSpPr>
              <a:xfrm>
                <a:off x="1642720" y="2403519"/>
                <a:ext cx="360000" cy="360000"/>
                <a:chOff x="1773600" y="2459400"/>
                <a:chExt cx="360000" cy="360000"/>
              </a:xfrm>
            </p:grpSpPr>
            <p:sp>
              <p:nvSpPr>
                <p:cNvPr id="402" name="Elipse 401"/>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03" name="CuadroTexto 402"/>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nvGrpSpPr>
            <p:cNvPr id="376" name="Grupo 375"/>
            <p:cNvGrpSpPr/>
            <p:nvPr/>
          </p:nvGrpSpPr>
          <p:grpSpPr>
            <a:xfrm>
              <a:off x="6718396" y="5275387"/>
              <a:ext cx="658400" cy="568281"/>
              <a:chOff x="1493520" y="2403519"/>
              <a:chExt cx="658400" cy="568281"/>
            </a:xfrm>
          </p:grpSpPr>
          <p:grpSp>
            <p:nvGrpSpPr>
              <p:cNvPr id="386" name="Grupo 385"/>
              <p:cNvGrpSpPr/>
              <p:nvPr/>
            </p:nvGrpSpPr>
            <p:grpSpPr>
              <a:xfrm>
                <a:off x="1899920" y="2736555"/>
                <a:ext cx="252000" cy="235245"/>
                <a:chOff x="7185649" y="2097199"/>
                <a:chExt cx="252000" cy="351805"/>
              </a:xfrm>
            </p:grpSpPr>
            <p:cxnSp>
              <p:nvCxnSpPr>
                <p:cNvPr id="394"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6"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7" name="Grupo 386"/>
              <p:cNvGrpSpPr/>
              <p:nvPr/>
            </p:nvGrpSpPr>
            <p:grpSpPr>
              <a:xfrm>
                <a:off x="1493520" y="2736555"/>
                <a:ext cx="252000" cy="235244"/>
                <a:chOff x="7185649" y="2097199"/>
                <a:chExt cx="252000" cy="351805"/>
              </a:xfrm>
            </p:grpSpPr>
            <p:cxnSp>
              <p:nvCxnSpPr>
                <p:cNvPr id="391"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3"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8" name="Grupo 387"/>
              <p:cNvGrpSpPr/>
              <p:nvPr/>
            </p:nvGrpSpPr>
            <p:grpSpPr>
              <a:xfrm>
                <a:off x="1642720" y="2403519"/>
                <a:ext cx="360000" cy="360000"/>
                <a:chOff x="1773600" y="2459400"/>
                <a:chExt cx="360000" cy="360000"/>
              </a:xfrm>
            </p:grpSpPr>
            <p:sp>
              <p:nvSpPr>
                <p:cNvPr id="389" name="Elipse 388"/>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90" name="CuadroTexto 389"/>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grpSp>
        <p:nvGrpSpPr>
          <p:cNvPr id="15" name="Grupo 14"/>
          <p:cNvGrpSpPr/>
          <p:nvPr/>
        </p:nvGrpSpPr>
        <p:grpSpPr>
          <a:xfrm>
            <a:off x="7140400" y="5272987"/>
            <a:ext cx="784400" cy="1127813"/>
            <a:chOff x="7140400" y="5272987"/>
            <a:chExt cx="784400" cy="1127813"/>
          </a:xfrm>
        </p:grpSpPr>
        <p:grpSp>
          <p:nvGrpSpPr>
            <p:cNvPr id="377" name="Grupo 376"/>
            <p:cNvGrpSpPr/>
            <p:nvPr/>
          </p:nvGrpSpPr>
          <p:grpSpPr>
            <a:xfrm>
              <a:off x="7415600" y="5272987"/>
              <a:ext cx="509200" cy="601033"/>
              <a:chOff x="1642720" y="2403519"/>
              <a:chExt cx="509200" cy="601033"/>
            </a:xfrm>
          </p:grpSpPr>
          <p:grpSp>
            <p:nvGrpSpPr>
              <p:cNvPr id="378" name="Grupo 377"/>
              <p:cNvGrpSpPr/>
              <p:nvPr/>
            </p:nvGrpSpPr>
            <p:grpSpPr>
              <a:xfrm>
                <a:off x="1899920" y="2736555"/>
                <a:ext cx="252000" cy="235245"/>
                <a:chOff x="7185649" y="2097199"/>
                <a:chExt cx="252000" cy="351805"/>
              </a:xfrm>
            </p:grpSpPr>
            <p:cxnSp>
              <p:nvCxnSpPr>
                <p:cNvPr id="383"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5"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79" name="Straight Arrow Connector 14"/>
              <p:cNvCxnSpPr>
                <a:stCxn id="382" idx="2"/>
              </p:cNvCxnSpPr>
              <p:nvPr/>
            </p:nvCxnSpPr>
            <p:spPr>
              <a:xfrm flipH="1">
                <a:off x="1711878" y="2722019"/>
                <a:ext cx="110842" cy="282533"/>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80" name="Grupo 379"/>
              <p:cNvGrpSpPr/>
              <p:nvPr/>
            </p:nvGrpSpPr>
            <p:grpSpPr>
              <a:xfrm>
                <a:off x="1642720" y="2403519"/>
                <a:ext cx="360000" cy="360000"/>
                <a:chOff x="1773600" y="2459400"/>
                <a:chExt cx="360000" cy="360000"/>
              </a:xfrm>
            </p:grpSpPr>
            <p:sp>
              <p:nvSpPr>
                <p:cNvPr id="381" name="Elipse 380"/>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82" name="CuadroTexto 381"/>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2</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nvGrpSpPr>
            <p:cNvPr id="14" name="Grupo 13"/>
            <p:cNvGrpSpPr/>
            <p:nvPr/>
          </p:nvGrpSpPr>
          <p:grpSpPr>
            <a:xfrm>
              <a:off x="7140400" y="5832519"/>
              <a:ext cx="658400" cy="568281"/>
              <a:chOff x="7140400" y="5832519"/>
              <a:chExt cx="658400" cy="568281"/>
            </a:xfrm>
          </p:grpSpPr>
          <p:grpSp>
            <p:nvGrpSpPr>
              <p:cNvPr id="405" name="Grupo 404"/>
              <p:cNvGrpSpPr/>
              <p:nvPr/>
            </p:nvGrpSpPr>
            <p:grpSpPr>
              <a:xfrm>
                <a:off x="7546800" y="6165555"/>
                <a:ext cx="252000" cy="235245"/>
                <a:chOff x="7185649" y="2097199"/>
                <a:chExt cx="252000" cy="351805"/>
              </a:xfrm>
            </p:grpSpPr>
            <p:cxnSp>
              <p:nvCxnSpPr>
                <p:cNvPr id="413"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5"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06" name="Grupo 405"/>
              <p:cNvGrpSpPr/>
              <p:nvPr/>
            </p:nvGrpSpPr>
            <p:grpSpPr>
              <a:xfrm>
                <a:off x="7140400" y="6165555"/>
                <a:ext cx="252000" cy="235244"/>
                <a:chOff x="7185649" y="2097199"/>
                <a:chExt cx="252000" cy="351805"/>
              </a:xfrm>
            </p:grpSpPr>
            <p:cxnSp>
              <p:nvCxnSpPr>
                <p:cNvPr id="410"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1"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2"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07" name="Grupo 406"/>
              <p:cNvGrpSpPr/>
              <p:nvPr/>
            </p:nvGrpSpPr>
            <p:grpSpPr>
              <a:xfrm>
                <a:off x="7289600" y="5832519"/>
                <a:ext cx="360000" cy="360000"/>
                <a:chOff x="1773600" y="2459400"/>
                <a:chExt cx="360000" cy="360000"/>
              </a:xfrm>
            </p:grpSpPr>
            <p:sp>
              <p:nvSpPr>
                <p:cNvPr id="408" name="Elipse 407"/>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09" name="CuadroTexto 408"/>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0</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grpSp>
        <p:nvGrpSpPr>
          <p:cNvPr id="416" name="Grupo 415"/>
          <p:cNvGrpSpPr/>
          <p:nvPr/>
        </p:nvGrpSpPr>
        <p:grpSpPr>
          <a:xfrm>
            <a:off x="7266400" y="5269280"/>
            <a:ext cx="658400" cy="568281"/>
            <a:chOff x="1493520" y="2403519"/>
            <a:chExt cx="658400" cy="568281"/>
          </a:xfrm>
        </p:grpSpPr>
        <p:grpSp>
          <p:nvGrpSpPr>
            <p:cNvPr id="419" name="Grupo 418"/>
            <p:cNvGrpSpPr/>
            <p:nvPr/>
          </p:nvGrpSpPr>
          <p:grpSpPr>
            <a:xfrm>
              <a:off x="1899920" y="2736555"/>
              <a:ext cx="252000" cy="235245"/>
              <a:chOff x="7185649" y="2097199"/>
              <a:chExt cx="252000" cy="351805"/>
            </a:xfrm>
          </p:grpSpPr>
          <p:cxnSp>
            <p:nvCxnSpPr>
              <p:cNvPr id="427"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9"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20" name="Grupo 419"/>
            <p:cNvGrpSpPr/>
            <p:nvPr/>
          </p:nvGrpSpPr>
          <p:grpSpPr>
            <a:xfrm>
              <a:off x="1493520" y="2736555"/>
              <a:ext cx="252000" cy="235244"/>
              <a:chOff x="7185649" y="2097199"/>
              <a:chExt cx="252000" cy="351805"/>
            </a:xfrm>
          </p:grpSpPr>
          <p:cxnSp>
            <p:nvCxnSpPr>
              <p:cNvPr id="424"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6"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21" name="Grupo 420"/>
            <p:cNvGrpSpPr/>
            <p:nvPr/>
          </p:nvGrpSpPr>
          <p:grpSpPr>
            <a:xfrm>
              <a:off x="1642720" y="2403519"/>
              <a:ext cx="360000" cy="360000"/>
              <a:chOff x="1773600" y="2459400"/>
              <a:chExt cx="360000" cy="360000"/>
            </a:xfrm>
          </p:grpSpPr>
          <p:sp>
            <p:nvSpPr>
              <p:cNvPr id="422" name="Elipse 421"/>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23" name="CuadroTexto 422"/>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4</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nvGrpSpPr>
          <p:cNvPr id="24" name="Grupo 23"/>
          <p:cNvGrpSpPr/>
          <p:nvPr/>
        </p:nvGrpSpPr>
        <p:grpSpPr>
          <a:xfrm>
            <a:off x="3683990" y="2686357"/>
            <a:ext cx="252000" cy="30629"/>
            <a:chOff x="5285200" y="2837169"/>
            <a:chExt cx="252000" cy="30629"/>
          </a:xfrm>
        </p:grpSpPr>
        <p:cxnSp>
          <p:nvCxnSpPr>
            <p:cNvPr id="439" name="Straight Arrow Connector 15"/>
            <p:cNvCxnSpPr/>
            <p:nvPr/>
          </p:nvCxnSpPr>
          <p:spPr>
            <a:xfrm>
              <a:off x="5285200" y="2837169"/>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0" name="Straight Arrow Connector 16"/>
            <p:cNvCxnSpPr/>
            <p:nvPr/>
          </p:nvCxnSpPr>
          <p:spPr>
            <a:xfrm>
              <a:off x="5285200" y="28677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a:xfrm>
            <a:off x="4375661" y="6147637"/>
            <a:ext cx="252000" cy="30630"/>
            <a:chOff x="4223261" y="6147637"/>
            <a:chExt cx="252000" cy="30630"/>
          </a:xfrm>
        </p:grpSpPr>
        <p:cxnSp>
          <p:nvCxnSpPr>
            <p:cNvPr id="454" name="Straight Arrow Connector 15"/>
            <p:cNvCxnSpPr/>
            <p:nvPr/>
          </p:nvCxnSpPr>
          <p:spPr>
            <a:xfrm>
              <a:off x="4223261" y="6147637"/>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5" name="Straight Arrow Connector 16"/>
            <p:cNvCxnSpPr/>
            <p:nvPr/>
          </p:nvCxnSpPr>
          <p:spPr>
            <a:xfrm>
              <a:off x="4223261" y="6178267"/>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8" name="Grupo 27"/>
          <p:cNvGrpSpPr/>
          <p:nvPr/>
        </p:nvGrpSpPr>
        <p:grpSpPr>
          <a:xfrm>
            <a:off x="3695311" y="5367868"/>
            <a:ext cx="813292" cy="1337732"/>
            <a:chOff x="3542911" y="5367868"/>
            <a:chExt cx="813292" cy="1337732"/>
          </a:xfrm>
        </p:grpSpPr>
        <p:sp>
          <p:nvSpPr>
            <p:cNvPr id="447" name="TextBox 29"/>
            <p:cNvSpPr txBox="1"/>
            <p:nvPr/>
          </p:nvSpPr>
          <p:spPr>
            <a:xfrm>
              <a:off x="3676381" y="5367868"/>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grpSp>
          <p:nvGrpSpPr>
            <p:cNvPr id="27" name="Grupo 26"/>
            <p:cNvGrpSpPr/>
            <p:nvPr/>
          </p:nvGrpSpPr>
          <p:grpSpPr>
            <a:xfrm>
              <a:off x="3542911" y="5568667"/>
              <a:ext cx="813292" cy="1136933"/>
              <a:chOff x="3542911" y="5568667"/>
              <a:chExt cx="813292" cy="1136933"/>
            </a:xfrm>
          </p:grpSpPr>
          <p:cxnSp>
            <p:nvCxnSpPr>
              <p:cNvPr id="446" name="Straight Arrow Connector 30"/>
              <p:cNvCxnSpPr/>
              <p:nvPr/>
            </p:nvCxnSpPr>
            <p:spPr>
              <a:xfrm>
                <a:off x="3842651" y="5568667"/>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14"/>
              <p:cNvCxnSpPr/>
              <p:nvPr/>
            </p:nvCxnSpPr>
            <p:spPr>
              <a:xfrm>
                <a:off x="4241136" y="5943022"/>
                <a:ext cx="115067" cy="207792"/>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14"/>
              <p:cNvCxnSpPr/>
              <p:nvPr/>
            </p:nvCxnSpPr>
            <p:spPr>
              <a:xfrm flipH="1">
                <a:off x="3949803" y="5943019"/>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50" name="Grupo 449"/>
              <p:cNvGrpSpPr/>
              <p:nvPr/>
            </p:nvGrpSpPr>
            <p:grpSpPr>
              <a:xfrm>
                <a:off x="3966061" y="5609986"/>
                <a:ext cx="360000" cy="360000"/>
                <a:chOff x="1773600" y="2459400"/>
                <a:chExt cx="360000" cy="360000"/>
              </a:xfrm>
            </p:grpSpPr>
            <p:sp>
              <p:nvSpPr>
                <p:cNvPr id="451" name="Elipse 450"/>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52" name="CuadroTexto 451"/>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nvGrpSpPr>
              <p:cNvPr id="457" name="Grupo 456"/>
              <p:cNvGrpSpPr/>
              <p:nvPr/>
            </p:nvGrpSpPr>
            <p:grpSpPr>
              <a:xfrm>
                <a:off x="3949311" y="6470355"/>
                <a:ext cx="252000" cy="235245"/>
                <a:chOff x="7185649" y="2097199"/>
                <a:chExt cx="252000" cy="351805"/>
              </a:xfrm>
            </p:grpSpPr>
            <p:cxnSp>
              <p:nvCxnSpPr>
                <p:cNvPr id="458"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0"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61" name="Grupo 460"/>
              <p:cNvGrpSpPr/>
              <p:nvPr/>
            </p:nvGrpSpPr>
            <p:grpSpPr>
              <a:xfrm>
                <a:off x="3542911" y="6470355"/>
                <a:ext cx="252000" cy="235244"/>
                <a:chOff x="7185649" y="2097199"/>
                <a:chExt cx="252000" cy="351805"/>
              </a:xfrm>
            </p:grpSpPr>
            <p:cxnSp>
              <p:nvCxnSpPr>
                <p:cNvPr id="462"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65" name="Grupo 464"/>
              <p:cNvGrpSpPr/>
              <p:nvPr/>
            </p:nvGrpSpPr>
            <p:grpSpPr>
              <a:xfrm>
                <a:off x="3692111" y="6137319"/>
                <a:ext cx="360000" cy="360000"/>
                <a:chOff x="1773600" y="2459400"/>
                <a:chExt cx="360000" cy="360000"/>
              </a:xfrm>
            </p:grpSpPr>
            <p:sp>
              <p:nvSpPr>
                <p:cNvPr id="466" name="Elipse 465"/>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67" name="CuadroTexto 466"/>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grpSp>
        <p:nvGrpSpPr>
          <p:cNvPr id="472" name="Grupo 471"/>
          <p:cNvGrpSpPr/>
          <p:nvPr/>
        </p:nvGrpSpPr>
        <p:grpSpPr>
          <a:xfrm>
            <a:off x="4238117" y="6130968"/>
            <a:ext cx="658400" cy="568281"/>
            <a:chOff x="897240" y="2147118"/>
            <a:chExt cx="658400" cy="568281"/>
          </a:xfrm>
        </p:grpSpPr>
        <p:grpSp>
          <p:nvGrpSpPr>
            <p:cNvPr id="474" name="Grupo 473"/>
            <p:cNvGrpSpPr/>
            <p:nvPr/>
          </p:nvGrpSpPr>
          <p:grpSpPr>
            <a:xfrm>
              <a:off x="1303640" y="2480154"/>
              <a:ext cx="252000" cy="235245"/>
              <a:chOff x="7185649" y="2097199"/>
              <a:chExt cx="252000" cy="351805"/>
            </a:xfrm>
          </p:grpSpPr>
          <p:cxnSp>
            <p:nvCxnSpPr>
              <p:cNvPr id="482"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75" name="Grupo 474"/>
            <p:cNvGrpSpPr/>
            <p:nvPr/>
          </p:nvGrpSpPr>
          <p:grpSpPr>
            <a:xfrm>
              <a:off x="897240" y="2480154"/>
              <a:ext cx="252000" cy="235244"/>
              <a:chOff x="7185649" y="2097199"/>
              <a:chExt cx="252000" cy="351805"/>
            </a:xfrm>
          </p:grpSpPr>
          <p:cxnSp>
            <p:nvCxnSpPr>
              <p:cNvPr id="479"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1"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76" name="Grupo 475"/>
            <p:cNvGrpSpPr/>
            <p:nvPr/>
          </p:nvGrpSpPr>
          <p:grpSpPr>
            <a:xfrm>
              <a:off x="1046440" y="2147118"/>
              <a:ext cx="360000" cy="360000"/>
              <a:chOff x="1773600" y="2459400"/>
              <a:chExt cx="360000" cy="360000"/>
            </a:xfrm>
          </p:grpSpPr>
          <p:sp>
            <p:nvSpPr>
              <p:cNvPr id="477" name="Elipse 476"/>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478" name="CuadroTexto 477"/>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2</a:t>
                </a:r>
                <a:endParaRPr lang="es-CL" sz="1200" b="1" dirty="0">
                  <a:solidFill>
                    <a:srgbClr val="0070C0"/>
                  </a:solidFill>
                  <a:latin typeface="Courier New" panose="02070309020205020404" pitchFamily="49" charset="0"/>
                  <a:cs typeface="Courier New" panose="02070309020205020404" pitchFamily="49" charset="0"/>
                </a:endParaRPr>
              </a:p>
            </p:txBody>
          </p:sp>
        </p:grpSp>
      </p:grpSp>
      <p:sp>
        <p:nvSpPr>
          <p:cNvPr id="485" name="Multiplicar 484"/>
          <p:cNvSpPr/>
          <p:nvPr/>
        </p:nvSpPr>
        <p:spPr>
          <a:xfrm>
            <a:off x="8227200" y="4798200"/>
            <a:ext cx="612000" cy="61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4" name="Grupo 3"/>
          <p:cNvGrpSpPr/>
          <p:nvPr/>
        </p:nvGrpSpPr>
        <p:grpSpPr>
          <a:xfrm>
            <a:off x="7318999" y="3283456"/>
            <a:ext cx="252000" cy="30629"/>
            <a:chOff x="8996312" y="3278948"/>
            <a:chExt cx="252000" cy="30629"/>
          </a:xfrm>
        </p:grpSpPr>
        <p:cxnSp>
          <p:nvCxnSpPr>
            <p:cNvPr id="310" name="Straight Arrow Connector 15"/>
            <p:cNvCxnSpPr/>
            <p:nvPr/>
          </p:nvCxnSpPr>
          <p:spPr>
            <a:xfrm>
              <a:off x="8996312" y="327894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1" name="Straight Arrow Connector 16"/>
            <p:cNvCxnSpPr/>
            <p:nvPr/>
          </p:nvCxnSpPr>
          <p:spPr>
            <a:xfrm>
              <a:off x="8996312" y="3309577"/>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Grupo 4"/>
          <p:cNvGrpSpPr/>
          <p:nvPr/>
        </p:nvGrpSpPr>
        <p:grpSpPr>
          <a:xfrm>
            <a:off x="6776193" y="1982705"/>
            <a:ext cx="1201206" cy="1337732"/>
            <a:chOff x="8453506" y="1978197"/>
            <a:chExt cx="1201206" cy="1337732"/>
          </a:xfrm>
        </p:grpSpPr>
        <p:grpSp>
          <p:nvGrpSpPr>
            <p:cNvPr id="264" name="Grupo 263"/>
            <p:cNvGrpSpPr/>
            <p:nvPr/>
          </p:nvGrpSpPr>
          <p:grpSpPr>
            <a:xfrm>
              <a:off x="8453506" y="1978197"/>
              <a:ext cx="813292" cy="1337732"/>
              <a:chOff x="3542911" y="5367868"/>
              <a:chExt cx="813292" cy="1337732"/>
            </a:xfrm>
          </p:grpSpPr>
          <p:sp>
            <p:nvSpPr>
              <p:cNvPr id="265" name="TextBox 29"/>
              <p:cNvSpPr txBox="1"/>
              <p:nvPr/>
            </p:nvSpPr>
            <p:spPr>
              <a:xfrm>
                <a:off x="3676381" y="5367868"/>
                <a:ext cx="277640" cy="276999"/>
              </a:xfrm>
              <a:prstGeom prst="rect">
                <a:avLst/>
              </a:prstGeom>
              <a:noFill/>
            </p:spPr>
            <p:txBody>
              <a:bodyPr wrap="none" rtlCol="0">
                <a:spAutoFit/>
              </a:bodyPr>
              <a:lstStyle/>
              <a:p>
                <a:r>
                  <a:rPr lang="es-CL" sz="1200" b="1" dirty="0">
                    <a:solidFill>
                      <a:srgbClr val="C00000"/>
                    </a:solidFill>
                    <a:latin typeface="Courier New" pitchFamily="49" charset="0"/>
                    <a:cs typeface="Courier New" pitchFamily="49" charset="0"/>
                  </a:rPr>
                  <a:t>A</a:t>
                </a:r>
              </a:p>
            </p:txBody>
          </p:sp>
          <p:grpSp>
            <p:nvGrpSpPr>
              <p:cNvPr id="285" name="Grupo 284"/>
              <p:cNvGrpSpPr/>
              <p:nvPr/>
            </p:nvGrpSpPr>
            <p:grpSpPr>
              <a:xfrm>
                <a:off x="3542911" y="5568667"/>
                <a:ext cx="813292" cy="1136933"/>
                <a:chOff x="3542911" y="5568667"/>
                <a:chExt cx="813292" cy="1136933"/>
              </a:xfrm>
            </p:grpSpPr>
            <p:cxnSp>
              <p:nvCxnSpPr>
                <p:cNvPr id="286" name="Straight Arrow Connector 30"/>
                <p:cNvCxnSpPr/>
                <p:nvPr/>
              </p:nvCxnSpPr>
              <p:spPr>
                <a:xfrm>
                  <a:off x="3842651" y="5568667"/>
                  <a:ext cx="132881" cy="16770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14"/>
                <p:cNvCxnSpPr/>
                <p:nvPr/>
              </p:nvCxnSpPr>
              <p:spPr>
                <a:xfrm>
                  <a:off x="4241136" y="5943022"/>
                  <a:ext cx="115067" cy="207792"/>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8" name="Straight Arrow Connector 14"/>
                <p:cNvCxnSpPr/>
                <p:nvPr/>
              </p:nvCxnSpPr>
              <p:spPr>
                <a:xfrm flipH="1">
                  <a:off x="3949803" y="5943019"/>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9" name="Grupo 288"/>
                <p:cNvGrpSpPr/>
                <p:nvPr/>
              </p:nvGrpSpPr>
              <p:grpSpPr>
                <a:xfrm>
                  <a:off x="3966061" y="5609986"/>
                  <a:ext cx="360000" cy="360000"/>
                  <a:chOff x="1773600" y="2459400"/>
                  <a:chExt cx="360000" cy="360000"/>
                </a:xfrm>
              </p:grpSpPr>
              <p:sp>
                <p:nvSpPr>
                  <p:cNvPr id="301" name="Elipse 300"/>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02" name="CuadroTexto 301"/>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3</a:t>
                    </a:r>
                    <a:endParaRPr lang="es-CL" sz="1200" b="1" dirty="0">
                      <a:solidFill>
                        <a:srgbClr val="0070C0"/>
                      </a:solidFill>
                      <a:latin typeface="Courier New" panose="02070309020205020404" pitchFamily="49" charset="0"/>
                      <a:cs typeface="Courier New" panose="02070309020205020404" pitchFamily="49" charset="0"/>
                    </a:endParaRPr>
                  </a:p>
                </p:txBody>
              </p:sp>
            </p:grpSp>
            <p:grpSp>
              <p:nvGrpSpPr>
                <p:cNvPr id="290" name="Grupo 289"/>
                <p:cNvGrpSpPr/>
                <p:nvPr/>
              </p:nvGrpSpPr>
              <p:grpSpPr>
                <a:xfrm>
                  <a:off x="3967186" y="6470355"/>
                  <a:ext cx="145181" cy="235245"/>
                  <a:chOff x="7203524" y="2097199"/>
                  <a:chExt cx="145181" cy="351805"/>
                </a:xfrm>
              </p:grpSpPr>
              <p:cxnSp>
                <p:nvCxnSpPr>
                  <p:cNvPr id="298" name="Straight Arrow Connector 14"/>
                  <p:cNvCxnSpPr/>
                  <p:nvPr/>
                </p:nvCxnSpPr>
                <p:spPr>
                  <a:xfrm>
                    <a:off x="7203524" y="2097199"/>
                    <a:ext cx="83854" cy="326759"/>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15"/>
                  <p:cNvCxnSpPr/>
                  <p:nvPr/>
                </p:nvCxnSpPr>
                <p:spPr>
                  <a:xfrm>
                    <a:off x="7204705" y="2403197"/>
                    <a:ext cx="144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0" name="Straight Arrow Connector 16"/>
                  <p:cNvCxnSpPr/>
                  <p:nvPr/>
                </p:nvCxnSpPr>
                <p:spPr>
                  <a:xfrm>
                    <a:off x="7204705" y="2449004"/>
                    <a:ext cx="144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91" name="Grupo 290"/>
                <p:cNvGrpSpPr/>
                <p:nvPr/>
              </p:nvGrpSpPr>
              <p:grpSpPr>
                <a:xfrm>
                  <a:off x="3542911" y="6470355"/>
                  <a:ext cx="252000" cy="235244"/>
                  <a:chOff x="7185649" y="2097199"/>
                  <a:chExt cx="252000" cy="351805"/>
                </a:xfrm>
              </p:grpSpPr>
              <p:cxnSp>
                <p:nvCxnSpPr>
                  <p:cNvPr id="295" name="Straight Arrow Connector 14"/>
                  <p:cNvCxnSpPr/>
                  <p:nvPr/>
                </p:nvCxnSpPr>
                <p:spPr>
                  <a:xfrm flipH="1">
                    <a:off x="7318591" y="2097199"/>
                    <a:ext cx="95658"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7"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92" name="Grupo 291"/>
                <p:cNvGrpSpPr/>
                <p:nvPr/>
              </p:nvGrpSpPr>
              <p:grpSpPr>
                <a:xfrm>
                  <a:off x="3692111" y="6137319"/>
                  <a:ext cx="360000" cy="360000"/>
                  <a:chOff x="1773600" y="2459400"/>
                  <a:chExt cx="360000" cy="360000"/>
                </a:xfrm>
              </p:grpSpPr>
              <p:sp>
                <p:nvSpPr>
                  <p:cNvPr id="293" name="Elipse 292"/>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294" name="CuadroTexto 293"/>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1</a:t>
                    </a:r>
                    <a:endParaRPr lang="es-CL" sz="1200" b="1" dirty="0">
                      <a:solidFill>
                        <a:srgbClr val="0070C0"/>
                      </a:solidFill>
                      <a:latin typeface="Courier New" panose="02070309020205020404" pitchFamily="49" charset="0"/>
                      <a:cs typeface="Courier New" panose="02070309020205020404" pitchFamily="49" charset="0"/>
                    </a:endParaRPr>
                  </a:p>
                </p:txBody>
              </p:sp>
            </p:grpSp>
          </p:grpSp>
        </p:grpSp>
        <p:grpSp>
          <p:nvGrpSpPr>
            <p:cNvPr id="304" name="Grupo 303"/>
            <p:cNvGrpSpPr/>
            <p:nvPr/>
          </p:nvGrpSpPr>
          <p:grpSpPr>
            <a:xfrm>
              <a:off x="9402712" y="3074333"/>
              <a:ext cx="252000" cy="235245"/>
              <a:chOff x="7185649" y="2097199"/>
              <a:chExt cx="252000" cy="351805"/>
            </a:xfrm>
          </p:grpSpPr>
          <p:cxnSp>
            <p:nvCxnSpPr>
              <p:cNvPr id="312" name="Straight Arrow Connector 14"/>
              <p:cNvCxnSpPr/>
              <p:nvPr/>
            </p:nvCxnSpPr>
            <p:spPr>
              <a:xfrm>
                <a:off x="7203524" y="2097199"/>
                <a:ext cx="115067" cy="31075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15"/>
              <p:cNvCxnSpPr/>
              <p:nvPr/>
            </p:nvCxnSpPr>
            <p:spPr>
              <a:xfrm>
                <a:off x="7185649" y="2403198"/>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4" name="Straight Arrow Connector 16"/>
              <p:cNvCxnSpPr/>
              <p:nvPr/>
            </p:nvCxnSpPr>
            <p:spPr>
              <a:xfrm>
                <a:off x="7185649" y="2449004"/>
                <a:ext cx="2520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09" name="Straight Arrow Connector 14"/>
            <p:cNvCxnSpPr/>
            <p:nvPr/>
          </p:nvCxnSpPr>
          <p:spPr>
            <a:xfrm flipH="1">
              <a:off x="9129254" y="3074333"/>
              <a:ext cx="95658" cy="20779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6" name="Grupo 305"/>
            <p:cNvGrpSpPr/>
            <p:nvPr/>
          </p:nvGrpSpPr>
          <p:grpSpPr>
            <a:xfrm>
              <a:off x="9145512" y="2741297"/>
              <a:ext cx="360000" cy="360000"/>
              <a:chOff x="1773600" y="2459400"/>
              <a:chExt cx="360000" cy="360000"/>
            </a:xfrm>
          </p:grpSpPr>
          <p:sp>
            <p:nvSpPr>
              <p:cNvPr id="307" name="Elipse 306"/>
              <p:cNvSpPr/>
              <p:nvPr/>
            </p:nvSpPr>
            <p:spPr>
              <a:xfrm>
                <a:off x="1773600" y="2459400"/>
                <a:ext cx="360000" cy="36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b="1" dirty="0">
                  <a:solidFill>
                    <a:srgbClr val="0070C0"/>
                  </a:solidFill>
                  <a:latin typeface="Courier New" panose="02070309020205020404" pitchFamily="49" charset="0"/>
                  <a:cs typeface="Courier New" panose="02070309020205020404" pitchFamily="49" charset="0"/>
                </a:endParaRPr>
              </a:p>
            </p:txBody>
          </p:sp>
          <p:sp>
            <p:nvSpPr>
              <p:cNvPr id="308" name="CuadroTexto 307"/>
              <p:cNvSpPr txBox="1"/>
              <p:nvPr/>
            </p:nvSpPr>
            <p:spPr>
              <a:xfrm>
                <a:off x="1814780" y="2500901"/>
                <a:ext cx="277640" cy="276999"/>
              </a:xfrm>
              <a:prstGeom prst="rect">
                <a:avLst/>
              </a:prstGeom>
              <a:noFill/>
            </p:spPr>
            <p:txBody>
              <a:bodyPr wrap="none" rtlCol="0" anchor="ctr">
                <a:spAutoFit/>
              </a:bodyPr>
              <a:lstStyle/>
              <a:p>
                <a:pPr algn="ctr"/>
                <a:r>
                  <a:rPr lang="es-ES" sz="1200" b="1" dirty="0">
                    <a:solidFill>
                      <a:srgbClr val="0070C0"/>
                    </a:solidFill>
                    <a:latin typeface="Courier New" panose="02070309020205020404" pitchFamily="49" charset="0"/>
                    <a:cs typeface="Courier New" panose="02070309020205020404" pitchFamily="49" charset="0"/>
                  </a:rPr>
                  <a:t>2</a:t>
                </a:r>
                <a:endParaRPr lang="es-CL" sz="1200" b="1" dirty="0">
                  <a:solidFill>
                    <a:srgbClr val="0070C0"/>
                  </a:solidFill>
                  <a:latin typeface="Courier New" panose="02070309020205020404" pitchFamily="49" charset="0"/>
                  <a:cs typeface="Courier New" panose="02070309020205020404" pitchFamily="49" charset="0"/>
                </a:endParaRPr>
              </a:p>
            </p:txBody>
          </p:sp>
        </p:grpSp>
      </p:grpSp>
      <p:pic>
        <p:nvPicPr>
          <p:cNvPr id="41" name="Imagen 40">
            <a:extLst>
              <a:ext uri="{FF2B5EF4-FFF2-40B4-BE49-F238E27FC236}">
                <a16:creationId xmlns:a16="http://schemas.microsoft.com/office/drawing/2014/main" id="{6F13347B-DC22-C04A-C81A-0FAAC9ABFF50}"/>
              </a:ext>
            </a:extLst>
          </p:cNvPr>
          <p:cNvPicPr>
            <a:picLocks noChangeAspect="1"/>
          </p:cNvPicPr>
          <p:nvPr/>
        </p:nvPicPr>
        <p:blipFill>
          <a:blip r:embed="rId3"/>
          <a:stretch>
            <a:fillRect/>
          </a:stretch>
        </p:blipFill>
        <p:spPr>
          <a:xfrm>
            <a:off x="3611901" y="2298791"/>
            <a:ext cx="1877731" cy="2176461"/>
          </a:xfrm>
          <a:prstGeom prst="rect">
            <a:avLst/>
          </a:prstGeom>
        </p:spPr>
      </p:pic>
    </p:spTree>
    <p:extLst>
      <p:ext uri="{BB962C8B-B14F-4D97-AF65-F5344CB8AC3E}">
        <p14:creationId xmlns:p14="http://schemas.microsoft.com/office/powerpoint/2010/main" val="207864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par>
                          <p:cTn id="11" fill="hold">
                            <p:stCondLst>
                              <p:cond delay="0"/>
                            </p:stCondLst>
                            <p:childTnLst>
                              <p:par>
                                <p:cTn id="12" presetID="6" presetClass="emph" presetSubtype="0" fill="hold" nodeType="afterEffect">
                                  <p:stCondLst>
                                    <p:cond delay="0"/>
                                  </p:stCondLst>
                                  <p:childTnLst>
                                    <p:animScale>
                                      <p:cBhvr>
                                        <p:cTn id="13" dur="2000" fill="hold"/>
                                        <p:tgtEl>
                                          <p:spTgt spid="41"/>
                                        </p:tgtEl>
                                      </p:cBhvr>
                                      <p:by x="50000" y="50000"/>
                                    </p:animScale>
                                  </p:childTnLst>
                                </p:cTn>
                              </p:par>
                            </p:childTnLst>
                          </p:cTn>
                        </p:par>
                        <p:par>
                          <p:cTn id="14" fill="hold">
                            <p:stCondLst>
                              <p:cond delay="2000"/>
                            </p:stCondLst>
                            <p:childTnLst>
                              <p:par>
                                <p:cTn id="15" presetID="56" presetClass="path" presetSubtype="0" accel="50000" decel="50000" fill="hold" nodeType="afterEffect">
                                  <p:stCondLst>
                                    <p:cond delay="0"/>
                                  </p:stCondLst>
                                  <p:childTnLst>
                                    <p:animMotion origin="layout" path="M 5.55556E-7 0 L 0.43576 -0.39931 " pathEditMode="relative" rAng="0" ptsTypes="AA">
                                      <p:cBhvr>
                                        <p:cTn id="16" dur="2000" fill="hold"/>
                                        <p:tgtEl>
                                          <p:spTgt spid="41"/>
                                        </p:tgtEl>
                                        <p:attrNameLst>
                                          <p:attrName>ppt_x</p:attrName>
                                          <p:attrName>ppt_y</p:attrName>
                                        </p:attrNameLst>
                                      </p:cBhvr>
                                      <p:rCtr x="21788" y="-1997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2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2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0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2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5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7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0"/>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56" presetClass="path" presetSubtype="0" accel="50000" decel="50000" fill="hold" nodeType="clickEffect">
                                  <p:stCondLst>
                                    <p:cond delay="0"/>
                                  </p:stCondLst>
                                  <p:childTnLst>
                                    <p:animMotion origin="layout" path="M -4.72222E-6 2.59259E-6 L 0.11129 -0.11019 " pathEditMode="relative" rAng="0" ptsTypes="AA">
                                      <p:cBhvr>
                                        <p:cTn id="146" dur="2000" fill="hold"/>
                                        <p:tgtEl>
                                          <p:spTgt spid="15"/>
                                        </p:tgtEl>
                                        <p:attrNameLst>
                                          <p:attrName>ppt_x</p:attrName>
                                          <p:attrName>ppt_y</p:attrName>
                                        </p:attrNameLst>
                                      </p:cBhvr>
                                      <p:rCtr x="5556" y="-5509"/>
                                    </p:animMotion>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1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122" grpId="0"/>
      <p:bldP spid="149" grpId="0"/>
      <p:bldP spid="152" grpId="0"/>
      <p:bldP spid="164" grpId="0"/>
      <p:bldP spid="172" grpId="0"/>
      <p:bldP spid="179" grpId="0"/>
      <p:bldP spid="208" grpId="0"/>
      <p:bldP spid="248" grpId="0"/>
      <p:bldP spid="284" grpId="0"/>
      <p:bldP spid="323" grpId="0"/>
      <p:bldP spid="373" grpId="0"/>
      <p:bldP spid="4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78" name="TextBox 39"/>
          <p:cNvSpPr txBox="1"/>
          <p:nvPr/>
        </p:nvSpPr>
        <p:spPr>
          <a:xfrm>
            <a:off x="11118" y="1123652"/>
            <a:ext cx="9132882" cy="338554"/>
          </a:xfrm>
          <a:prstGeom prst="rect">
            <a:avLst/>
          </a:prstGeom>
          <a:noFill/>
        </p:spPr>
        <p:txBody>
          <a:bodyPr wrap="square" rtlCol="0">
            <a:spAutoFit/>
          </a:bodyPr>
          <a:lstStyle/>
          <a:p>
            <a:pPr algn="just"/>
            <a:r>
              <a:rPr lang="es-CL" sz="1600" dirty="0"/>
              <a:t>Considera el siguiente árbol binario ordenado:</a:t>
            </a:r>
          </a:p>
        </p:txBody>
      </p:sp>
      <p:grpSp>
        <p:nvGrpSpPr>
          <p:cNvPr id="7" name="Grupo 6">
            <a:extLst>
              <a:ext uri="{FF2B5EF4-FFF2-40B4-BE49-F238E27FC236}">
                <a16:creationId xmlns:a16="http://schemas.microsoft.com/office/drawing/2014/main" id="{3542A3FE-00BF-434A-B696-37C812F61353}"/>
              </a:ext>
            </a:extLst>
          </p:cNvPr>
          <p:cNvGrpSpPr/>
          <p:nvPr/>
        </p:nvGrpSpPr>
        <p:grpSpPr>
          <a:xfrm>
            <a:off x="2209253" y="1600200"/>
            <a:ext cx="893243" cy="477941"/>
            <a:chOff x="10572155" y="1951990"/>
            <a:chExt cx="893243" cy="477941"/>
          </a:xfrm>
        </p:grpSpPr>
        <p:sp>
          <p:nvSpPr>
            <p:cNvPr id="8" name="Rectangle 56">
              <a:extLst>
                <a:ext uri="{FF2B5EF4-FFF2-40B4-BE49-F238E27FC236}">
                  <a16:creationId xmlns:a16="http://schemas.microsoft.com/office/drawing/2014/main" id="{1913A38E-292B-4325-AEDC-FC2E07A4DBD5}"/>
                </a:ext>
              </a:extLst>
            </p:cNvPr>
            <p:cNvSpPr/>
            <p:nvPr/>
          </p:nvSpPr>
          <p:spPr>
            <a:xfrm>
              <a:off x="11173330" y="195199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9" name="Straight Arrow Connector 57">
              <a:extLst>
                <a:ext uri="{FF2B5EF4-FFF2-40B4-BE49-F238E27FC236}">
                  <a16:creationId xmlns:a16="http://schemas.microsoft.com/office/drawing/2014/main" id="{92A1850E-9A4B-48C6-8731-AD28CBCDFAF1}"/>
                </a:ext>
              </a:extLst>
            </p:cNvPr>
            <p:cNvCxnSpPr>
              <a:stCxn id="8" idx="1"/>
              <a:endCxn id="75" idx="0"/>
            </p:cNvCxnSpPr>
            <p:nvPr/>
          </p:nvCxnSpPr>
          <p:spPr>
            <a:xfrm flipH="1">
              <a:off x="10572155" y="2105879"/>
              <a:ext cx="601175" cy="324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1">
            <a:extLst>
              <a:ext uri="{FF2B5EF4-FFF2-40B4-BE49-F238E27FC236}">
                <a16:creationId xmlns:a16="http://schemas.microsoft.com/office/drawing/2014/main" id="{42C18F8C-250A-4AE0-AB31-9E83B5734A1C}"/>
              </a:ext>
            </a:extLst>
          </p:cNvPr>
          <p:cNvGrpSpPr/>
          <p:nvPr/>
        </p:nvGrpSpPr>
        <p:grpSpPr>
          <a:xfrm flipH="1">
            <a:off x="2053181" y="4104442"/>
            <a:ext cx="152400" cy="19050"/>
            <a:chOff x="5105400" y="3200400"/>
            <a:chExt cx="152400" cy="19050"/>
          </a:xfrm>
        </p:grpSpPr>
        <p:cxnSp>
          <p:nvCxnSpPr>
            <p:cNvPr id="11" name="Straight Connector 29">
              <a:extLst>
                <a:ext uri="{FF2B5EF4-FFF2-40B4-BE49-F238E27FC236}">
                  <a16:creationId xmlns:a16="http://schemas.microsoft.com/office/drawing/2014/main" id="{C71EB8E6-E20F-4EAB-B22F-6B7302978FF6}"/>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30">
              <a:extLst>
                <a:ext uri="{FF2B5EF4-FFF2-40B4-BE49-F238E27FC236}">
                  <a16:creationId xmlns:a16="http://schemas.microsoft.com/office/drawing/2014/main" id="{BC5F339A-7074-4166-A902-D6979067D0A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38">
            <a:extLst>
              <a:ext uri="{FF2B5EF4-FFF2-40B4-BE49-F238E27FC236}">
                <a16:creationId xmlns:a16="http://schemas.microsoft.com/office/drawing/2014/main" id="{E5A59959-D955-4F3A-85BF-AE535AB15CBE}"/>
              </a:ext>
            </a:extLst>
          </p:cNvPr>
          <p:cNvSpPr txBox="1"/>
          <p:nvPr/>
        </p:nvSpPr>
        <p:spPr>
          <a:xfrm>
            <a:off x="1114061" y="2680988"/>
            <a:ext cx="341760" cy="276999"/>
          </a:xfrm>
          <a:prstGeom prst="rect">
            <a:avLst/>
          </a:prstGeom>
          <a:noFill/>
        </p:spPr>
        <p:txBody>
          <a:bodyPr wrap="none" rtlCol="0">
            <a:spAutoFit/>
          </a:bodyPr>
          <a:lstStyle/>
          <a:p>
            <a:r>
              <a:rPr lang="es-CL" sz="1200" dirty="0"/>
              <a:t>25</a:t>
            </a:r>
            <a:endParaRPr lang="es-CL" sz="1200" baseline="-25000" dirty="0"/>
          </a:p>
        </p:txBody>
      </p:sp>
      <p:sp>
        <p:nvSpPr>
          <p:cNvPr id="15" name="Oval 39">
            <a:extLst>
              <a:ext uri="{FF2B5EF4-FFF2-40B4-BE49-F238E27FC236}">
                <a16:creationId xmlns:a16="http://schemas.microsoft.com/office/drawing/2014/main" id="{1ACE07C5-9F03-498D-9874-2C03B80A7A4C}"/>
              </a:ext>
            </a:extLst>
          </p:cNvPr>
          <p:cNvSpPr>
            <a:spLocks noChangeAspect="1"/>
          </p:cNvSpPr>
          <p:nvPr/>
        </p:nvSpPr>
        <p:spPr>
          <a:xfrm>
            <a:off x="1120267" y="266602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6" name="TextBox 64">
            <a:extLst>
              <a:ext uri="{FF2B5EF4-FFF2-40B4-BE49-F238E27FC236}">
                <a16:creationId xmlns:a16="http://schemas.microsoft.com/office/drawing/2014/main" id="{CC351BA6-E768-4EE6-920E-4F3EA701B664}"/>
              </a:ext>
            </a:extLst>
          </p:cNvPr>
          <p:cNvSpPr txBox="1"/>
          <p:nvPr/>
        </p:nvSpPr>
        <p:spPr>
          <a:xfrm>
            <a:off x="750018" y="3144834"/>
            <a:ext cx="341760" cy="276999"/>
          </a:xfrm>
          <a:prstGeom prst="rect">
            <a:avLst/>
          </a:prstGeom>
          <a:noFill/>
        </p:spPr>
        <p:txBody>
          <a:bodyPr wrap="none" rtlCol="0">
            <a:spAutoFit/>
          </a:bodyPr>
          <a:lstStyle/>
          <a:p>
            <a:r>
              <a:rPr lang="es-CL" sz="1200" dirty="0"/>
              <a:t>10</a:t>
            </a:r>
            <a:endParaRPr lang="es-CL" sz="1200" baseline="-25000" dirty="0"/>
          </a:p>
        </p:txBody>
      </p:sp>
      <p:sp>
        <p:nvSpPr>
          <p:cNvPr id="17" name="Oval 41">
            <a:extLst>
              <a:ext uri="{FF2B5EF4-FFF2-40B4-BE49-F238E27FC236}">
                <a16:creationId xmlns:a16="http://schemas.microsoft.com/office/drawing/2014/main" id="{EE49CFF1-0954-461A-8C14-CA6CB1D0FD8C}"/>
              </a:ext>
            </a:extLst>
          </p:cNvPr>
          <p:cNvSpPr>
            <a:spLocks noChangeAspect="1"/>
          </p:cNvSpPr>
          <p:nvPr/>
        </p:nvSpPr>
        <p:spPr>
          <a:xfrm>
            <a:off x="774926" y="312987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8" name="TextBox 66">
            <a:extLst>
              <a:ext uri="{FF2B5EF4-FFF2-40B4-BE49-F238E27FC236}">
                <a16:creationId xmlns:a16="http://schemas.microsoft.com/office/drawing/2014/main" id="{B79047BC-312B-44C5-A371-4E43A94F3CEE}"/>
              </a:ext>
            </a:extLst>
          </p:cNvPr>
          <p:cNvSpPr txBox="1"/>
          <p:nvPr/>
        </p:nvSpPr>
        <p:spPr>
          <a:xfrm>
            <a:off x="1574309" y="3144834"/>
            <a:ext cx="341760" cy="276999"/>
          </a:xfrm>
          <a:prstGeom prst="rect">
            <a:avLst/>
          </a:prstGeom>
          <a:noFill/>
        </p:spPr>
        <p:txBody>
          <a:bodyPr wrap="none" rtlCol="0">
            <a:spAutoFit/>
          </a:bodyPr>
          <a:lstStyle/>
          <a:p>
            <a:r>
              <a:rPr lang="es-CL" sz="1200" dirty="0"/>
              <a:t>30</a:t>
            </a:r>
            <a:endParaRPr lang="es-CL" sz="1200" baseline="-25000" dirty="0"/>
          </a:p>
        </p:txBody>
      </p:sp>
      <p:sp>
        <p:nvSpPr>
          <p:cNvPr id="19" name="Oval 67">
            <a:extLst>
              <a:ext uri="{FF2B5EF4-FFF2-40B4-BE49-F238E27FC236}">
                <a16:creationId xmlns:a16="http://schemas.microsoft.com/office/drawing/2014/main" id="{93115879-7CA8-4193-9784-B25973621E33}"/>
              </a:ext>
            </a:extLst>
          </p:cNvPr>
          <p:cNvSpPr>
            <a:spLocks noChangeAspect="1"/>
          </p:cNvSpPr>
          <p:nvPr/>
        </p:nvSpPr>
        <p:spPr>
          <a:xfrm>
            <a:off x="1580515" y="312987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0" name="Straight Connector 70">
            <a:extLst>
              <a:ext uri="{FF2B5EF4-FFF2-40B4-BE49-F238E27FC236}">
                <a16:creationId xmlns:a16="http://schemas.microsoft.com/office/drawing/2014/main" id="{E6DCD7C0-13DA-4417-9B40-1ACB0E760277}"/>
              </a:ext>
            </a:extLst>
          </p:cNvPr>
          <p:cNvCxnSpPr>
            <a:stCxn id="15" idx="3"/>
            <a:endCxn id="17" idx="0"/>
          </p:cNvCxnSpPr>
          <p:nvPr/>
        </p:nvCxnSpPr>
        <p:spPr>
          <a:xfrm flipH="1">
            <a:off x="917486" y="2909392"/>
            <a:ext cx="244536"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Straight Connector 71">
            <a:extLst>
              <a:ext uri="{FF2B5EF4-FFF2-40B4-BE49-F238E27FC236}">
                <a16:creationId xmlns:a16="http://schemas.microsoft.com/office/drawing/2014/main" id="{BED56DCD-4007-4BE4-9278-F1C3AEB53084}"/>
              </a:ext>
            </a:extLst>
          </p:cNvPr>
          <p:cNvCxnSpPr>
            <a:stCxn id="15" idx="5"/>
            <a:endCxn id="19" idx="0"/>
          </p:cNvCxnSpPr>
          <p:nvPr/>
        </p:nvCxnSpPr>
        <p:spPr>
          <a:xfrm>
            <a:off x="1363632" y="2909392"/>
            <a:ext cx="359443"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TextBox 72">
            <a:extLst>
              <a:ext uri="{FF2B5EF4-FFF2-40B4-BE49-F238E27FC236}">
                <a16:creationId xmlns:a16="http://schemas.microsoft.com/office/drawing/2014/main" id="{421B8334-D221-4D5D-81A8-9FD74C1A28DA}"/>
              </a:ext>
            </a:extLst>
          </p:cNvPr>
          <p:cNvSpPr txBox="1"/>
          <p:nvPr/>
        </p:nvSpPr>
        <p:spPr>
          <a:xfrm>
            <a:off x="1406879" y="3675538"/>
            <a:ext cx="341760" cy="276999"/>
          </a:xfrm>
          <a:prstGeom prst="rect">
            <a:avLst/>
          </a:prstGeom>
          <a:noFill/>
        </p:spPr>
        <p:txBody>
          <a:bodyPr wrap="none" rtlCol="0">
            <a:spAutoFit/>
          </a:bodyPr>
          <a:lstStyle/>
          <a:p>
            <a:pPr algn="ctr"/>
            <a:r>
              <a:rPr lang="es-CL" sz="1200" dirty="0"/>
              <a:t>27</a:t>
            </a:r>
            <a:endParaRPr lang="es-CL" sz="1200" baseline="-25000" dirty="0"/>
          </a:p>
        </p:txBody>
      </p:sp>
      <p:sp>
        <p:nvSpPr>
          <p:cNvPr id="23" name="Oval 73">
            <a:extLst>
              <a:ext uri="{FF2B5EF4-FFF2-40B4-BE49-F238E27FC236}">
                <a16:creationId xmlns:a16="http://schemas.microsoft.com/office/drawing/2014/main" id="{A8873580-844C-437F-A4B2-FC5D863B1F0E}"/>
              </a:ext>
            </a:extLst>
          </p:cNvPr>
          <p:cNvSpPr>
            <a:spLocks noChangeAspect="1"/>
          </p:cNvSpPr>
          <p:nvPr/>
        </p:nvSpPr>
        <p:spPr>
          <a:xfrm>
            <a:off x="1423256" y="366057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4" name="TextBox 74">
            <a:extLst>
              <a:ext uri="{FF2B5EF4-FFF2-40B4-BE49-F238E27FC236}">
                <a16:creationId xmlns:a16="http://schemas.microsoft.com/office/drawing/2014/main" id="{F3333708-F1C2-4CD7-9245-1F5B4E8668F6}"/>
              </a:ext>
            </a:extLst>
          </p:cNvPr>
          <p:cNvSpPr txBox="1"/>
          <p:nvPr/>
        </p:nvSpPr>
        <p:spPr>
          <a:xfrm>
            <a:off x="1824651" y="3684568"/>
            <a:ext cx="341760" cy="276999"/>
          </a:xfrm>
          <a:prstGeom prst="rect">
            <a:avLst/>
          </a:prstGeom>
          <a:noFill/>
        </p:spPr>
        <p:txBody>
          <a:bodyPr wrap="none" rtlCol="0">
            <a:spAutoFit/>
          </a:bodyPr>
          <a:lstStyle/>
          <a:p>
            <a:r>
              <a:rPr lang="es-CL" sz="1200" dirty="0"/>
              <a:t>40</a:t>
            </a:r>
            <a:endParaRPr lang="es-CL" sz="1200" baseline="-25000" dirty="0"/>
          </a:p>
        </p:txBody>
      </p:sp>
      <p:sp>
        <p:nvSpPr>
          <p:cNvPr id="25" name="Oval 75">
            <a:extLst>
              <a:ext uri="{FF2B5EF4-FFF2-40B4-BE49-F238E27FC236}">
                <a16:creationId xmlns:a16="http://schemas.microsoft.com/office/drawing/2014/main" id="{66590A8B-792D-4056-9CEC-3E38734FD137}"/>
              </a:ext>
            </a:extLst>
          </p:cNvPr>
          <p:cNvSpPr>
            <a:spLocks noChangeAspect="1"/>
          </p:cNvSpPr>
          <p:nvPr/>
        </p:nvSpPr>
        <p:spPr>
          <a:xfrm>
            <a:off x="1840832" y="36596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 name="Straight Connector 52">
            <a:extLst>
              <a:ext uri="{FF2B5EF4-FFF2-40B4-BE49-F238E27FC236}">
                <a16:creationId xmlns:a16="http://schemas.microsoft.com/office/drawing/2014/main" id="{79E81FE6-223B-4CFC-8D46-9BC391DFF296}"/>
              </a:ext>
            </a:extLst>
          </p:cNvPr>
          <p:cNvCxnSpPr>
            <a:stCxn id="19" idx="3"/>
            <a:endCxn id="23" idx="0"/>
          </p:cNvCxnSpPr>
          <p:nvPr/>
        </p:nvCxnSpPr>
        <p:spPr>
          <a:xfrm flipH="1">
            <a:off x="1565816" y="3373238"/>
            <a:ext cx="56454" cy="287339"/>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Straight Connector 48">
            <a:extLst>
              <a:ext uri="{FF2B5EF4-FFF2-40B4-BE49-F238E27FC236}">
                <a16:creationId xmlns:a16="http://schemas.microsoft.com/office/drawing/2014/main" id="{349617FF-8375-48F3-9484-1BE63220B0A9}"/>
              </a:ext>
            </a:extLst>
          </p:cNvPr>
          <p:cNvCxnSpPr>
            <a:stCxn id="19" idx="5"/>
            <a:endCxn id="25" idx="0"/>
          </p:cNvCxnSpPr>
          <p:nvPr/>
        </p:nvCxnSpPr>
        <p:spPr>
          <a:xfrm>
            <a:off x="1823880" y="3373238"/>
            <a:ext cx="159512" cy="286393"/>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8" name="Group 99">
            <a:extLst>
              <a:ext uri="{FF2B5EF4-FFF2-40B4-BE49-F238E27FC236}">
                <a16:creationId xmlns:a16="http://schemas.microsoft.com/office/drawing/2014/main" id="{BB5EE03E-C5D4-412A-A7CE-248A479B423A}"/>
              </a:ext>
            </a:extLst>
          </p:cNvPr>
          <p:cNvGrpSpPr/>
          <p:nvPr/>
        </p:nvGrpSpPr>
        <p:grpSpPr>
          <a:xfrm>
            <a:off x="1357856" y="3943012"/>
            <a:ext cx="419100" cy="180975"/>
            <a:chOff x="5772150" y="2628900"/>
            <a:chExt cx="419100" cy="180975"/>
          </a:xfrm>
        </p:grpSpPr>
        <p:grpSp>
          <p:nvGrpSpPr>
            <p:cNvPr id="63" name="Group 92">
              <a:extLst>
                <a:ext uri="{FF2B5EF4-FFF2-40B4-BE49-F238E27FC236}">
                  <a16:creationId xmlns:a16="http://schemas.microsoft.com/office/drawing/2014/main" id="{9D9CA177-FD38-42AF-9E4B-4541DAE5C9CC}"/>
                </a:ext>
              </a:extLst>
            </p:cNvPr>
            <p:cNvGrpSpPr/>
            <p:nvPr/>
          </p:nvGrpSpPr>
          <p:grpSpPr>
            <a:xfrm>
              <a:off x="5772150" y="2628900"/>
              <a:ext cx="161925" cy="180975"/>
              <a:chOff x="5772150" y="2628900"/>
              <a:chExt cx="161925" cy="180975"/>
            </a:xfrm>
          </p:grpSpPr>
          <p:cxnSp>
            <p:nvCxnSpPr>
              <p:cNvPr id="69" name="Straight Connector 42">
                <a:extLst>
                  <a:ext uri="{FF2B5EF4-FFF2-40B4-BE49-F238E27FC236}">
                    <a16:creationId xmlns:a16="http://schemas.microsoft.com/office/drawing/2014/main" id="{26C1774D-742B-4233-9CCE-5D04763460B7}"/>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70" name="Group 91">
                <a:extLst>
                  <a:ext uri="{FF2B5EF4-FFF2-40B4-BE49-F238E27FC236}">
                    <a16:creationId xmlns:a16="http://schemas.microsoft.com/office/drawing/2014/main" id="{969CB666-5BA5-4E0B-B400-6E0BC0CB6E5C}"/>
                  </a:ext>
                </a:extLst>
              </p:cNvPr>
              <p:cNvGrpSpPr/>
              <p:nvPr/>
            </p:nvGrpSpPr>
            <p:grpSpPr>
              <a:xfrm>
                <a:off x="5772150" y="2790825"/>
                <a:ext cx="152400" cy="19050"/>
                <a:chOff x="5105400" y="3200400"/>
                <a:chExt cx="152400" cy="19050"/>
              </a:xfrm>
            </p:grpSpPr>
            <p:cxnSp>
              <p:nvCxnSpPr>
                <p:cNvPr id="71" name="Straight Connector 44">
                  <a:extLst>
                    <a:ext uri="{FF2B5EF4-FFF2-40B4-BE49-F238E27FC236}">
                      <a16:creationId xmlns:a16="http://schemas.microsoft.com/office/drawing/2014/main" id="{BC3CC4D9-4AD5-4B76-A2F9-845201DE0F2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45">
                  <a:extLst>
                    <a:ext uri="{FF2B5EF4-FFF2-40B4-BE49-F238E27FC236}">
                      <a16:creationId xmlns:a16="http://schemas.microsoft.com/office/drawing/2014/main" id="{3BEAF19D-DD70-415A-A22C-2286BC04991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4" name="Group 93">
              <a:extLst>
                <a:ext uri="{FF2B5EF4-FFF2-40B4-BE49-F238E27FC236}">
                  <a16:creationId xmlns:a16="http://schemas.microsoft.com/office/drawing/2014/main" id="{7752477D-CE9C-4106-98AC-5FECCEA67F34}"/>
                </a:ext>
              </a:extLst>
            </p:cNvPr>
            <p:cNvGrpSpPr/>
            <p:nvPr/>
          </p:nvGrpSpPr>
          <p:grpSpPr>
            <a:xfrm flipH="1">
              <a:off x="6029325" y="2628900"/>
              <a:ext cx="161925" cy="180975"/>
              <a:chOff x="5772150" y="2628900"/>
              <a:chExt cx="161925" cy="180975"/>
            </a:xfrm>
          </p:grpSpPr>
          <p:cxnSp>
            <p:nvCxnSpPr>
              <p:cNvPr id="65" name="Straight Connector 38">
                <a:extLst>
                  <a:ext uri="{FF2B5EF4-FFF2-40B4-BE49-F238E27FC236}">
                    <a16:creationId xmlns:a16="http://schemas.microsoft.com/office/drawing/2014/main" id="{1E81BE95-7659-457A-ACC1-87875D356259}"/>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6" name="Group 91">
                <a:extLst>
                  <a:ext uri="{FF2B5EF4-FFF2-40B4-BE49-F238E27FC236}">
                    <a16:creationId xmlns:a16="http://schemas.microsoft.com/office/drawing/2014/main" id="{CF8D0319-F5BD-4114-9001-536DE7084A4B}"/>
                  </a:ext>
                </a:extLst>
              </p:cNvPr>
              <p:cNvGrpSpPr/>
              <p:nvPr/>
            </p:nvGrpSpPr>
            <p:grpSpPr>
              <a:xfrm>
                <a:off x="5772150" y="2790825"/>
                <a:ext cx="152400" cy="19050"/>
                <a:chOff x="5105400" y="3200400"/>
                <a:chExt cx="152400" cy="19050"/>
              </a:xfrm>
            </p:grpSpPr>
            <p:cxnSp>
              <p:nvCxnSpPr>
                <p:cNvPr id="67" name="Straight Connector 40">
                  <a:extLst>
                    <a:ext uri="{FF2B5EF4-FFF2-40B4-BE49-F238E27FC236}">
                      <a16:creationId xmlns:a16="http://schemas.microsoft.com/office/drawing/2014/main" id="{AF98F458-5C2F-46F8-A19B-3A4B26B4768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41">
                  <a:extLst>
                    <a:ext uri="{FF2B5EF4-FFF2-40B4-BE49-F238E27FC236}">
                      <a16:creationId xmlns:a16="http://schemas.microsoft.com/office/drawing/2014/main" id="{B78222BC-E254-4E4A-8732-429D5730B1EA}"/>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9" name="Group 92">
            <a:extLst>
              <a:ext uri="{FF2B5EF4-FFF2-40B4-BE49-F238E27FC236}">
                <a16:creationId xmlns:a16="http://schemas.microsoft.com/office/drawing/2014/main" id="{589194E3-6E2C-4A97-B013-B186228FB47F}"/>
              </a:ext>
            </a:extLst>
          </p:cNvPr>
          <p:cNvGrpSpPr/>
          <p:nvPr/>
        </p:nvGrpSpPr>
        <p:grpSpPr>
          <a:xfrm>
            <a:off x="1786481" y="3942517"/>
            <a:ext cx="161925" cy="180975"/>
            <a:chOff x="5772150" y="2628900"/>
            <a:chExt cx="161925" cy="180975"/>
          </a:xfrm>
        </p:grpSpPr>
        <p:cxnSp>
          <p:nvCxnSpPr>
            <p:cNvPr id="59" name="Straight Connector 31">
              <a:extLst>
                <a:ext uri="{FF2B5EF4-FFF2-40B4-BE49-F238E27FC236}">
                  <a16:creationId xmlns:a16="http://schemas.microsoft.com/office/drawing/2014/main" id="{22C13220-A2AC-4BA2-A1D3-B297B8C7420C}"/>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0" name="Group 91">
              <a:extLst>
                <a:ext uri="{FF2B5EF4-FFF2-40B4-BE49-F238E27FC236}">
                  <a16:creationId xmlns:a16="http://schemas.microsoft.com/office/drawing/2014/main" id="{08F1D547-EC36-4371-BD11-7810F8324188}"/>
                </a:ext>
              </a:extLst>
            </p:cNvPr>
            <p:cNvGrpSpPr/>
            <p:nvPr/>
          </p:nvGrpSpPr>
          <p:grpSpPr>
            <a:xfrm>
              <a:off x="5772150" y="2790825"/>
              <a:ext cx="152400" cy="19050"/>
              <a:chOff x="5105400" y="3200400"/>
              <a:chExt cx="152400" cy="19050"/>
            </a:xfrm>
          </p:grpSpPr>
          <p:cxnSp>
            <p:nvCxnSpPr>
              <p:cNvPr id="61" name="Straight Connector 33">
                <a:extLst>
                  <a:ext uri="{FF2B5EF4-FFF2-40B4-BE49-F238E27FC236}">
                    <a16:creationId xmlns:a16="http://schemas.microsoft.com/office/drawing/2014/main" id="{4150E5B3-CEEA-4BFD-BE32-D195597B9C87}"/>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34">
                <a:extLst>
                  <a:ext uri="{FF2B5EF4-FFF2-40B4-BE49-F238E27FC236}">
                    <a16:creationId xmlns:a16="http://schemas.microsoft.com/office/drawing/2014/main" id="{06CF7250-3CA6-45E6-9CC3-C1F1D3D2348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 name="Straight Connector 27">
            <a:extLst>
              <a:ext uri="{FF2B5EF4-FFF2-40B4-BE49-F238E27FC236}">
                <a16:creationId xmlns:a16="http://schemas.microsoft.com/office/drawing/2014/main" id="{F444738A-B9D3-4580-91AA-3B83D147EEA6}"/>
              </a:ext>
            </a:extLst>
          </p:cNvPr>
          <p:cNvCxnSpPr/>
          <p:nvPr/>
        </p:nvCxnSpPr>
        <p:spPr>
          <a:xfrm>
            <a:off x="2043656" y="3942517"/>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1" name="TextBox 98">
            <a:extLst>
              <a:ext uri="{FF2B5EF4-FFF2-40B4-BE49-F238E27FC236}">
                <a16:creationId xmlns:a16="http://schemas.microsoft.com/office/drawing/2014/main" id="{6C307B78-00D4-421F-B657-E17C54DC7BD3}"/>
              </a:ext>
            </a:extLst>
          </p:cNvPr>
          <p:cNvSpPr txBox="1"/>
          <p:nvPr/>
        </p:nvSpPr>
        <p:spPr>
          <a:xfrm>
            <a:off x="566043" y="3675538"/>
            <a:ext cx="263213" cy="276999"/>
          </a:xfrm>
          <a:prstGeom prst="rect">
            <a:avLst/>
          </a:prstGeom>
          <a:noFill/>
        </p:spPr>
        <p:txBody>
          <a:bodyPr wrap="none" rtlCol="0">
            <a:spAutoFit/>
          </a:bodyPr>
          <a:lstStyle/>
          <a:p>
            <a:pPr algn="ctr"/>
            <a:r>
              <a:rPr lang="es-CL" sz="1200" dirty="0"/>
              <a:t>5</a:t>
            </a:r>
            <a:endParaRPr lang="es-CL" sz="1200" baseline="-25000" dirty="0"/>
          </a:p>
        </p:txBody>
      </p:sp>
      <p:sp>
        <p:nvSpPr>
          <p:cNvPr id="32" name="Oval 99">
            <a:extLst>
              <a:ext uri="{FF2B5EF4-FFF2-40B4-BE49-F238E27FC236}">
                <a16:creationId xmlns:a16="http://schemas.microsoft.com/office/drawing/2014/main" id="{4DD81A38-EFE0-40E3-B6A8-76F96ADAA252}"/>
              </a:ext>
            </a:extLst>
          </p:cNvPr>
          <p:cNvSpPr>
            <a:spLocks noChangeAspect="1"/>
          </p:cNvSpPr>
          <p:nvPr/>
        </p:nvSpPr>
        <p:spPr>
          <a:xfrm>
            <a:off x="543146" y="366057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3" name="TextBox 100">
            <a:extLst>
              <a:ext uri="{FF2B5EF4-FFF2-40B4-BE49-F238E27FC236}">
                <a16:creationId xmlns:a16="http://schemas.microsoft.com/office/drawing/2014/main" id="{85F6F398-41FE-4872-AD5D-6036D5AAF88D}"/>
              </a:ext>
            </a:extLst>
          </p:cNvPr>
          <p:cNvSpPr txBox="1"/>
          <p:nvPr/>
        </p:nvSpPr>
        <p:spPr>
          <a:xfrm>
            <a:off x="944541" y="3684568"/>
            <a:ext cx="341760" cy="276999"/>
          </a:xfrm>
          <a:prstGeom prst="rect">
            <a:avLst/>
          </a:prstGeom>
          <a:noFill/>
        </p:spPr>
        <p:txBody>
          <a:bodyPr wrap="none" rtlCol="0">
            <a:spAutoFit/>
          </a:bodyPr>
          <a:lstStyle/>
          <a:p>
            <a:r>
              <a:rPr lang="es-CL" sz="1200" dirty="0"/>
              <a:t>15</a:t>
            </a:r>
            <a:endParaRPr lang="es-CL" sz="1200" baseline="-25000" dirty="0"/>
          </a:p>
        </p:txBody>
      </p:sp>
      <p:sp>
        <p:nvSpPr>
          <p:cNvPr id="34" name="Oval 101">
            <a:extLst>
              <a:ext uri="{FF2B5EF4-FFF2-40B4-BE49-F238E27FC236}">
                <a16:creationId xmlns:a16="http://schemas.microsoft.com/office/drawing/2014/main" id="{6E73E1BD-F6E6-4F90-8117-2E2081F25E49}"/>
              </a:ext>
            </a:extLst>
          </p:cNvPr>
          <p:cNvSpPr>
            <a:spLocks noChangeAspect="1"/>
          </p:cNvSpPr>
          <p:nvPr/>
        </p:nvSpPr>
        <p:spPr>
          <a:xfrm>
            <a:off x="960722" y="36596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35" name="Straight Connector 102">
            <a:extLst>
              <a:ext uri="{FF2B5EF4-FFF2-40B4-BE49-F238E27FC236}">
                <a16:creationId xmlns:a16="http://schemas.microsoft.com/office/drawing/2014/main" id="{7CF1FBAD-7EAB-4D52-8B6A-5AC997E2B777}"/>
              </a:ext>
            </a:extLst>
          </p:cNvPr>
          <p:cNvCxnSpPr>
            <a:stCxn id="17" idx="3"/>
          </p:cNvCxnSpPr>
          <p:nvPr/>
        </p:nvCxnSpPr>
        <p:spPr>
          <a:xfrm flipH="1">
            <a:off x="645993" y="3373238"/>
            <a:ext cx="170688" cy="294959"/>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103">
            <a:extLst>
              <a:ext uri="{FF2B5EF4-FFF2-40B4-BE49-F238E27FC236}">
                <a16:creationId xmlns:a16="http://schemas.microsoft.com/office/drawing/2014/main" id="{10DA2E02-9659-42DB-9653-C3732C2444FA}"/>
              </a:ext>
            </a:extLst>
          </p:cNvPr>
          <p:cNvCxnSpPr>
            <a:stCxn id="17" idx="5"/>
            <a:endCxn id="34" idx="0"/>
          </p:cNvCxnSpPr>
          <p:nvPr/>
        </p:nvCxnSpPr>
        <p:spPr>
          <a:xfrm>
            <a:off x="1018291" y="3373238"/>
            <a:ext cx="84991" cy="286393"/>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7" name="Group 99">
            <a:extLst>
              <a:ext uri="{FF2B5EF4-FFF2-40B4-BE49-F238E27FC236}">
                <a16:creationId xmlns:a16="http://schemas.microsoft.com/office/drawing/2014/main" id="{FB3DF6D5-C23B-4A90-830A-5622A944EDF0}"/>
              </a:ext>
            </a:extLst>
          </p:cNvPr>
          <p:cNvGrpSpPr/>
          <p:nvPr/>
        </p:nvGrpSpPr>
        <p:grpSpPr>
          <a:xfrm>
            <a:off x="477746" y="3943012"/>
            <a:ext cx="419100" cy="180975"/>
            <a:chOff x="5772150" y="2628900"/>
            <a:chExt cx="419100" cy="180975"/>
          </a:xfrm>
        </p:grpSpPr>
        <p:grpSp>
          <p:nvGrpSpPr>
            <p:cNvPr id="49" name="Group 92">
              <a:extLst>
                <a:ext uri="{FF2B5EF4-FFF2-40B4-BE49-F238E27FC236}">
                  <a16:creationId xmlns:a16="http://schemas.microsoft.com/office/drawing/2014/main" id="{C2A4790E-601D-41F1-98CB-E6F5296C2722}"/>
                </a:ext>
              </a:extLst>
            </p:cNvPr>
            <p:cNvGrpSpPr/>
            <p:nvPr/>
          </p:nvGrpSpPr>
          <p:grpSpPr>
            <a:xfrm>
              <a:off x="5772150" y="2628900"/>
              <a:ext cx="161925" cy="180975"/>
              <a:chOff x="5772150" y="2628900"/>
              <a:chExt cx="161925" cy="180975"/>
            </a:xfrm>
          </p:grpSpPr>
          <p:cxnSp>
            <p:nvCxnSpPr>
              <p:cNvPr id="55" name="Straight Connector 111">
                <a:extLst>
                  <a:ext uri="{FF2B5EF4-FFF2-40B4-BE49-F238E27FC236}">
                    <a16:creationId xmlns:a16="http://schemas.microsoft.com/office/drawing/2014/main" id="{E6BDB3BC-9C39-4FA8-A9BB-998076E63067}"/>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56" name="Group 91">
                <a:extLst>
                  <a:ext uri="{FF2B5EF4-FFF2-40B4-BE49-F238E27FC236}">
                    <a16:creationId xmlns:a16="http://schemas.microsoft.com/office/drawing/2014/main" id="{5F4EC3AC-ACE5-47E7-9FFB-2C723EDEF726}"/>
                  </a:ext>
                </a:extLst>
              </p:cNvPr>
              <p:cNvGrpSpPr/>
              <p:nvPr/>
            </p:nvGrpSpPr>
            <p:grpSpPr>
              <a:xfrm>
                <a:off x="5772150" y="2790825"/>
                <a:ext cx="152400" cy="19050"/>
                <a:chOff x="5105400" y="3200400"/>
                <a:chExt cx="152400" cy="19050"/>
              </a:xfrm>
            </p:grpSpPr>
            <p:cxnSp>
              <p:nvCxnSpPr>
                <p:cNvPr id="57" name="Straight Connector 113">
                  <a:extLst>
                    <a:ext uri="{FF2B5EF4-FFF2-40B4-BE49-F238E27FC236}">
                      <a16:creationId xmlns:a16="http://schemas.microsoft.com/office/drawing/2014/main" id="{AA064524-B948-455B-B5FD-68E6820DA32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114">
                  <a:extLst>
                    <a:ext uri="{FF2B5EF4-FFF2-40B4-BE49-F238E27FC236}">
                      <a16:creationId xmlns:a16="http://schemas.microsoft.com/office/drawing/2014/main" id="{1E629F14-FB43-44D2-85C3-0D21A114FBA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oup 93">
              <a:extLst>
                <a:ext uri="{FF2B5EF4-FFF2-40B4-BE49-F238E27FC236}">
                  <a16:creationId xmlns:a16="http://schemas.microsoft.com/office/drawing/2014/main" id="{D84A092E-7D8C-44AF-97C8-C0F1B34EEF3B}"/>
                </a:ext>
              </a:extLst>
            </p:cNvPr>
            <p:cNvGrpSpPr/>
            <p:nvPr/>
          </p:nvGrpSpPr>
          <p:grpSpPr>
            <a:xfrm flipH="1">
              <a:off x="6029325" y="2628900"/>
              <a:ext cx="161925" cy="180975"/>
              <a:chOff x="5772150" y="2628900"/>
              <a:chExt cx="161925" cy="180975"/>
            </a:xfrm>
          </p:grpSpPr>
          <p:cxnSp>
            <p:nvCxnSpPr>
              <p:cNvPr id="51" name="Straight Connector 107">
                <a:extLst>
                  <a:ext uri="{FF2B5EF4-FFF2-40B4-BE49-F238E27FC236}">
                    <a16:creationId xmlns:a16="http://schemas.microsoft.com/office/drawing/2014/main" id="{3B0CF40C-A635-4220-8E4F-785BA6D661F5}"/>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52" name="Group 91">
                <a:extLst>
                  <a:ext uri="{FF2B5EF4-FFF2-40B4-BE49-F238E27FC236}">
                    <a16:creationId xmlns:a16="http://schemas.microsoft.com/office/drawing/2014/main" id="{497C7ADD-3310-4354-AEFB-3BB0A8260AAF}"/>
                  </a:ext>
                </a:extLst>
              </p:cNvPr>
              <p:cNvGrpSpPr/>
              <p:nvPr/>
            </p:nvGrpSpPr>
            <p:grpSpPr>
              <a:xfrm>
                <a:off x="5772150" y="2790825"/>
                <a:ext cx="152400" cy="19050"/>
                <a:chOff x="5105400" y="3200400"/>
                <a:chExt cx="152400" cy="19050"/>
              </a:xfrm>
            </p:grpSpPr>
            <p:cxnSp>
              <p:nvCxnSpPr>
                <p:cNvPr id="53" name="Straight Connector 109">
                  <a:extLst>
                    <a:ext uri="{FF2B5EF4-FFF2-40B4-BE49-F238E27FC236}">
                      <a16:creationId xmlns:a16="http://schemas.microsoft.com/office/drawing/2014/main" id="{D7628090-A194-4275-9AA7-5001220E09E1}"/>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10">
                  <a:extLst>
                    <a:ext uri="{FF2B5EF4-FFF2-40B4-BE49-F238E27FC236}">
                      <a16:creationId xmlns:a16="http://schemas.microsoft.com/office/drawing/2014/main" id="{E31110E8-4D23-41A5-8712-F038B68F57E0}"/>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8" name="Group 110">
            <a:extLst>
              <a:ext uri="{FF2B5EF4-FFF2-40B4-BE49-F238E27FC236}">
                <a16:creationId xmlns:a16="http://schemas.microsoft.com/office/drawing/2014/main" id="{E760F71D-33A5-4F86-98EB-AD8203264A37}"/>
              </a:ext>
            </a:extLst>
          </p:cNvPr>
          <p:cNvGrpSpPr/>
          <p:nvPr/>
        </p:nvGrpSpPr>
        <p:grpSpPr>
          <a:xfrm>
            <a:off x="906371" y="3942517"/>
            <a:ext cx="419100" cy="180975"/>
            <a:chOff x="5772150" y="2628900"/>
            <a:chExt cx="419100" cy="180975"/>
          </a:xfrm>
        </p:grpSpPr>
        <p:grpSp>
          <p:nvGrpSpPr>
            <p:cNvPr id="39" name="Group 92">
              <a:extLst>
                <a:ext uri="{FF2B5EF4-FFF2-40B4-BE49-F238E27FC236}">
                  <a16:creationId xmlns:a16="http://schemas.microsoft.com/office/drawing/2014/main" id="{EA046402-4024-4612-92B5-C5C29F7388DC}"/>
                </a:ext>
              </a:extLst>
            </p:cNvPr>
            <p:cNvGrpSpPr/>
            <p:nvPr/>
          </p:nvGrpSpPr>
          <p:grpSpPr>
            <a:xfrm>
              <a:off x="5772150" y="2628900"/>
              <a:ext cx="161925" cy="180975"/>
              <a:chOff x="5772150" y="2628900"/>
              <a:chExt cx="161925" cy="180975"/>
            </a:xfrm>
          </p:grpSpPr>
          <p:cxnSp>
            <p:nvCxnSpPr>
              <p:cNvPr id="45" name="Straight Connector 122">
                <a:extLst>
                  <a:ext uri="{FF2B5EF4-FFF2-40B4-BE49-F238E27FC236}">
                    <a16:creationId xmlns:a16="http://schemas.microsoft.com/office/drawing/2014/main" id="{698F2234-A8A4-4BA1-9C80-2F41504D6D7B}"/>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46" name="Group 91">
                <a:extLst>
                  <a:ext uri="{FF2B5EF4-FFF2-40B4-BE49-F238E27FC236}">
                    <a16:creationId xmlns:a16="http://schemas.microsoft.com/office/drawing/2014/main" id="{94F5F011-9D8C-418E-888F-B01ABE6B59CF}"/>
                  </a:ext>
                </a:extLst>
              </p:cNvPr>
              <p:cNvGrpSpPr/>
              <p:nvPr/>
            </p:nvGrpSpPr>
            <p:grpSpPr>
              <a:xfrm>
                <a:off x="5772150" y="2790825"/>
                <a:ext cx="152400" cy="19050"/>
                <a:chOff x="5105400" y="3200400"/>
                <a:chExt cx="152400" cy="19050"/>
              </a:xfrm>
            </p:grpSpPr>
            <p:cxnSp>
              <p:nvCxnSpPr>
                <p:cNvPr id="47" name="Straight Connector 124">
                  <a:extLst>
                    <a:ext uri="{FF2B5EF4-FFF2-40B4-BE49-F238E27FC236}">
                      <a16:creationId xmlns:a16="http://schemas.microsoft.com/office/drawing/2014/main" id="{DE374EF9-B606-43F2-A01F-D5A1FDBF889F}"/>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25">
                  <a:extLst>
                    <a:ext uri="{FF2B5EF4-FFF2-40B4-BE49-F238E27FC236}">
                      <a16:creationId xmlns:a16="http://schemas.microsoft.com/office/drawing/2014/main" id="{BAA4E10F-7231-4D5B-B148-2AEEB8D53EC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93">
              <a:extLst>
                <a:ext uri="{FF2B5EF4-FFF2-40B4-BE49-F238E27FC236}">
                  <a16:creationId xmlns:a16="http://schemas.microsoft.com/office/drawing/2014/main" id="{CE65E24D-C09A-42F0-8F97-6491D58B58FE}"/>
                </a:ext>
              </a:extLst>
            </p:cNvPr>
            <p:cNvGrpSpPr/>
            <p:nvPr/>
          </p:nvGrpSpPr>
          <p:grpSpPr>
            <a:xfrm flipH="1">
              <a:off x="6029325" y="2628900"/>
              <a:ext cx="161925" cy="180975"/>
              <a:chOff x="5772150" y="2628900"/>
              <a:chExt cx="161925" cy="180975"/>
            </a:xfrm>
          </p:grpSpPr>
          <p:cxnSp>
            <p:nvCxnSpPr>
              <p:cNvPr id="41" name="Straight Connector 118">
                <a:extLst>
                  <a:ext uri="{FF2B5EF4-FFF2-40B4-BE49-F238E27FC236}">
                    <a16:creationId xmlns:a16="http://schemas.microsoft.com/office/drawing/2014/main" id="{7272AE16-DC9B-4C19-BC5B-0F78FB685AD0}"/>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42" name="Group 91">
                <a:extLst>
                  <a:ext uri="{FF2B5EF4-FFF2-40B4-BE49-F238E27FC236}">
                    <a16:creationId xmlns:a16="http://schemas.microsoft.com/office/drawing/2014/main" id="{047C1AB1-5EBD-4686-8F66-F4E37D21DA46}"/>
                  </a:ext>
                </a:extLst>
              </p:cNvPr>
              <p:cNvGrpSpPr/>
              <p:nvPr/>
            </p:nvGrpSpPr>
            <p:grpSpPr>
              <a:xfrm>
                <a:off x="5772150" y="2790825"/>
                <a:ext cx="152400" cy="19050"/>
                <a:chOff x="5105400" y="3200400"/>
                <a:chExt cx="152400" cy="19050"/>
              </a:xfrm>
            </p:grpSpPr>
            <p:cxnSp>
              <p:nvCxnSpPr>
                <p:cNvPr id="43" name="Straight Connector 120">
                  <a:extLst>
                    <a:ext uri="{FF2B5EF4-FFF2-40B4-BE49-F238E27FC236}">
                      <a16:creationId xmlns:a16="http://schemas.microsoft.com/office/drawing/2014/main" id="{5BC352B1-C3A3-4F2A-8B04-70888751C0D7}"/>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121">
                  <a:extLst>
                    <a:ext uri="{FF2B5EF4-FFF2-40B4-BE49-F238E27FC236}">
                      <a16:creationId xmlns:a16="http://schemas.microsoft.com/office/drawing/2014/main" id="{AB6CA747-FB95-4F73-A59F-F23982555FB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3" name="Grupo 72">
            <a:extLst>
              <a:ext uri="{FF2B5EF4-FFF2-40B4-BE49-F238E27FC236}">
                <a16:creationId xmlns:a16="http://schemas.microsoft.com/office/drawing/2014/main" id="{F1E8CFEA-E30F-4EBD-A77B-15AEA628DA43}"/>
              </a:ext>
            </a:extLst>
          </p:cNvPr>
          <p:cNvGrpSpPr/>
          <p:nvPr/>
        </p:nvGrpSpPr>
        <p:grpSpPr>
          <a:xfrm>
            <a:off x="1365476" y="2078141"/>
            <a:ext cx="1760855" cy="598186"/>
            <a:chOff x="9728378" y="2429931"/>
            <a:chExt cx="1760855" cy="598186"/>
          </a:xfrm>
        </p:grpSpPr>
        <p:sp>
          <p:nvSpPr>
            <p:cNvPr id="74" name="TextBox 58">
              <a:extLst>
                <a:ext uri="{FF2B5EF4-FFF2-40B4-BE49-F238E27FC236}">
                  <a16:creationId xmlns:a16="http://schemas.microsoft.com/office/drawing/2014/main" id="{41CFFEF2-24E8-4A7A-A1B7-12835986DF13}"/>
                </a:ext>
              </a:extLst>
            </p:cNvPr>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75" name="Oval 59">
              <a:extLst>
                <a:ext uri="{FF2B5EF4-FFF2-40B4-BE49-F238E27FC236}">
                  <a16:creationId xmlns:a16="http://schemas.microsoft.com/office/drawing/2014/main" id="{3FE6C8BA-FFA7-418B-A43A-F3CCCFEC42D9}"/>
                </a:ext>
              </a:extLst>
            </p:cNvPr>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76" name="Straight Connector 68">
              <a:extLst>
                <a:ext uri="{FF2B5EF4-FFF2-40B4-BE49-F238E27FC236}">
                  <a16:creationId xmlns:a16="http://schemas.microsoft.com/office/drawing/2014/main" id="{00AAF3BB-415E-4CA8-97E5-1BA672CF48FB}"/>
                </a:ext>
              </a:extLst>
            </p:cNvPr>
            <p:cNvCxnSpPr>
              <a:stCxn id="75" idx="3"/>
            </p:cNvCxnSpPr>
            <p:nvPr/>
          </p:nvCxnSpPr>
          <p:spPr>
            <a:xfrm flipH="1">
              <a:off x="9728378" y="2673296"/>
              <a:ext cx="742972" cy="35482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Connector 148">
              <a:extLst>
                <a:ext uri="{FF2B5EF4-FFF2-40B4-BE49-F238E27FC236}">
                  <a16:creationId xmlns:a16="http://schemas.microsoft.com/office/drawing/2014/main" id="{AE686C50-252C-479E-BE76-86C71A0407E0}"/>
                </a:ext>
              </a:extLst>
            </p:cNvPr>
            <p:cNvCxnSpPr>
              <a:stCxn id="75" idx="5"/>
            </p:cNvCxnSpPr>
            <p:nvPr/>
          </p:nvCxnSpPr>
          <p:spPr>
            <a:xfrm>
              <a:off x="10672960" y="2673296"/>
              <a:ext cx="816273" cy="34861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nvGrpSpPr>
          <p:cNvPr id="80" name="Grupo 79">
            <a:extLst>
              <a:ext uri="{FF2B5EF4-FFF2-40B4-BE49-F238E27FC236}">
                <a16:creationId xmlns:a16="http://schemas.microsoft.com/office/drawing/2014/main" id="{7352B558-CE2E-4E68-9BB7-FCD9AF37B099}"/>
              </a:ext>
            </a:extLst>
          </p:cNvPr>
          <p:cNvGrpSpPr/>
          <p:nvPr/>
        </p:nvGrpSpPr>
        <p:grpSpPr>
          <a:xfrm>
            <a:off x="2314801" y="3942657"/>
            <a:ext cx="333375" cy="180975"/>
            <a:chOff x="6713855" y="4294447"/>
            <a:chExt cx="333375" cy="180975"/>
          </a:xfrm>
        </p:grpSpPr>
        <p:grpSp>
          <p:nvGrpSpPr>
            <p:cNvPr id="140" name="Group 92">
              <a:extLst>
                <a:ext uri="{FF2B5EF4-FFF2-40B4-BE49-F238E27FC236}">
                  <a16:creationId xmlns:a16="http://schemas.microsoft.com/office/drawing/2014/main" id="{1793C27E-4988-42ED-9264-77C4A7BF3696}"/>
                </a:ext>
              </a:extLst>
            </p:cNvPr>
            <p:cNvGrpSpPr/>
            <p:nvPr/>
          </p:nvGrpSpPr>
          <p:grpSpPr>
            <a:xfrm flipH="1">
              <a:off x="6885305" y="4294447"/>
              <a:ext cx="161925" cy="180975"/>
              <a:chOff x="5772150" y="2628900"/>
              <a:chExt cx="161925" cy="180975"/>
            </a:xfrm>
          </p:grpSpPr>
          <p:cxnSp>
            <p:nvCxnSpPr>
              <p:cNvPr id="142" name="Straight Connector 175">
                <a:extLst>
                  <a:ext uri="{FF2B5EF4-FFF2-40B4-BE49-F238E27FC236}">
                    <a16:creationId xmlns:a16="http://schemas.microsoft.com/office/drawing/2014/main" id="{362A1FEB-D286-4838-81DB-67881B70E20D}"/>
                  </a:ext>
                </a:extLst>
              </p:cNvPr>
              <p:cNvCxnSpPr/>
              <p:nvPr/>
            </p:nvCxnSpPr>
            <p:spPr>
              <a:xfrm flipH="1">
                <a:off x="5857875" y="2628900"/>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143" name="Group 91">
                <a:extLst>
                  <a:ext uri="{FF2B5EF4-FFF2-40B4-BE49-F238E27FC236}">
                    <a16:creationId xmlns:a16="http://schemas.microsoft.com/office/drawing/2014/main" id="{60A8041C-C400-4EBA-9C7C-D322B7399E1C}"/>
                  </a:ext>
                </a:extLst>
              </p:cNvPr>
              <p:cNvGrpSpPr/>
              <p:nvPr/>
            </p:nvGrpSpPr>
            <p:grpSpPr>
              <a:xfrm>
                <a:off x="5772150" y="2790825"/>
                <a:ext cx="152400" cy="19050"/>
                <a:chOff x="5105400" y="3200400"/>
                <a:chExt cx="152400" cy="19050"/>
              </a:xfrm>
            </p:grpSpPr>
            <p:cxnSp>
              <p:nvCxnSpPr>
                <p:cNvPr id="144" name="Straight Connector 177">
                  <a:extLst>
                    <a:ext uri="{FF2B5EF4-FFF2-40B4-BE49-F238E27FC236}">
                      <a16:creationId xmlns:a16="http://schemas.microsoft.com/office/drawing/2014/main" id="{1E2BAF07-2C76-4E73-94E8-1A929DE6D42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78">
                  <a:extLst>
                    <a:ext uri="{FF2B5EF4-FFF2-40B4-BE49-F238E27FC236}">
                      <a16:creationId xmlns:a16="http://schemas.microsoft.com/office/drawing/2014/main" id="{BCD93E67-D9B8-4588-ADC5-FCA81E8FCE0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1" name="Straight Connector 171">
              <a:extLst>
                <a:ext uri="{FF2B5EF4-FFF2-40B4-BE49-F238E27FC236}">
                  <a16:creationId xmlns:a16="http://schemas.microsoft.com/office/drawing/2014/main" id="{7702C7A2-0416-4BA2-ACA5-1F797ECD95C5}"/>
                </a:ext>
              </a:extLst>
            </p:cNvPr>
            <p:cNvCxnSpPr/>
            <p:nvPr/>
          </p:nvCxnSpPr>
          <p:spPr>
            <a:xfrm flipH="1">
              <a:off x="6713855" y="4294447"/>
              <a:ext cx="76200" cy="152400"/>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nvGrpSpPr>
          <p:cNvPr id="81" name="Group 91">
            <a:extLst>
              <a:ext uri="{FF2B5EF4-FFF2-40B4-BE49-F238E27FC236}">
                <a16:creationId xmlns:a16="http://schemas.microsoft.com/office/drawing/2014/main" id="{F027912E-553C-45A5-826A-4CA5F7895E42}"/>
              </a:ext>
            </a:extLst>
          </p:cNvPr>
          <p:cNvGrpSpPr/>
          <p:nvPr/>
        </p:nvGrpSpPr>
        <p:grpSpPr>
          <a:xfrm>
            <a:off x="2229076" y="4104582"/>
            <a:ext cx="152400" cy="19050"/>
            <a:chOff x="5105400" y="3200400"/>
            <a:chExt cx="152400" cy="19050"/>
          </a:xfrm>
        </p:grpSpPr>
        <p:cxnSp>
          <p:nvCxnSpPr>
            <p:cNvPr id="138" name="Straight Connector 29">
              <a:extLst>
                <a:ext uri="{FF2B5EF4-FFF2-40B4-BE49-F238E27FC236}">
                  <a16:creationId xmlns:a16="http://schemas.microsoft.com/office/drawing/2014/main" id="{48E9B646-4920-4E24-BA9F-135CB5BDAC75}"/>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30">
              <a:extLst>
                <a:ext uri="{FF2B5EF4-FFF2-40B4-BE49-F238E27FC236}">
                  <a16:creationId xmlns:a16="http://schemas.microsoft.com/office/drawing/2014/main" id="{D907A8FD-4E56-48E5-8CDD-B2CD45652E59}"/>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upo 82">
            <a:extLst>
              <a:ext uri="{FF2B5EF4-FFF2-40B4-BE49-F238E27FC236}">
                <a16:creationId xmlns:a16="http://schemas.microsoft.com/office/drawing/2014/main" id="{B0315206-62B8-40DD-8BEA-4E72CC43325D}"/>
              </a:ext>
            </a:extLst>
          </p:cNvPr>
          <p:cNvGrpSpPr/>
          <p:nvPr/>
        </p:nvGrpSpPr>
        <p:grpSpPr>
          <a:xfrm>
            <a:off x="2279252" y="3659771"/>
            <a:ext cx="341760" cy="285120"/>
            <a:chOff x="6678306" y="4011561"/>
            <a:chExt cx="341760" cy="285120"/>
          </a:xfrm>
        </p:grpSpPr>
        <p:sp>
          <p:nvSpPr>
            <p:cNvPr id="136" name="TextBox 153">
              <a:extLst>
                <a:ext uri="{FF2B5EF4-FFF2-40B4-BE49-F238E27FC236}">
                  <a16:creationId xmlns:a16="http://schemas.microsoft.com/office/drawing/2014/main" id="{4D4CDE2E-ABB7-487E-9499-71B7F674D356}"/>
                </a:ext>
              </a:extLst>
            </p:cNvPr>
            <p:cNvSpPr txBox="1"/>
            <p:nvPr/>
          </p:nvSpPr>
          <p:spPr>
            <a:xfrm flipH="1">
              <a:off x="6678306" y="4016176"/>
              <a:ext cx="341760" cy="276999"/>
            </a:xfrm>
            <a:prstGeom prst="rect">
              <a:avLst/>
            </a:prstGeom>
            <a:noFill/>
          </p:spPr>
          <p:txBody>
            <a:bodyPr wrap="none" rtlCol="0">
              <a:spAutoFit/>
            </a:bodyPr>
            <a:lstStyle/>
            <a:p>
              <a:pPr algn="ctr"/>
              <a:r>
                <a:rPr lang="es-CL" sz="1200" dirty="0"/>
                <a:t>60</a:t>
              </a:r>
              <a:endParaRPr lang="es-CL" sz="1200" baseline="-25000" dirty="0"/>
            </a:p>
          </p:txBody>
        </p:sp>
        <p:sp>
          <p:nvSpPr>
            <p:cNvPr id="137" name="Oval 154">
              <a:extLst>
                <a:ext uri="{FF2B5EF4-FFF2-40B4-BE49-F238E27FC236}">
                  <a16:creationId xmlns:a16="http://schemas.microsoft.com/office/drawing/2014/main" id="{7F5D00E3-C1DB-46BA-933B-24ED1D442AA9}"/>
                </a:ext>
              </a:extLst>
            </p:cNvPr>
            <p:cNvSpPr>
              <a:spLocks noChangeAspect="1"/>
            </p:cNvSpPr>
            <p:nvPr/>
          </p:nvSpPr>
          <p:spPr>
            <a:xfrm flipH="1">
              <a:off x="6703525"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grpSp>
      <p:sp>
        <p:nvSpPr>
          <p:cNvPr id="85" name="TextBox 38">
            <a:extLst>
              <a:ext uri="{FF2B5EF4-FFF2-40B4-BE49-F238E27FC236}">
                <a16:creationId xmlns:a16="http://schemas.microsoft.com/office/drawing/2014/main" id="{DDDB763F-1B60-404B-B226-168D793D1A50}"/>
              </a:ext>
            </a:extLst>
          </p:cNvPr>
          <p:cNvSpPr txBox="1"/>
          <p:nvPr/>
        </p:nvSpPr>
        <p:spPr>
          <a:xfrm flipH="1">
            <a:off x="3009316" y="2681128"/>
            <a:ext cx="341760" cy="276999"/>
          </a:xfrm>
          <a:prstGeom prst="rect">
            <a:avLst/>
          </a:prstGeom>
          <a:noFill/>
        </p:spPr>
        <p:txBody>
          <a:bodyPr wrap="none" rtlCol="0">
            <a:spAutoFit/>
          </a:bodyPr>
          <a:lstStyle/>
          <a:p>
            <a:pPr algn="ctr"/>
            <a:r>
              <a:rPr lang="es-CL" sz="1200" dirty="0"/>
              <a:t>75</a:t>
            </a:r>
            <a:endParaRPr lang="es-CL" sz="1200" baseline="-25000" dirty="0"/>
          </a:p>
        </p:txBody>
      </p:sp>
      <p:sp>
        <p:nvSpPr>
          <p:cNvPr id="86" name="Oval 39">
            <a:extLst>
              <a:ext uri="{FF2B5EF4-FFF2-40B4-BE49-F238E27FC236}">
                <a16:creationId xmlns:a16="http://schemas.microsoft.com/office/drawing/2014/main" id="{1EFD62BC-D4CB-4772-B9C8-3D1423A2D255}"/>
              </a:ext>
            </a:extLst>
          </p:cNvPr>
          <p:cNvSpPr>
            <a:spLocks noChangeAspect="1"/>
          </p:cNvSpPr>
          <p:nvPr/>
        </p:nvSpPr>
        <p:spPr>
          <a:xfrm flipH="1">
            <a:off x="3029270" y="26661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87" name="TextBox 144">
            <a:extLst>
              <a:ext uri="{FF2B5EF4-FFF2-40B4-BE49-F238E27FC236}">
                <a16:creationId xmlns:a16="http://schemas.microsoft.com/office/drawing/2014/main" id="{94FE3A61-ABE8-40EB-B8BA-0DE89AB6CE7B}"/>
              </a:ext>
            </a:extLst>
          </p:cNvPr>
          <p:cNvSpPr txBox="1"/>
          <p:nvPr/>
        </p:nvSpPr>
        <p:spPr>
          <a:xfrm flipH="1">
            <a:off x="3366911" y="3144974"/>
            <a:ext cx="341760" cy="276999"/>
          </a:xfrm>
          <a:prstGeom prst="rect">
            <a:avLst/>
          </a:prstGeom>
          <a:noFill/>
        </p:spPr>
        <p:txBody>
          <a:bodyPr wrap="none" rtlCol="0">
            <a:spAutoFit/>
          </a:bodyPr>
          <a:lstStyle/>
          <a:p>
            <a:pPr algn="ctr"/>
            <a:r>
              <a:rPr lang="es-CL" sz="1200" dirty="0"/>
              <a:t>90</a:t>
            </a:r>
            <a:endParaRPr lang="es-CL" sz="1200" baseline="-25000" dirty="0"/>
          </a:p>
        </p:txBody>
      </p:sp>
      <p:sp>
        <p:nvSpPr>
          <p:cNvPr id="88" name="Oval 41">
            <a:extLst>
              <a:ext uri="{FF2B5EF4-FFF2-40B4-BE49-F238E27FC236}">
                <a16:creationId xmlns:a16="http://schemas.microsoft.com/office/drawing/2014/main" id="{0D2ADFF2-D7A6-4ECB-BFDD-1010510F96E2}"/>
              </a:ext>
            </a:extLst>
          </p:cNvPr>
          <p:cNvSpPr>
            <a:spLocks noChangeAspect="1"/>
          </p:cNvSpPr>
          <p:nvPr/>
        </p:nvSpPr>
        <p:spPr>
          <a:xfrm flipH="1">
            <a:off x="3374611" y="31300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89" name="TextBox 146">
            <a:extLst>
              <a:ext uri="{FF2B5EF4-FFF2-40B4-BE49-F238E27FC236}">
                <a16:creationId xmlns:a16="http://schemas.microsoft.com/office/drawing/2014/main" id="{12C0BC1B-0127-4453-9A7D-F4DA07495E0A}"/>
              </a:ext>
            </a:extLst>
          </p:cNvPr>
          <p:cNvSpPr txBox="1"/>
          <p:nvPr/>
        </p:nvSpPr>
        <p:spPr>
          <a:xfrm flipH="1">
            <a:off x="2556688" y="3144974"/>
            <a:ext cx="341760" cy="276999"/>
          </a:xfrm>
          <a:prstGeom prst="rect">
            <a:avLst/>
          </a:prstGeom>
          <a:noFill/>
        </p:spPr>
        <p:txBody>
          <a:bodyPr wrap="none" rtlCol="0">
            <a:spAutoFit/>
          </a:bodyPr>
          <a:lstStyle/>
          <a:p>
            <a:pPr algn="ctr"/>
            <a:r>
              <a:rPr lang="es-CL" sz="1200" dirty="0"/>
              <a:t>65</a:t>
            </a:r>
            <a:endParaRPr lang="es-CL" sz="1200" baseline="-25000" dirty="0"/>
          </a:p>
        </p:txBody>
      </p:sp>
      <p:sp>
        <p:nvSpPr>
          <p:cNvPr id="90" name="Oval 147">
            <a:extLst>
              <a:ext uri="{FF2B5EF4-FFF2-40B4-BE49-F238E27FC236}">
                <a16:creationId xmlns:a16="http://schemas.microsoft.com/office/drawing/2014/main" id="{60671FBB-3D8A-4DF0-8B9C-5344BD7FB717}"/>
              </a:ext>
            </a:extLst>
          </p:cNvPr>
          <p:cNvSpPr>
            <a:spLocks noChangeAspect="1"/>
          </p:cNvSpPr>
          <p:nvPr/>
        </p:nvSpPr>
        <p:spPr>
          <a:xfrm flipH="1">
            <a:off x="2569022" y="31300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91" name="Straight Connector 149">
            <a:extLst>
              <a:ext uri="{FF2B5EF4-FFF2-40B4-BE49-F238E27FC236}">
                <a16:creationId xmlns:a16="http://schemas.microsoft.com/office/drawing/2014/main" id="{51E4FBBA-FD4C-4DC2-816B-33D8821F910B}"/>
              </a:ext>
            </a:extLst>
          </p:cNvPr>
          <p:cNvCxnSpPr>
            <a:cxnSpLocks/>
            <a:stCxn id="86" idx="3"/>
            <a:endCxn id="88" idx="0"/>
          </p:cNvCxnSpPr>
          <p:nvPr/>
        </p:nvCxnSpPr>
        <p:spPr>
          <a:xfrm>
            <a:off x="3272635" y="2909532"/>
            <a:ext cx="244536"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2" name="Straight Connector 150">
            <a:extLst>
              <a:ext uri="{FF2B5EF4-FFF2-40B4-BE49-F238E27FC236}">
                <a16:creationId xmlns:a16="http://schemas.microsoft.com/office/drawing/2014/main" id="{E7752C9B-6B11-4349-B972-2F7A32B10F20}"/>
              </a:ext>
            </a:extLst>
          </p:cNvPr>
          <p:cNvCxnSpPr>
            <a:cxnSpLocks/>
            <a:stCxn id="86" idx="5"/>
            <a:endCxn id="90" idx="0"/>
          </p:cNvCxnSpPr>
          <p:nvPr/>
        </p:nvCxnSpPr>
        <p:spPr>
          <a:xfrm flipH="1">
            <a:off x="2711582" y="2909532"/>
            <a:ext cx="359443"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TextBox 151">
            <a:extLst>
              <a:ext uri="{FF2B5EF4-FFF2-40B4-BE49-F238E27FC236}">
                <a16:creationId xmlns:a16="http://schemas.microsoft.com/office/drawing/2014/main" id="{584223E3-5972-4423-B429-A23140167AA5}"/>
              </a:ext>
            </a:extLst>
          </p:cNvPr>
          <p:cNvSpPr txBox="1"/>
          <p:nvPr/>
        </p:nvSpPr>
        <p:spPr>
          <a:xfrm flipH="1">
            <a:off x="2701257" y="3668058"/>
            <a:ext cx="341760" cy="276999"/>
          </a:xfrm>
          <a:prstGeom prst="rect">
            <a:avLst/>
          </a:prstGeom>
          <a:noFill/>
        </p:spPr>
        <p:txBody>
          <a:bodyPr wrap="none" rtlCol="0">
            <a:spAutoFit/>
          </a:bodyPr>
          <a:lstStyle/>
          <a:p>
            <a:pPr algn="ctr"/>
            <a:r>
              <a:rPr lang="es-CL" sz="1200" dirty="0"/>
              <a:t>70</a:t>
            </a:r>
            <a:endParaRPr lang="es-CL" sz="1200" baseline="-25000" dirty="0"/>
          </a:p>
        </p:txBody>
      </p:sp>
      <p:sp>
        <p:nvSpPr>
          <p:cNvPr id="94" name="Oval 152">
            <a:extLst>
              <a:ext uri="{FF2B5EF4-FFF2-40B4-BE49-F238E27FC236}">
                <a16:creationId xmlns:a16="http://schemas.microsoft.com/office/drawing/2014/main" id="{4BD67C4B-A9D4-4021-B9A7-A213FF211A4F}"/>
              </a:ext>
            </a:extLst>
          </p:cNvPr>
          <p:cNvSpPr>
            <a:spLocks noChangeAspect="1"/>
          </p:cNvSpPr>
          <p:nvPr/>
        </p:nvSpPr>
        <p:spPr>
          <a:xfrm flipH="1">
            <a:off x="2726281" y="36607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95" name="Straight Connector 155">
            <a:extLst>
              <a:ext uri="{FF2B5EF4-FFF2-40B4-BE49-F238E27FC236}">
                <a16:creationId xmlns:a16="http://schemas.microsoft.com/office/drawing/2014/main" id="{BC77EF17-BCE8-4EE2-96CF-9428B8D4D6CC}"/>
              </a:ext>
            </a:extLst>
          </p:cNvPr>
          <p:cNvCxnSpPr>
            <a:cxnSpLocks/>
            <a:stCxn id="90" idx="3"/>
            <a:endCxn id="94" idx="0"/>
          </p:cNvCxnSpPr>
          <p:nvPr/>
        </p:nvCxnSpPr>
        <p:spPr>
          <a:xfrm>
            <a:off x="2812387" y="3373378"/>
            <a:ext cx="56454" cy="287339"/>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Straight Connector 156">
            <a:extLst>
              <a:ext uri="{FF2B5EF4-FFF2-40B4-BE49-F238E27FC236}">
                <a16:creationId xmlns:a16="http://schemas.microsoft.com/office/drawing/2014/main" id="{772C0C0E-EDA8-4928-958D-B38D21176FEB}"/>
              </a:ext>
            </a:extLst>
          </p:cNvPr>
          <p:cNvCxnSpPr>
            <a:cxnSpLocks/>
            <a:stCxn id="90" idx="5"/>
            <a:endCxn id="137" idx="0"/>
          </p:cNvCxnSpPr>
          <p:nvPr/>
        </p:nvCxnSpPr>
        <p:spPr>
          <a:xfrm flipH="1">
            <a:off x="2447031" y="3373378"/>
            <a:ext cx="163746" cy="286393"/>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97" name="Group 99">
            <a:extLst>
              <a:ext uri="{FF2B5EF4-FFF2-40B4-BE49-F238E27FC236}">
                <a16:creationId xmlns:a16="http://schemas.microsoft.com/office/drawing/2014/main" id="{DE3ACA72-369A-45FD-B089-580D4D1323AE}"/>
              </a:ext>
            </a:extLst>
          </p:cNvPr>
          <p:cNvGrpSpPr/>
          <p:nvPr/>
        </p:nvGrpSpPr>
        <p:grpSpPr>
          <a:xfrm flipH="1">
            <a:off x="2657701" y="3943152"/>
            <a:ext cx="419100" cy="180975"/>
            <a:chOff x="5772150" y="2628900"/>
            <a:chExt cx="419100" cy="180975"/>
          </a:xfrm>
        </p:grpSpPr>
        <p:grpSp>
          <p:nvGrpSpPr>
            <p:cNvPr id="126" name="Group 92">
              <a:extLst>
                <a:ext uri="{FF2B5EF4-FFF2-40B4-BE49-F238E27FC236}">
                  <a16:creationId xmlns:a16="http://schemas.microsoft.com/office/drawing/2014/main" id="{6C613269-F0E0-469C-A49B-0E3F484F817D}"/>
                </a:ext>
              </a:extLst>
            </p:cNvPr>
            <p:cNvGrpSpPr/>
            <p:nvPr/>
          </p:nvGrpSpPr>
          <p:grpSpPr>
            <a:xfrm>
              <a:off x="5772150" y="2628900"/>
              <a:ext cx="161925" cy="180975"/>
              <a:chOff x="5772150" y="2628900"/>
              <a:chExt cx="161925" cy="180975"/>
            </a:xfrm>
          </p:grpSpPr>
          <p:cxnSp>
            <p:nvCxnSpPr>
              <p:cNvPr id="132" name="Straight Connector 164">
                <a:extLst>
                  <a:ext uri="{FF2B5EF4-FFF2-40B4-BE49-F238E27FC236}">
                    <a16:creationId xmlns:a16="http://schemas.microsoft.com/office/drawing/2014/main" id="{609FA310-8151-4C9F-BC3D-DC09DC422CD7}"/>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33" name="Group 91">
                <a:extLst>
                  <a:ext uri="{FF2B5EF4-FFF2-40B4-BE49-F238E27FC236}">
                    <a16:creationId xmlns:a16="http://schemas.microsoft.com/office/drawing/2014/main" id="{EBFE3970-7B9B-4F73-A677-67945DDBE366}"/>
                  </a:ext>
                </a:extLst>
              </p:cNvPr>
              <p:cNvGrpSpPr/>
              <p:nvPr/>
            </p:nvGrpSpPr>
            <p:grpSpPr>
              <a:xfrm>
                <a:off x="5772150" y="2790825"/>
                <a:ext cx="152400" cy="19050"/>
                <a:chOff x="5105400" y="3200400"/>
                <a:chExt cx="152400" cy="19050"/>
              </a:xfrm>
            </p:grpSpPr>
            <p:cxnSp>
              <p:nvCxnSpPr>
                <p:cNvPr id="134" name="Straight Connector 166">
                  <a:extLst>
                    <a:ext uri="{FF2B5EF4-FFF2-40B4-BE49-F238E27FC236}">
                      <a16:creationId xmlns:a16="http://schemas.microsoft.com/office/drawing/2014/main" id="{764741C1-638E-4B29-9685-504A94EC08B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67">
                  <a:extLst>
                    <a:ext uri="{FF2B5EF4-FFF2-40B4-BE49-F238E27FC236}">
                      <a16:creationId xmlns:a16="http://schemas.microsoft.com/office/drawing/2014/main" id="{367A23EF-B192-4C2B-847F-FA8D5F383BC0}"/>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7" name="Group 93">
              <a:extLst>
                <a:ext uri="{FF2B5EF4-FFF2-40B4-BE49-F238E27FC236}">
                  <a16:creationId xmlns:a16="http://schemas.microsoft.com/office/drawing/2014/main" id="{FC57E64C-A17B-4C92-8785-E223402C2DFE}"/>
                </a:ext>
              </a:extLst>
            </p:cNvPr>
            <p:cNvGrpSpPr/>
            <p:nvPr/>
          </p:nvGrpSpPr>
          <p:grpSpPr>
            <a:xfrm flipH="1">
              <a:off x="6029325" y="2628900"/>
              <a:ext cx="161925" cy="180975"/>
              <a:chOff x="5772150" y="2628900"/>
              <a:chExt cx="161925" cy="180975"/>
            </a:xfrm>
          </p:grpSpPr>
          <p:cxnSp>
            <p:nvCxnSpPr>
              <p:cNvPr id="128" name="Straight Connector 160">
                <a:extLst>
                  <a:ext uri="{FF2B5EF4-FFF2-40B4-BE49-F238E27FC236}">
                    <a16:creationId xmlns:a16="http://schemas.microsoft.com/office/drawing/2014/main" id="{52821BFB-818B-470A-9E8C-5E11AAD0F4D8}"/>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29" name="Group 91">
                <a:extLst>
                  <a:ext uri="{FF2B5EF4-FFF2-40B4-BE49-F238E27FC236}">
                    <a16:creationId xmlns:a16="http://schemas.microsoft.com/office/drawing/2014/main" id="{BBB13730-CF25-4266-9C89-006D78828E7C}"/>
                  </a:ext>
                </a:extLst>
              </p:cNvPr>
              <p:cNvGrpSpPr/>
              <p:nvPr/>
            </p:nvGrpSpPr>
            <p:grpSpPr>
              <a:xfrm>
                <a:off x="5772150" y="2790825"/>
                <a:ext cx="152400" cy="19050"/>
                <a:chOff x="5105400" y="3200400"/>
                <a:chExt cx="152400" cy="19050"/>
              </a:xfrm>
            </p:grpSpPr>
            <p:cxnSp>
              <p:nvCxnSpPr>
                <p:cNvPr id="130" name="Straight Connector 162">
                  <a:extLst>
                    <a:ext uri="{FF2B5EF4-FFF2-40B4-BE49-F238E27FC236}">
                      <a16:creationId xmlns:a16="http://schemas.microsoft.com/office/drawing/2014/main" id="{ECBAB071-30B4-4BA7-B164-DA79F69DEE9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63">
                  <a:extLst>
                    <a:ext uri="{FF2B5EF4-FFF2-40B4-BE49-F238E27FC236}">
                      <a16:creationId xmlns:a16="http://schemas.microsoft.com/office/drawing/2014/main" id="{773D8001-FAA6-48F6-A075-E81F0E507F57}"/>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98" name="TextBox 179">
            <a:extLst>
              <a:ext uri="{FF2B5EF4-FFF2-40B4-BE49-F238E27FC236}">
                <a16:creationId xmlns:a16="http://schemas.microsoft.com/office/drawing/2014/main" id="{07457520-65CA-4088-A849-D585AF34F782}"/>
              </a:ext>
            </a:extLst>
          </p:cNvPr>
          <p:cNvSpPr txBox="1"/>
          <p:nvPr/>
        </p:nvSpPr>
        <p:spPr>
          <a:xfrm flipH="1">
            <a:off x="3542092" y="3668058"/>
            <a:ext cx="420308" cy="276999"/>
          </a:xfrm>
          <a:prstGeom prst="rect">
            <a:avLst/>
          </a:prstGeom>
          <a:noFill/>
        </p:spPr>
        <p:txBody>
          <a:bodyPr wrap="none" rtlCol="0">
            <a:spAutoFit/>
          </a:bodyPr>
          <a:lstStyle/>
          <a:p>
            <a:pPr algn="ctr"/>
            <a:r>
              <a:rPr lang="es-CL" sz="1200" dirty="0"/>
              <a:t>100</a:t>
            </a:r>
            <a:endParaRPr lang="es-CL" sz="1200" baseline="-25000" dirty="0"/>
          </a:p>
        </p:txBody>
      </p:sp>
      <p:sp>
        <p:nvSpPr>
          <p:cNvPr id="99" name="Oval 180">
            <a:extLst>
              <a:ext uri="{FF2B5EF4-FFF2-40B4-BE49-F238E27FC236}">
                <a16:creationId xmlns:a16="http://schemas.microsoft.com/office/drawing/2014/main" id="{27FC4CB2-70A9-454D-9E97-A17190793AB5}"/>
              </a:ext>
            </a:extLst>
          </p:cNvPr>
          <p:cNvSpPr>
            <a:spLocks noChangeAspect="1"/>
          </p:cNvSpPr>
          <p:nvPr/>
        </p:nvSpPr>
        <p:spPr>
          <a:xfrm flipH="1">
            <a:off x="3606391" y="36607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00" name="TextBox 181">
            <a:extLst>
              <a:ext uri="{FF2B5EF4-FFF2-40B4-BE49-F238E27FC236}">
                <a16:creationId xmlns:a16="http://schemas.microsoft.com/office/drawing/2014/main" id="{39AC9C05-F2C0-482D-90D0-3A7A0A6BC005}"/>
              </a:ext>
            </a:extLst>
          </p:cNvPr>
          <p:cNvSpPr txBox="1"/>
          <p:nvPr/>
        </p:nvSpPr>
        <p:spPr>
          <a:xfrm flipH="1">
            <a:off x="3171216" y="3677088"/>
            <a:ext cx="341760" cy="276999"/>
          </a:xfrm>
          <a:prstGeom prst="rect">
            <a:avLst/>
          </a:prstGeom>
          <a:noFill/>
        </p:spPr>
        <p:txBody>
          <a:bodyPr wrap="none" rtlCol="0">
            <a:spAutoFit/>
          </a:bodyPr>
          <a:lstStyle/>
          <a:p>
            <a:pPr algn="ctr"/>
            <a:r>
              <a:rPr lang="es-CL" sz="1200" dirty="0"/>
              <a:t>80</a:t>
            </a:r>
            <a:endParaRPr lang="es-CL" sz="1200" baseline="-25000" dirty="0"/>
          </a:p>
        </p:txBody>
      </p:sp>
      <p:sp>
        <p:nvSpPr>
          <p:cNvPr id="101" name="Oval 182">
            <a:extLst>
              <a:ext uri="{FF2B5EF4-FFF2-40B4-BE49-F238E27FC236}">
                <a16:creationId xmlns:a16="http://schemas.microsoft.com/office/drawing/2014/main" id="{6931057A-525D-43C1-864F-7AD550927C35}"/>
              </a:ext>
            </a:extLst>
          </p:cNvPr>
          <p:cNvSpPr>
            <a:spLocks noChangeAspect="1"/>
          </p:cNvSpPr>
          <p:nvPr/>
        </p:nvSpPr>
        <p:spPr>
          <a:xfrm flipH="1">
            <a:off x="3188815" y="365977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102" name="Straight Connector 183">
            <a:extLst>
              <a:ext uri="{FF2B5EF4-FFF2-40B4-BE49-F238E27FC236}">
                <a16:creationId xmlns:a16="http://schemas.microsoft.com/office/drawing/2014/main" id="{7A0CA38D-C6B8-47D1-B234-8187582AA87A}"/>
              </a:ext>
            </a:extLst>
          </p:cNvPr>
          <p:cNvCxnSpPr>
            <a:cxnSpLocks/>
            <a:stCxn id="88" idx="3"/>
          </p:cNvCxnSpPr>
          <p:nvPr/>
        </p:nvCxnSpPr>
        <p:spPr>
          <a:xfrm>
            <a:off x="3617976" y="3373378"/>
            <a:ext cx="170688" cy="294959"/>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Connector 184">
            <a:extLst>
              <a:ext uri="{FF2B5EF4-FFF2-40B4-BE49-F238E27FC236}">
                <a16:creationId xmlns:a16="http://schemas.microsoft.com/office/drawing/2014/main" id="{536A0F12-5907-4923-A099-7C14A9977920}"/>
              </a:ext>
            </a:extLst>
          </p:cNvPr>
          <p:cNvCxnSpPr>
            <a:cxnSpLocks/>
            <a:stCxn id="88" idx="5"/>
            <a:endCxn id="101" idx="0"/>
          </p:cNvCxnSpPr>
          <p:nvPr/>
        </p:nvCxnSpPr>
        <p:spPr>
          <a:xfrm flipH="1">
            <a:off x="3331375" y="3373378"/>
            <a:ext cx="84991" cy="286393"/>
          </a:xfrm>
          <a:prstGeom prst="line">
            <a:avLst/>
          </a:prstGeom>
          <a:ln>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104" name="Group 99">
            <a:extLst>
              <a:ext uri="{FF2B5EF4-FFF2-40B4-BE49-F238E27FC236}">
                <a16:creationId xmlns:a16="http://schemas.microsoft.com/office/drawing/2014/main" id="{62C31CCD-740B-4CC9-84F3-96DF88617F0F}"/>
              </a:ext>
            </a:extLst>
          </p:cNvPr>
          <p:cNvGrpSpPr/>
          <p:nvPr/>
        </p:nvGrpSpPr>
        <p:grpSpPr>
          <a:xfrm flipH="1">
            <a:off x="3537811" y="3943152"/>
            <a:ext cx="419100" cy="180975"/>
            <a:chOff x="5772150" y="2628900"/>
            <a:chExt cx="419100" cy="180975"/>
          </a:xfrm>
        </p:grpSpPr>
        <p:grpSp>
          <p:nvGrpSpPr>
            <p:cNvPr id="116" name="Group 92">
              <a:extLst>
                <a:ext uri="{FF2B5EF4-FFF2-40B4-BE49-F238E27FC236}">
                  <a16:creationId xmlns:a16="http://schemas.microsoft.com/office/drawing/2014/main" id="{978727B1-4737-4E3C-83EC-A0D0F6E05B34}"/>
                </a:ext>
              </a:extLst>
            </p:cNvPr>
            <p:cNvGrpSpPr/>
            <p:nvPr/>
          </p:nvGrpSpPr>
          <p:grpSpPr>
            <a:xfrm>
              <a:off x="5772150" y="2628900"/>
              <a:ext cx="161925" cy="180975"/>
              <a:chOff x="5772150" y="2628900"/>
              <a:chExt cx="161925" cy="180975"/>
            </a:xfrm>
          </p:grpSpPr>
          <p:cxnSp>
            <p:nvCxnSpPr>
              <p:cNvPr id="122" name="Straight Connector 192">
                <a:extLst>
                  <a:ext uri="{FF2B5EF4-FFF2-40B4-BE49-F238E27FC236}">
                    <a16:creationId xmlns:a16="http://schemas.microsoft.com/office/drawing/2014/main" id="{99DDC6BB-5757-45B4-88A4-B88C3FCC1139}"/>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23" name="Group 91">
                <a:extLst>
                  <a:ext uri="{FF2B5EF4-FFF2-40B4-BE49-F238E27FC236}">
                    <a16:creationId xmlns:a16="http://schemas.microsoft.com/office/drawing/2014/main" id="{28A2A3AD-9050-4051-81C2-DBE5C30A5C27}"/>
                  </a:ext>
                </a:extLst>
              </p:cNvPr>
              <p:cNvGrpSpPr/>
              <p:nvPr/>
            </p:nvGrpSpPr>
            <p:grpSpPr>
              <a:xfrm>
                <a:off x="5772150" y="2790825"/>
                <a:ext cx="152400" cy="19050"/>
                <a:chOff x="5105400" y="3200400"/>
                <a:chExt cx="152400" cy="19050"/>
              </a:xfrm>
            </p:grpSpPr>
            <p:cxnSp>
              <p:nvCxnSpPr>
                <p:cNvPr id="124" name="Straight Connector 194">
                  <a:extLst>
                    <a:ext uri="{FF2B5EF4-FFF2-40B4-BE49-F238E27FC236}">
                      <a16:creationId xmlns:a16="http://schemas.microsoft.com/office/drawing/2014/main" id="{CCD72E79-DD17-4B3F-92D8-E938C94D114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95">
                  <a:extLst>
                    <a:ext uri="{FF2B5EF4-FFF2-40B4-BE49-F238E27FC236}">
                      <a16:creationId xmlns:a16="http://schemas.microsoft.com/office/drawing/2014/main" id="{282AA074-EE4A-4287-ACED-B8B0161FA54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7" name="Group 93">
              <a:extLst>
                <a:ext uri="{FF2B5EF4-FFF2-40B4-BE49-F238E27FC236}">
                  <a16:creationId xmlns:a16="http://schemas.microsoft.com/office/drawing/2014/main" id="{B7FB64BC-9821-47B6-B594-0F14760B43FA}"/>
                </a:ext>
              </a:extLst>
            </p:cNvPr>
            <p:cNvGrpSpPr/>
            <p:nvPr/>
          </p:nvGrpSpPr>
          <p:grpSpPr>
            <a:xfrm flipH="1">
              <a:off x="6029325" y="2628900"/>
              <a:ext cx="161925" cy="180975"/>
              <a:chOff x="5772150" y="2628900"/>
              <a:chExt cx="161925" cy="180975"/>
            </a:xfrm>
          </p:grpSpPr>
          <p:cxnSp>
            <p:nvCxnSpPr>
              <p:cNvPr id="118" name="Straight Connector 188">
                <a:extLst>
                  <a:ext uri="{FF2B5EF4-FFF2-40B4-BE49-F238E27FC236}">
                    <a16:creationId xmlns:a16="http://schemas.microsoft.com/office/drawing/2014/main" id="{172C3870-6111-46C4-8D6A-8E4975292D68}"/>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19" name="Group 91">
                <a:extLst>
                  <a:ext uri="{FF2B5EF4-FFF2-40B4-BE49-F238E27FC236}">
                    <a16:creationId xmlns:a16="http://schemas.microsoft.com/office/drawing/2014/main" id="{970D9260-2875-480A-884C-1D0CC735290E}"/>
                  </a:ext>
                </a:extLst>
              </p:cNvPr>
              <p:cNvGrpSpPr/>
              <p:nvPr/>
            </p:nvGrpSpPr>
            <p:grpSpPr>
              <a:xfrm>
                <a:off x="5772150" y="2790825"/>
                <a:ext cx="152400" cy="19050"/>
                <a:chOff x="5105400" y="3200400"/>
                <a:chExt cx="152400" cy="19050"/>
              </a:xfrm>
            </p:grpSpPr>
            <p:cxnSp>
              <p:nvCxnSpPr>
                <p:cNvPr id="120" name="Straight Connector 190">
                  <a:extLst>
                    <a:ext uri="{FF2B5EF4-FFF2-40B4-BE49-F238E27FC236}">
                      <a16:creationId xmlns:a16="http://schemas.microsoft.com/office/drawing/2014/main" id="{7EACF1E5-1CA6-49B4-ADF2-2001F618AF7A}"/>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91">
                  <a:extLst>
                    <a:ext uri="{FF2B5EF4-FFF2-40B4-BE49-F238E27FC236}">
                      <a16:creationId xmlns:a16="http://schemas.microsoft.com/office/drawing/2014/main" id="{9C1663EB-047F-435C-B45B-588F78FE7DFE}"/>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10">
            <a:extLst>
              <a:ext uri="{FF2B5EF4-FFF2-40B4-BE49-F238E27FC236}">
                <a16:creationId xmlns:a16="http://schemas.microsoft.com/office/drawing/2014/main" id="{709AD235-7263-4272-A7AD-BB02F64B9E6F}"/>
              </a:ext>
            </a:extLst>
          </p:cNvPr>
          <p:cNvGrpSpPr/>
          <p:nvPr/>
        </p:nvGrpSpPr>
        <p:grpSpPr>
          <a:xfrm flipH="1">
            <a:off x="3109186" y="3942657"/>
            <a:ext cx="419100" cy="180975"/>
            <a:chOff x="5772150" y="2628900"/>
            <a:chExt cx="419100" cy="180975"/>
          </a:xfrm>
        </p:grpSpPr>
        <p:grpSp>
          <p:nvGrpSpPr>
            <p:cNvPr id="106" name="Group 92">
              <a:extLst>
                <a:ext uri="{FF2B5EF4-FFF2-40B4-BE49-F238E27FC236}">
                  <a16:creationId xmlns:a16="http://schemas.microsoft.com/office/drawing/2014/main" id="{0D20A1CD-61A3-4A83-ADFC-12C74F3EF2B2}"/>
                </a:ext>
              </a:extLst>
            </p:cNvPr>
            <p:cNvGrpSpPr/>
            <p:nvPr/>
          </p:nvGrpSpPr>
          <p:grpSpPr>
            <a:xfrm>
              <a:off x="5772150" y="2628900"/>
              <a:ext cx="161925" cy="180975"/>
              <a:chOff x="5772150" y="2628900"/>
              <a:chExt cx="161925" cy="180975"/>
            </a:xfrm>
          </p:grpSpPr>
          <p:cxnSp>
            <p:nvCxnSpPr>
              <p:cNvPr id="112" name="Straight Connector 203">
                <a:extLst>
                  <a:ext uri="{FF2B5EF4-FFF2-40B4-BE49-F238E27FC236}">
                    <a16:creationId xmlns:a16="http://schemas.microsoft.com/office/drawing/2014/main" id="{66B0E128-FCCD-4E1B-80C4-47AF7402C5F6}"/>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13" name="Group 91">
                <a:extLst>
                  <a:ext uri="{FF2B5EF4-FFF2-40B4-BE49-F238E27FC236}">
                    <a16:creationId xmlns:a16="http://schemas.microsoft.com/office/drawing/2014/main" id="{B4BF223D-10DB-4C89-B1BD-46184DC64F2B}"/>
                  </a:ext>
                </a:extLst>
              </p:cNvPr>
              <p:cNvGrpSpPr/>
              <p:nvPr/>
            </p:nvGrpSpPr>
            <p:grpSpPr>
              <a:xfrm>
                <a:off x="5772150" y="2790825"/>
                <a:ext cx="152400" cy="19050"/>
                <a:chOff x="5105400" y="3200400"/>
                <a:chExt cx="152400" cy="19050"/>
              </a:xfrm>
            </p:grpSpPr>
            <p:cxnSp>
              <p:nvCxnSpPr>
                <p:cNvPr id="114" name="Straight Connector 205">
                  <a:extLst>
                    <a:ext uri="{FF2B5EF4-FFF2-40B4-BE49-F238E27FC236}">
                      <a16:creationId xmlns:a16="http://schemas.microsoft.com/office/drawing/2014/main" id="{ABFAFDAE-683F-49CE-B64D-34EDB90A6BC8}"/>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206">
                  <a:extLst>
                    <a:ext uri="{FF2B5EF4-FFF2-40B4-BE49-F238E27FC236}">
                      <a16:creationId xmlns:a16="http://schemas.microsoft.com/office/drawing/2014/main" id="{D950EE31-6668-4C83-862B-1F8F0C03678F}"/>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7" name="Group 93">
              <a:extLst>
                <a:ext uri="{FF2B5EF4-FFF2-40B4-BE49-F238E27FC236}">
                  <a16:creationId xmlns:a16="http://schemas.microsoft.com/office/drawing/2014/main" id="{BB3C52C4-1ED1-46C1-A0B4-551A672E7946}"/>
                </a:ext>
              </a:extLst>
            </p:cNvPr>
            <p:cNvGrpSpPr/>
            <p:nvPr/>
          </p:nvGrpSpPr>
          <p:grpSpPr>
            <a:xfrm flipH="1">
              <a:off x="6029325" y="2628900"/>
              <a:ext cx="161925" cy="180975"/>
              <a:chOff x="5772150" y="2628900"/>
              <a:chExt cx="161925" cy="180975"/>
            </a:xfrm>
          </p:grpSpPr>
          <p:cxnSp>
            <p:nvCxnSpPr>
              <p:cNvPr id="108" name="Straight Connector 199">
                <a:extLst>
                  <a:ext uri="{FF2B5EF4-FFF2-40B4-BE49-F238E27FC236}">
                    <a16:creationId xmlns:a16="http://schemas.microsoft.com/office/drawing/2014/main" id="{CD509DAB-624E-4C91-95A0-D492F8E72858}"/>
                  </a:ext>
                </a:extLst>
              </p:cNvPr>
              <p:cNvCxnSpPr/>
              <p:nvPr/>
            </p:nvCxnSpPr>
            <p:spPr>
              <a:xfrm flipH="1">
                <a:off x="5857875" y="2628900"/>
                <a:ext cx="76200" cy="152400"/>
              </a:xfrm>
              <a:prstGeom prst="line">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09" name="Group 91">
                <a:extLst>
                  <a:ext uri="{FF2B5EF4-FFF2-40B4-BE49-F238E27FC236}">
                    <a16:creationId xmlns:a16="http://schemas.microsoft.com/office/drawing/2014/main" id="{D0686E93-7250-4CB0-8741-0EF18115E2DD}"/>
                  </a:ext>
                </a:extLst>
              </p:cNvPr>
              <p:cNvGrpSpPr/>
              <p:nvPr/>
            </p:nvGrpSpPr>
            <p:grpSpPr>
              <a:xfrm>
                <a:off x="5772150" y="2790825"/>
                <a:ext cx="152400" cy="19050"/>
                <a:chOff x="5105400" y="3200400"/>
                <a:chExt cx="152400" cy="19050"/>
              </a:xfrm>
            </p:grpSpPr>
            <p:cxnSp>
              <p:nvCxnSpPr>
                <p:cNvPr id="110" name="Straight Connector 201">
                  <a:extLst>
                    <a:ext uri="{FF2B5EF4-FFF2-40B4-BE49-F238E27FC236}">
                      <a16:creationId xmlns:a16="http://schemas.microsoft.com/office/drawing/2014/main" id="{B7AB5612-9891-4CB4-8381-3A9BE6E9D89B}"/>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202">
                  <a:extLst>
                    <a:ext uri="{FF2B5EF4-FFF2-40B4-BE49-F238E27FC236}">
                      <a16:creationId xmlns:a16="http://schemas.microsoft.com/office/drawing/2014/main" id="{E40FFE57-CF68-46DA-81CF-E66FF543576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51" name="TextBox 39">
            <a:extLst>
              <a:ext uri="{FF2B5EF4-FFF2-40B4-BE49-F238E27FC236}">
                <a16:creationId xmlns:a16="http://schemas.microsoft.com/office/drawing/2014/main" id="{53EF2EB3-4A4E-4D18-931C-E660B827734D}"/>
              </a:ext>
            </a:extLst>
          </p:cNvPr>
          <p:cNvSpPr txBox="1"/>
          <p:nvPr/>
        </p:nvSpPr>
        <p:spPr>
          <a:xfrm>
            <a:off x="3973518" y="1828800"/>
            <a:ext cx="5170482" cy="830997"/>
          </a:xfrm>
          <a:prstGeom prst="rect">
            <a:avLst/>
          </a:prstGeom>
          <a:noFill/>
        </p:spPr>
        <p:txBody>
          <a:bodyPr wrap="square" rtlCol="0">
            <a:spAutoFit/>
          </a:bodyPr>
          <a:lstStyle/>
          <a:p>
            <a:pPr algn="just"/>
            <a:r>
              <a:rPr lang="es-CL" sz="1600" dirty="0"/>
              <a:t>Si deseamos </a:t>
            </a:r>
            <a:r>
              <a:rPr lang="es-CL" sz="1600" b="1" dirty="0"/>
              <a:t>eliminar el nodo </a:t>
            </a:r>
            <a:r>
              <a:rPr lang="es-CL" sz="1600" b="1" dirty="0">
                <a:solidFill>
                  <a:srgbClr val="0070C0"/>
                </a:solidFill>
              </a:rPr>
              <a:t>75</a:t>
            </a:r>
            <a:r>
              <a:rPr lang="es-CL" sz="1600" b="1" dirty="0"/>
              <a:t> </a:t>
            </a:r>
            <a:r>
              <a:rPr lang="es-CL" sz="1600" dirty="0"/>
              <a:t>…</a:t>
            </a:r>
          </a:p>
          <a:p>
            <a:pPr algn="just"/>
            <a:r>
              <a:rPr lang="es-CL" sz="1600" dirty="0"/>
              <a:t>…. ¿Cómo volvemos a conectar el árbol resultante?</a:t>
            </a:r>
          </a:p>
          <a:p>
            <a:pPr algn="just"/>
            <a:r>
              <a:rPr lang="es-CL" sz="1600" dirty="0"/>
              <a:t>…. ¿Cómo aseguramos que el árbol resultante sea un ABO?</a:t>
            </a:r>
          </a:p>
        </p:txBody>
      </p:sp>
      <p:sp>
        <p:nvSpPr>
          <p:cNvPr id="152" name="TextBox 39">
            <a:extLst>
              <a:ext uri="{FF2B5EF4-FFF2-40B4-BE49-F238E27FC236}">
                <a16:creationId xmlns:a16="http://schemas.microsoft.com/office/drawing/2014/main" id="{DF01262C-B02B-40DF-987A-73BDEE6EF627}"/>
              </a:ext>
            </a:extLst>
          </p:cNvPr>
          <p:cNvSpPr txBox="1"/>
          <p:nvPr/>
        </p:nvSpPr>
        <p:spPr>
          <a:xfrm>
            <a:off x="11118" y="4596825"/>
            <a:ext cx="9132882" cy="584775"/>
          </a:xfrm>
          <a:prstGeom prst="rect">
            <a:avLst/>
          </a:prstGeom>
          <a:noFill/>
        </p:spPr>
        <p:txBody>
          <a:bodyPr wrap="square" rtlCol="0">
            <a:spAutoFit/>
          </a:bodyPr>
          <a:lstStyle/>
          <a:p>
            <a:pPr algn="just"/>
            <a:r>
              <a:rPr lang="es-CL" sz="1600" dirty="0"/>
              <a:t>Existen </a:t>
            </a:r>
            <a:r>
              <a:rPr lang="es-CL" sz="1600" b="1" dirty="0">
                <a:solidFill>
                  <a:srgbClr val="C00000"/>
                </a:solidFill>
              </a:rPr>
              <a:t>4 formas </a:t>
            </a:r>
            <a:r>
              <a:rPr lang="es-CL" sz="1600" b="1"/>
              <a:t>(algoritmos) </a:t>
            </a:r>
            <a:r>
              <a:rPr lang="es-CL" sz="1600" b="1" dirty="0"/>
              <a:t>de eliminar un elemento de un ABO </a:t>
            </a:r>
            <a:r>
              <a:rPr lang="es-CL" sz="1600" dirty="0"/>
              <a:t>que aseguran que el árbol resultante también sea un ABO.</a:t>
            </a:r>
          </a:p>
        </p:txBody>
      </p:sp>
      <p:sp>
        <p:nvSpPr>
          <p:cNvPr id="153" name="TextBox 47">
            <a:extLst>
              <a:ext uri="{FF2B5EF4-FFF2-40B4-BE49-F238E27FC236}">
                <a16:creationId xmlns:a16="http://schemas.microsoft.com/office/drawing/2014/main" id="{583596BA-8072-4054-BCA2-65D66B8413EB}"/>
              </a:ext>
            </a:extLst>
          </p:cNvPr>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94255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85"/>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8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91"/>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animBg="1"/>
      <p:bldP spid="18" grpId="0"/>
      <p:bldP spid="19" grpId="0" animBg="1"/>
      <p:bldP spid="22" grpId="0"/>
      <p:bldP spid="23" grpId="0" animBg="1"/>
      <p:bldP spid="24" grpId="0"/>
      <p:bldP spid="25" grpId="0" animBg="1"/>
      <p:bldP spid="31" grpId="0"/>
      <p:bldP spid="32" grpId="0" animBg="1"/>
      <p:bldP spid="33" grpId="0"/>
      <p:bldP spid="34" grpId="0" animBg="1"/>
      <p:bldP spid="85" grpId="0"/>
      <p:bldP spid="85" grpId="1"/>
      <p:bldP spid="86" grpId="0" animBg="1"/>
      <p:bldP spid="86" grpId="1" animBg="1"/>
      <p:bldP spid="87" grpId="0"/>
      <p:bldP spid="88" grpId="0" animBg="1"/>
      <p:bldP spid="89" grpId="0"/>
      <p:bldP spid="90" grpId="0" animBg="1"/>
      <p:bldP spid="93" grpId="0"/>
      <p:bldP spid="94" grpId="0" animBg="1"/>
      <p:bldP spid="98" grpId="0"/>
      <p:bldP spid="99" grpId="0" animBg="1"/>
      <p:bldP spid="100" grpId="0"/>
      <p:bldP spid="1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51</a:t>
            </a:fld>
            <a:endParaRPr lang="en-US" dirty="0"/>
          </a:p>
        </p:txBody>
      </p:sp>
      <p:sp>
        <p:nvSpPr>
          <p:cNvPr id="142" name="TextBox 46"/>
          <p:cNvSpPr txBox="1"/>
          <p:nvPr/>
        </p:nvSpPr>
        <p:spPr>
          <a:xfrm>
            <a:off x="11118" y="1066800"/>
            <a:ext cx="9132882" cy="830997"/>
          </a:xfrm>
          <a:prstGeom prst="rect">
            <a:avLst/>
          </a:prstGeom>
          <a:noFill/>
          <a:ln>
            <a:noFill/>
          </a:ln>
        </p:spPr>
        <p:txBody>
          <a:bodyPr wrap="square" rtlCol="0">
            <a:spAutoFit/>
          </a:bodyPr>
          <a:lstStyle/>
          <a:p>
            <a:pPr marL="179388" indent="-179388" algn="just"/>
            <a:r>
              <a:rPr lang="es-CL" sz="1600" b="1" dirty="0"/>
              <a:t>Forma 1:</a:t>
            </a:r>
          </a:p>
          <a:p>
            <a:pPr algn="just"/>
            <a:r>
              <a:rPr lang="es-CL" sz="1600" dirty="0"/>
              <a:t>Para eliminar el elemento de la raíz, mover el subárbol izquierdo, a la </a:t>
            </a:r>
            <a:r>
              <a:rPr lang="es-CL" sz="1600" b="1" dirty="0"/>
              <a:t>izquierda</a:t>
            </a:r>
            <a:r>
              <a:rPr lang="es-CL" sz="1600" dirty="0"/>
              <a:t> del </a:t>
            </a:r>
            <a:r>
              <a:rPr lang="es-CL" sz="1600" b="1" dirty="0"/>
              <a:t>menor</a:t>
            </a:r>
            <a:r>
              <a:rPr lang="es-CL" sz="1600" dirty="0"/>
              <a:t> elemento del subárbol </a:t>
            </a:r>
            <a:r>
              <a:rPr lang="es-CL" sz="1600" b="1" dirty="0"/>
              <a:t>derecho</a:t>
            </a:r>
            <a:r>
              <a:rPr lang="es-CL" sz="1600" dirty="0"/>
              <a:t>. (</a:t>
            </a:r>
            <a:r>
              <a:rPr lang="es-CL" sz="1600" b="1" dirty="0" err="1">
                <a:solidFill>
                  <a:srgbClr val="00B050"/>
                </a:solidFill>
              </a:rPr>
              <a:t>izquierdo</a:t>
            </a:r>
            <a:r>
              <a:rPr lang="es-CL" sz="1600" dirty="0" err="1">
                <a:sym typeface="Symbol"/>
              </a:rPr>
              <a:t></a:t>
            </a:r>
            <a:r>
              <a:rPr lang="es-CL" sz="1600" b="1" dirty="0" err="1">
                <a:solidFill>
                  <a:srgbClr val="00B050"/>
                </a:solidFill>
                <a:sym typeface="Symbol"/>
              </a:rPr>
              <a:t>menores</a:t>
            </a:r>
            <a:r>
              <a:rPr lang="es-CL" sz="1600" dirty="0" err="1">
                <a:sym typeface="Symbol"/>
              </a:rPr>
              <a:t></a:t>
            </a:r>
            <a:r>
              <a:rPr lang="es-CL" sz="1600" b="1" dirty="0" err="1">
                <a:solidFill>
                  <a:srgbClr val="00B050"/>
                </a:solidFill>
                <a:sym typeface="Symbol"/>
              </a:rPr>
              <a:t>verde</a:t>
            </a:r>
            <a:r>
              <a:rPr lang="es-CL" sz="1600" dirty="0">
                <a:sym typeface="Symbol"/>
              </a:rPr>
              <a:t>; </a:t>
            </a:r>
            <a:r>
              <a:rPr lang="es-CL" sz="1600" b="1" dirty="0" err="1">
                <a:solidFill>
                  <a:srgbClr val="C00000"/>
                </a:solidFill>
              </a:rPr>
              <a:t>derecho</a:t>
            </a:r>
            <a:r>
              <a:rPr lang="es-CL" sz="1600" dirty="0" err="1">
                <a:sym typeface="Symbol"/>
              </a:rPr>
              <a:t></a:t>
            </a:r>
            <a:r>
              <a:rPr lang="es-CL" sz="1600" b="1" dirty="0" err="1">
                <a:solidFill>
                  <a:srgbClr val="C00000"/>
                </a:solidFill>
                <a:sym typeface="Symbol"/>
              </a:rPr>
              <a:t>mayores</a:t>
            </a:r>
            <a:r>
              <a:rPr lang="es-CL" sz="1600" dirty="0" err="1">
                <a:sym typeface="Symbol"/>
              </a:rPr>
              <a:t></a:t>
            </a:r>
            <a:r>
              <a:rPr lang="es-CL" sz="1600" b="1" dirty="0" err="1">
                <a:solidFill>
                  <a:srgbClr val="C00000"/>
                </a:solidFill>
                <a:sym typeface="Symbol"/>
              </a:rPr>
              <a:t>rojo</a:t>
            </a:r>
            <a:r>
              <a:rPr lang="es-CL" sz="1600" dirty="0">
                <a:sym typeface="Symbol"/>
              </a:rPr>
              <a:t>)</a:t>
            </a:r>
            <a:endParaRPr lang="es-CL" sz="1600" dirty="0"/>
          </a:p>
        </p:txBody>
      </p:sp>
      <p:sp>
        <p:nvSpPr>
          <p:cNvPr id="209" name="TextBox 6"/>
          <p:cNvSpPr txBox="1"/>
          <p:nvPr/>
        </p:nvSpPr>
        <p:spPr>
          <a:xfrm>
            <a:off x="1756322" y="2153721"/>
            <a:ext cx="284052" cy="369332"/>
          </a:xfrm>
          <a:prstGeom prst="rect">
            <a:avLst/>
          </a:prstGeom>
          <a:noFill/>
        </p:spPr>
        <p:txBody>
          <a:bodyPr wrap="none" rtlCol="0">
            <a:spAutoFit/>
          </a:bodyPr>
          <a:lstStyle/>
          <a:p>
            <a:pPr algn="ctr"/>
            <a:r>
              <a:rPr lang="es-CL"/>
              <a:t>x</a:t>
            </a:r>
            <a:endParaRPr lang="es-CL" baseline="-25000" dirty="0"/>
          </a:p>
        </p:txBody>
      </p:sp>
      <p:sp>
        <p:nvSpPr>
          <p:cNvPr id="210" name="Oval 9"/>
          <p:cNvSpPr>
            <a:spLocks noChangeAspect="1"/>
          </p:cNvSpPr>
          <p:nvPr/>
        </p:nvSpPr>
        <p:spPr>
          <a:xfrm>
            <a:off x="1693031" y="21336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11" name="Straight Connector 18"/>
          <p:cNvCxnSpPr>
            <a:stCxn id="210" idx="3"/>
          </p:cNvCxnSpPr>
          <p:nvPr/>
        </p:nvCxnSpPr>
        <p:spPr>
          <a:xfrm flipH="1">
            <a:off x="1195694" y="2471607"/>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9"/>
          <p:cNvCxnSpPr>
            <a:endCxn id="210" idx="5"/>
          </p:cNvCxnSpPr>
          <p:nvPr/>
        </p:nvCxnSpPr>
        <p:spPr>
          <a:xfrm flipH="1" flipV="1">
            <a:off x="2031038" y="2471607"/>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Isosceles Triangle 30"/>
          <p:cNvSpPr/>
          <p:nvPr/>
        </p:nvSpPr>
        <p:spPr>
          <a:xfrm>
            <a:off x="1981200" y="3018972"/>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5" name="Isosceles Triangle 31"/>
          <p:cNvSpPr/>
          <p:nvPr/>
        </p:nvSpPr>
        <p:spPr>
          <a:xfrm>
            <a:off x="533400" y="3018972"/>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6" name="Isosceles Triangle 44"/>
          <p:cNvSpPr/>
          <p:nvPr/>
        </p:nvSpPr>
        <p:spPr>
          <a:xfrm>
            <a:off x="1305790" y="5703358"/>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7" name="Isosceles Triangle 45"/>
          <p:cNvSpPr/>
          <p:nvPr/>
        </p:nvSpPr>
        <p:spPr>
          <a:xfrm>
            <a:off x="1981200" y="4648200"/>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8" name="Right Arrow 47"/>
          <p:cNvSpPr/>
          <p:nvPr/>
        </p:nvSpPr>
        <p:spPr>
          <a:xfrm rot="5400000">
            <a:off x="1752600" y="4340226"/>
            <a:ext cx="3048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9" name="Oval 15"/>
          <p:cNvSpPr/>
          <p:nvPr/>
        </p:nvSpPr>
        <p:spPr>
          <a:xfrm>
            <a:off x="1943100" y="3933372"/>
            <a:ext cx="152400" cy="152400"/>
          </a:xfrm>
          <a:prstGeom prst="ellipse">
            <a:avLst/>
          </a:prstGeom>
          <a:solidFill>
            <a:srgbClr val="C0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0" name="Oval 16"/>
          <p:cNvSpPr/>
          <p:nvPr/>
        </p:nvSpPr>
        <p:spPr>
          <a:xfrm>
            <a:off x="1953490" y="5562600"/>
            <a:ext cx="152400" cy="152400"/>
          </a:xfrm>
          <a:prstGeom prst="ellipse">
            <a:avLst/>
          </a:prstGeom>
          <a:solidFill>
            <a:srgbClr val="C0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222"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grpSp>
        <p:nvGrpSpPr>
          <p:cNvPr id="5" name="Grupo 4"/>
          <p:cNvGrpSpPr/>
          <p:nvPr/>
        </p:nvGrpSpPr>
        <p:grpSpPr>
          <a:xfrm>
            <a:off x="6608307" y="1951990"/>
            <a:ext cx="893243" cy="477941"/>
            <a:chOff x="10572155" y="1951990"/>
            <a:chExt cx="893243" cy="477941"/>
          </a:xfrm>
        </p:grpSpPr>
        <p:sp>
          <p:nvSpPr>
            <p:cNvPr id="239" name="Rectangle 56"/>
            <p:cNvSpPr/>
            <p:nvPr/>
          </p:nvSpPr>
          <p:spPr>
            <a:xfrm>
              <a:off x="11173330" y="195199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240" name="Straight Arrow Connector 57"/>
            <p:cNvCxnSpPr>
              <a:stCxn id="239" idx="1"/>
              <a:endCxn id="225" idx="0"/>
            </p:cNvCxnSpPr>
            <p:nvPr/>
          </p:nvCxnSpPr>
          <p:spPr>
            <a:xfrm flipH="1">
              <a:off x="10572155" y="2105879"/>
              <a:ext cx="601175" cy="324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876800" y="3017817"/>
            <a:ext cx="1727835" cy="1457960"/>
            <a:chOff x="8840648" y="3017817"/>
            <a:chExt cx="1727835" cy="1457960"/>
          </a:xfrm>
        </p:grpSpPr>
        <p:sp>
          <p:nvSpPr>
            <p:cNvPr id="226" name="TextBox 38"/>
            <p:cNvSpPr txBox="1"/>
            <p:nvPr/>
          </p:nvSpPr>
          <p:spPr>
            <a:xfrm>
              <a:off x="9476963" y="3032778"/>
              <a:ext cx="341760" cy="276999"/>
            </a:xfrm>
            <a:prstGeom prst="rect">
              <a:avLst/>
            </a:prstGeom>
            <a:noFill/>
          </p:spPr>
          <p:txBody>
            <a:bodyPr wrap="none" rtlCol="0">
              <a:spAutoFit/>
            </a:bodyPr>
            <a:lstStyle/>
            <a:p>
              <a:r>
                <a:rPr lang="es-CL" sz="1200" dirty="0"/>
                <a:t>25</a:t>
              </a:r>
              <a:endParaRPr lang="es-CL" sz="1200" baseline="-25000" dirty="0"/>
            </a:p>
          </p:txBody>
        </p:sp>
        <p:sp>
          <p:nvSpPr>
            <p:cNvPr id="227" name="Oval 39"/>
            <p:cNvSpPr>
              <a:spLocks noChangeAspect="1"/>
            </p:cNvSpPr>
            <p:nvPr/>
          </p:nvSpPr>
          <p:spPr>
            <a:xfrm>
              <a:off x="9483169" y="30178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28" name="TextBox 64"/>
            <p:cNvSpPr txBox="1"/>
            <p:nvPr/>
          </p:nvSpPr>
          <p:spPr>
            <a:xfrm>
              <a:off x="9112920" y="3496624"/>
              <a:ext cx="341760" cy="276999"/>
            </a:xfrm>
            <a:prstGeom prst="rect">
              <a:avLst/>
            </a:prstGeom>
            <a:noFill/>
          </p:spPr>
          <p:txBody>
            <a:bodyPr wrap="none" rtlCol="0">
              <a:spAutoFit/>
            </a:bodyPr>
            <a:lstStyle/>
            <a:p>
              <a:r>
                <a:rPr lang="es-CL" sz="1200" dirty="0"/>
                <a:t>10</a:t>
              </a:r>
              <a:endParaRPr lang="es-CL" sz="1200" baseline="-25000" dirty="0"/>
            </a:p>
          </p:txBody>
        </p:sp>
        <p:sp>
          <p:nvSpPr>
            <p:cNvPr id="229" name="Oval 41"/>
            <p:cNvSpPr>
              <a:spLocks noChangeAspect="1"/>
            </p:cNvSpPr>
            <p:nvPr/>
          </p:nvSpPr>
          <p:spPr>
            <a:xfrm>
              <a:off x="9137828"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30" name="TextBox 66"/>
            <p:cNvSpPr txBox="1"/>
            <p:nvPr/>
          </p:nvSpPr>
          <p:spPr>
            <a:xfrm>
              <a:off x="9937211" y="3496624"/>
              <a:ext cx="341760" cy="276999"/>
            </a:xfrm>
            <a:prstGeom prst="rect">
              <a:avLst/>
            </a:prstGeom>
            <a:noFill/>
          </p:spPr>
          <p:txBody>
            <a:bodyPr wrap="none" rtlCol="0">
              <a:spAutoFit/>
            </a:bodyPr>
            <a:lstStyle/>
            <a:p>
              <a:r>
                <a:rPr lang="es-CL" sz="1200" dirty="0"/>
                <a:t>30</a:t>
              </a:r>
              <a:endParaRPr lang="es-CL" sz="1200" baseline="-25000" dirty="0"/>
            </a:p>
          </p:txBody>
        </p:sp>
        <p:sp>
          <p:nvSpPr>
            <p:cNvPr id="231" name="Oval 67"/>
            <p:cNvSpPr>
              <a:spLocks noChangeAspect="1"/>
            </p:cNvSpPr>
            <p:nvPr/>
          </p:nvSpPr>
          <p:spPr>
            <a:xfrm>
              <a:off x="9943417"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3" name="Straight Connector 70"/>
            <p:cNvCxnSpPr>
              <a:stCxn id="227" idx="3"/>
              <a:endCxn id="229" idx="0"/>
            </p:cNvCxnSpPr>
            <p:nvPr/>
          </p:nvCxnSpPr>
          <p:spPr>
            <a:xfrm flipH="1">
              <a:off x="9280388" y="326118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34" name="Straight Connector 71"/>
            <p:cNvCxnSpPr>
              <a:stCxn id="227" idx="5"/>
              <a:endCxn id="231" idx="0"/>
            </p:cNvCxnSpPr>
            <p:nvPr/>
          </p:nvCxnSpPr>
          <p:spPr>
            <a:xfrm>
              <a:off x="9726534" y="326118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35" name="TextBox 72"/>
            <p:cNvSpPr txBox="1"/>
            <p:nvPr/>
          </p:nvSpPr>
          <p:spPr>
            <a:xfrm>
              <a:off x="9769781" y="4027328"/>
              <a:ext cx="341760" cy="276999"/>
            </a:xfrm>
            <a:prstGeom prst="rect">
              <a:avLst/>
            </a:prstGeom>
            <a:noFill/>
          </p:spPr>
          <p:txBody>
            <a:bodyPr wrap="none" rtlCol="0">
              <a:spAutoFit/>
            </a:bodyPr>
            <a:lstStyle/>
            <a:p>
              <a:pPr algn="ctr"/>
              <a:r>
                <a:rPr lang="es-CL" sz="1200" dirty="0"/>
                <a:t>27</a:t>
              </a:r>
              <a:endParaRPr lang="es-CL" sz="1200" baseline="-25000" dirty="0"/>
            </a:p>
          </p:txBody>
        </p:sp>
        <p:sp>
          <p:nvSpPr>
            <p:cNvPr id="236" name="Oval 73"/>
            <p:cNvSpPr>
              <a:spLocks noChangeAspect="1"/>
            </p:cNvSpPr>
            <p:nvPr/>
          </p:nvSpPr>
          <p:spPr>
            <a:xfrm>
              <a:off x="978615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37" name="TextBox 74"/>
            <p:cNvSpPr txBox="1"/>
            <p:nvPr/>
          </p:nvSpPr>
          <p:spPr>
            <a:xfrm>
              <a:off x="10187553" y="4036358"/>
              <a:ext cx="341760" cy="276999"/>
            </a:xfrm>
            <a:prstGeom prst="rect">
              <a:avLst/>
            </a:prstGeom>
            <a:noFill/>
          </p:spPr>
          <p:txBody>
            <a:bodyPr wrap="none" rtlCol="0">
              <a:spAutoFit/>
            </a:bodyPr>
            <a:lstStyle/>
            <a:p>
              <a:r>
                <a:rPr lang="es-CL" sz="1200" dirty="0"/>
                <a:t>40</a:t>
              </a:r>
              <a:endParaRPr lang="es-CL" sz="1200" baseline="-25000" dirty="0"/>
            </a:p>
          </p:txBody>
        </p:sp>
        <p:sp>
          <p:nvSpPr>
            <p:cNvPr id="238" name="Oval 75"/>
            <p:cNvSpPr>
              <a:spLocks noChangeAspect="1"/>
            </p:cNvSpPr>
            <p:nvPr/>
          </p:nvSpPr>
          <p:spPr>
            <a:xfrm>
              <a:off x="1020373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1" name="Straight Connector 52"/>
            <p:cNvCxnSpPr>
              <a:stCxn id="231" idx="3"/>
              <a:endCxn id="236" idx="0"/>
            </p:cNvCxnSpPr>
            <p:nvPr/>
          </p:nvCxnSpPr>
          <p:spPr>
            <a:xfrm flipH="1">
              <a:off x="9928718" y="372502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42" name="Straight Connector 48"/>
            <p:cNvCxnSpPr>
              <a:stCxn id="231" idx="5"/>
              <a:endCxn id="238" idx="0"/>
            </p:cNvCxnSpPr>
            <p:nvPr/>
          </p:nvCxnSpPr>
          <p:spPr>
            <a:xfrm>
              <a:off x="10186782" y="3725028"/>
              <a:ext cx="159512"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43" name="Group 99"/>
            <p:cNvGrpSpPr/>
            <p:nvPr/>
          </p:nvGrpSpPr>
          <p:grpSpPr>
            <a:xfrm>
              <a:off x="9720758" y="4294802"/>
              <a:ext cx="419100" cy="180975"/>
              <a:chOff x="5772150" y="2628900"/>
              <a:chExt cx="419100" cy="180975"/>
            </a:xfrm>
          </p:grpSpPr>
          <p:grpSp>
            <p:nvGrpSpPr>
              <p:cNvPr id="348" name="Group 92"/>
              <p:cNvGrpSpPr/>
              <p:nvPr/>
            </p:nvGrpSpPr>
            <p:grpSpPr>
              <a:xfrm>
                <a:off x="5772150" y="2628900"/>
                <a:ext cx="161925" cy="180975"/>
                <a:chOff x="5772150" y="2628900"/>
                <a:chExt cx="161925" cy="180975"/>
              </a:xfrm>
            </p:grpSpPr>
            <p:cxnSp>
              <p:nvCxnSpPr>
                <p:cNvPr id="354" name="Straight Connector 4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5" name="Group 91"/>
                <p:cNvGrpSpPr/>
                <p:nvPr/>
              </p:nvGrpSpPr>
              <p:grpSpPr>
                <a:xfrm>
                  <a:off x="5772150" y="2790825"/>
                  <a:ext cx="152400" cy="19050"/>
                  <a:chOff x="5105400" y="3200400"/>
                  <a:chExt cx="152400" cy="19050"/>
                </a:xfrm>
              </p:grpSpPr>
              <p:cxnSp>
                <p:nvCxnSpPr>
                  <p:cNvPr id="356" name="Straight Connector 4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4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9" name="Group 93"/>
              <p:cNvGrpSpPr/>
              <p:nvPr/>
            </p:nvGrpSpPr>
            <p:grpSpPr>
              <a:xfrm flipH="1">
                <a:off x="6029325" y="2628900"/>
                <a:ext cx="161925" cy="180975"/>
                <a:chOff x="5772150" y="2628900"/>
                <a:chExt cx="161925" cy="180975"/>
              </a:xfrm>
            </p:grpSpPr>
            <p:cxnSp>
              <p:nvCxnSpPr>
                <p:cNvPr id="350" name="Straight Connector 3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1" name="Group 91"/>
                <p:cNvGrpSpPr/>
                <p:nvPr/>
              </p:nvGrpSpPr>
              <p:grpSpPr>
                <a:xfrm>
                  <a:off x="5772150" y="2790825"/>
                  <a:ext cx="152400" cy="19050"/>
                  <a:chOff x="5105400" y="3200400"/>
                  <a:chExt cx="152400" cy="19050"/>
                </a:xfrm>
              </p:grpSpPr>
              <p:cxnSp>
                <p:nvCxnSpPr>
                  <p:cNvPr id="352" name="Straight Connector 4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4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44" name="Group 110"/>
            <p:cNvGrpSpPr/>
            <p:nvPr/>
          </p:nvGrpSpPr>
          <p:grpSpPr>
            <a:xfrm>
              <a:off x="10149383" y="4294307"/>
              <a:ext cx="419100" cy="180975"/>
              <a:chOff x="5772150" y="2628900"/>
              <a:chExt cx="419100" cy="180975"/>
            </a:xfrm>
          </p:grpSpPr>
          <p:grpSp>
            <p:nvGrpSpPr>
              <p:cNvPr id="338" name="Group 92"/>
              <p:cNvGrpSpPr/>
              <p:nvPr/>
            </p:nvGrpSpPr>
            <p:grpSpPr>
              <a:xfrm>
                <a:off x="5772150" y="2628900"/>
                <a:ext cx="161925" cy="180975"/>
                <a:chOff x="5772150" y="2628900"/>
                <a:chExt cx="161925" cy="180975"/>
              </a:xfrm>
            </p:grpSpPr>
            <p:cxnSp>
              <p:nvCxnSpPr>
                <p:cNvPr id="344" name="Straight Connector 3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5" name="Group 91"/>
                <p:cNvGrpSpPr/>
                <p:nvPr/>
              </p:nvGrpSpPr>
              <p:grpSpPr>
                <a:xfrm>
                  <a:off x="5772150" y="2790825"/>
                  <a:ext cx="152400" cy="19050"/>
                  <a:chOff x="5105400" y="3200400"/>
                  <a:chExt cx="152400" cy="19050"/>
                </a:xfrm>
              </p:grpSpPr>
              <p:cxnSp>
                <p:nvCxnSpPr>
                  <p:cNvPr id="346" name="Straight Connector 3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9" name="Group 93"/>
              <p:cNvGrpSpPr/>
              <p:nvPr/>
            </p:nvGrpSpPr>
            <p:grpSpPr>
              <a:xfrm flipH="1">
                <a:off x="6029325" y="2628900"/>
                <a:ext cx="161925" cy="180975"/>
                <a:chOff x="5772150" y="2628900"/>
                <a:chExt cx="161925" cy="180975"/>
              </a:xfrm>
            </p:grpSpPr>
            <p:cxnSp>
              <p:nvCxnSpPr>
                <p:cNvPr id="340" name="Straight Connector 2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1" name="Group 91"/>
                <p:cNvGrpSpPr/>
                <p:nvPr/>
              </p:nvGrpSpPr>
              <p:grpSpPr>
                <a:xfrm>
                  <a:off x="5772150" y="2790825"/>
                  <a:ext cx="152400" cy="19050"/>
                  <a:chOff x="5105400" y="3200400"/>
                  <a:chExt cx="152400" cy="19050"/>
                </a:xfrm>
              </p:grpSpPr>
              <p:cxnSp>
                <p:nvCxnSpPr>
                  <p:cNvPr id="34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45" name="TextBox 98"/>
            <p:cNvSpPr txBox="1"/>
            <p:nvPr/>
          </p:nvSpPr>
          <p:spPr>
            <a:xfrm>
              <a:off x="8928945" y="4027328"/>
              <a:ext cx="263213" cy="276999"/>
            </a:xfrm>
            <a:prstGeom prst="rect">
              <a:avLst/>
            </a:prstGeom>
            <a:noFill/>
          </p:spPr>
          <p:txBody>
            <a:bodyPr wrap="none" rtlCol="0">
              <a:spAutoFit/>
            </a:bodyPr>
            <a:lstStyle/>
            <a:p>
              <a:pPr algn="ctr"/>
              <a:r>
                <a:rPr lang="es-CL" sz="1200" dirty="0"/>
                <a:t>5</a:t>
              </a:r>
              <a:endParaRPr lang="es-CL" sz="1200" baseline="-25000" dirty="0"/>
            </a:p>
          </p:txBody>
        </p:sp>
        <p:sp>
          <p:nvSpPr>
            <p:cNvPr id="246" name="Oval 99"/>
            <p:cNvSpPr>
              <a:spLocks noChangeAspect="1"/>
            </p:cNvSpPr>
            <p:nvPr/>
          </p:nvSpPr>
          <p:spPr>
            <a:xfrm>
              <a:off x="890604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47" name="TextBox 100"/>
            <p:cNvSpPr txBox="1"/>
            <p:nvPr/>
          </p:nvSpPr>
          <p:spPr>
            <a:xfrm>
              <a:off x="9307443" y="4036358"/>
              <a:ext cx="341760" cy="276999"/>
            </a:xfrm>
            <a:prstGeom prst="rect">
              <a:avLst/>
            </a:prstGeom>
            <a:noFill/>
          </p:spPr>
          <p:txBody>
            <a:bodyPr wrap="none" rtlCol="0">
              <a:spAutoFit/>
            </a:bodyPr>
            <a:lstStyle/>
            <a:p>
              <a:r>
                <a:rPr lang="es-CL" sz="1200" dirty="0"/>
                <a:t>15</a:t>
              </a:r>
              <a:endParaRPr lang="es-CL" sz="1200" baseline="-25000" dirty="0"/>
            </a:p>
          </p:txBody>
        </p:sp>
        <p:sp>
          <p:nvSpPr>
            <p:cNvPr id="248" name="Oval 101"/>
            <p:cNvSpPr>
              <a:spLocks noChangeAspect="1"/>
            </p:cNvSpPr>
            <p:nvPr/>
          </p:nvSpPr>
          <p:spPr>
            <a:xfrm>
              <a:off x="932362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9" name="Straight Connector 102"/>
            <p:cNvCxnSpPr>
              <a:stCxn id="229" idx="3"/>
            </p:cNvCxnSpPr>
            <p:nvPr/>
          </p:nvCxnSpPr>
          <p:spPr>
            <a:xfrm flipH="1">
              <a:off x="9008895" y="372502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0" name="Straight Connector 103"/>
            <p:cNvCxnSpPr>
              <a:stCxn id="229" idx="5"/>
              <a:endCxn id="248" idx="0"/>
            </p:cNvCxnSpPr>
            <p:nvPr/>
          </p:nvCxnSpPr>
          <p:spPr>
            <a:xfrm>
              <a:off x="9381193" y="372502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51" name="Group 99"/>
            <p:cNvGrpSpPr/>
            <p:nvPr/>
          </p:nvGrpSpPr>
          <p:grpSpPr>
            <a:xfrm>
              <a:off x="8840648" y="4294802"/>
              <a:ext cx="419100" cy="180975"/>
              <a:chOff x="5772150" y="2628900"/>
              <a:chExt cx="419100" cy="180975"/>
            </a:xfrm>
          </p:grpSpPr>
          <p:grpSp>
            <p:nvGrpSpPr>
              <p:cNvPr id="328" name="Group 92"/>
              <p:cNvGrpSpPr/>
              <p:nvPr/>
            </p:nvGrpSpPr>
            <p:grpSpPr>
              <a:xfrm>
                <a:off x="5772150" y="2628900"/>
                <a:ext cx="161925" cy="180975"/>
                <a:chOff x="5772150" y="2628900"/>
                <a:chExt cx="161925" cy="180975"/>
              </a:xfrm>
            </p:grpSpPr>
            <p:cxnSp>
              <p:nvCxnSpPr>
                <p:cNvPr id="334" name="Straight Connector 11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5" name="Group 91"/>
                <p:cNvGrpSpPr/>
                <p:nvPr/>
              </p:nvGrpSpPr>
              <p:grpSpPr>
                <a:xfrm>
                  <a:off x="5772150" y="2790825"/>
                  <a:ext cx="152400" cy="19050"/>
                  <a:chOff x="5105400" y="3200400"/>
                  <a:chExt cx="152400" cy="19050"/>
                </a:xfrm>
              </p:grpSpPr>
              <p:cxnSp>
                <p:nvCxnSpPr>
                  <p:cNvPr id="336" name="Straight Connector 11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11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9" name="Group 93"/>
              <p:cNvGrpSpPr/>
              <p:nvPr/>
            </p:nvGrpSpPr>
            <p:grpSpPr>
              <a:xfrm flipH="1">
                <a:off x="6029325" y="2628900"/>
                <a:ext cx="161925" cy="180975"/>
                <a:chOff x="5772150" y="2628900"/>
                <a:chExt cx="161925" cy="180975"/>
              </a:xfrm>
            </p:grpSpPr>
            <p:cxnSp>
              <p:nvCxnSpPr>
                <p:cNvPr id="330" name="Straight Connector 10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1" name="Group 91"/>
                <p:cNvGrpSpPr/>
                <p:nvPr/>
              </p:nvGrpSpPr>
              <p:grpSpPr>
                <a:xfrm>
                  <a:off x="5772150" y="2790825"/>
                  <a:ext cx="152400" cy="19050"/>
                  <a:chOff x="5105400" y="3200400"/>
                  <a:chExt cx="152400" cy="19050"/>
                </a:xfrm>
              </p:grpSpPr>
              <p:cxnSp>
                <p:nvCxnSpPr>
                  <p:cNvPr id="332" name="Straight Connector 10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11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52" name="Group 110"/>
            <p:cNvGrpSpPr/>
            <p:nvPr/>
          </p:nvGrpSpPr>
          <p:grpSpPr>
            <a:xfrm>
              <a:off x="9269273" y="4294307"/>
              <a:ext cx="419100" cy="180975"/>
              <a:chOff x="5772150" y="2628900"/>
              <a:chExt cx="419100" cy="180975"/>
            </a:xfrm>
          </p:grpSpPr>
          <p:grpSp>
            <p:nvGrpSpPr>
              <p:cNvPr id="318" name="Group 92"/>
              <p:cNvGrpSpPr/>
              <p:nvPr/>
            </p:nvGrpSpPr>
            <p:grpSpPr>
              <a:xfrm>
                <a:off x="5772150" y="2628900"/>
                <a:ext cx="161925" cy="180975"/>
                <a:chOff x="5772150" y="2628900"/>
                <a:chExt cx="161925" cy="180975"/>
              </a:xfrm>
            </p:grpSpPr>
            <p:cxnSp>
              <p:nvCxnSpPr>
                <p:cNvPr id="324" name="Straight Connector 12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5" name="Group 91"/>
                <p:cNvGrpSpPr/>
                <p:nvPr/>
              </p:nvGrpSpPr>
              <p:grpSpPr>
                <a:xfrm>
                  <a:off x="5772150" y="2790825"/>
                  <a:ext cx="152400" cy="19050"/>
                  <a:chOff x="5105400" y="3200400"/>
                  <a:chExt cx="152400" cy="19050"/>
                </a:xfrm>
              </p:grpSpPr>
              <p:cxnSp>
                <p:nvCxnSpPr>
                  <p:cNvPr id="326" name="Straight Connector 12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12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19" name="Group 93"/>
              <p:cNvGrpSpPr/>
              <p:nvPr/>
            </p:nvGrpSpPr>
            <p:grpSpPr>
              <a:xfrm flipH="1">
                <a:off x="6029325" y="2628900"/>
                <a:ext cx="161925" cy="180975"/>
                <a:chOff x="5772150" y="2628900"/>
                <a:chExt cx="161925" cy="180975"/>
              </a:xfrm>
            </p:grpSpPr>
            <p:cxnSp>
              <p:nvCxnSpPr>
                <p:cNvPr id="320" name="Straight Connector 11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1" name="Group 91"/>
                <p:cNvGrpSpPr/>
                <p:nvPr/>
              </p:nvGrpSpPr>
              <p:grpSpPr>
                <a:xfrm>
                  <a:off x="5772150" y="2790825"/>
                  <a:ext cx="152400" cy="19050"/>
                  <a:chOff x="5105400" y="3200400"/>
                  <a:chExt cx="152400" cy="19050"/>
                </a:xfrm>
              </p:grpSpPr>
              <p:cxnSp>
                <p:nvCxnSpPr>
                  <p:cNvPr id="322" name="Straight Connector 12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12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4" name="Grupo 3"/>
          <p:cNvGrpSpPr/>
          <p:nvPr/>
        </p:nvGrpSpPr>
        <p:grpSpPr>
          <a:xfrm>
            <a:off x="5764530" y="2429931"/>
            <a:ext cx="1760855" cy="598186"/>
            <a:chOff x="9728378" y="2429931"/>
            <a:chExt cx="1760855" cy="598186"/>
          </a:xfrm>
        </p:grpSpPr>
        <p:sp>
          <p:nvSpPr>
            <p:cNvPr id="224" name="TextBox 58"/>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225" name="Oval 59"/>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2" name="Straight Connector 68"/>
            <p:cNvCxnSpPr>
              <a:stCxn id="225" idx="3"/>
            </p:cNvCxnSpPr>
            <p:nvPr/>
          </p:nvCxnSpPr>
          <p:spPr>
            <a:xfrm flipH="1">
              <a:off x="9728378" y="2673296"/>
              <a:ext cx="742972" cy="35482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9" name="Straight Connector 148"/>
            <p:cNvCxnSpPr>
              <a:stCxn id="225" idx="5"/>
            </p:cNvCxnSpPr>
            <p:nvPr/>
          </p:nvCxnSpPr>
          <p:spPr>
            <a:xfrm>
              <a:off x="10672960" y="2673296"/>
              <a:ext cx="816273" cy="34861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7" name="Grupo 6"/>
          <p:cNvGrpSpPr/>
          <p:nvPr/>
        </p:nvGrpSpPr>
        <p:grpSpPr>
          <a:xfrm>
            <a:off x="6713855" y="4294447"/>
            <a:ext cx="333375" cy="180975"/>
            <a:chOff x="6713855" y="4294447"/>
            <a:chExt cx="333375" cy="180975"/>
          </a:xfrm>
        </p:grpSpPr>
        <p:grpSp>
          <p:nvGrpSpPr>
            <p:cNvPr id="298" name="Group 92"/>
            <p:cNvGrpSpPr/>
            <p:nvPr/>
          </p:nvGrpSpPr>
          <p:grpSpPr>
            <a:xfrm flipH="1">
              <a:off x="6885305" y="4294447"/>
              <a:ext cx="161925" cy="180975"/>
              <a:chOff x="5772150" y="2628900"/>
              <a:chExt cx="161925" cy="180975"/>
            </a:xfrm>
          </p:grpSpPr>
          <p:cxnSp>
            <p:nvCxnSpPr>
              <p:cNvPr id="304" name="Straight Connector 175"/>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05" name="Group 91"/>
              <p:cNvGrpSpPr/>
              <p:nvPr/>
            </p:nvGrpSpPr>
            <p:grpSpPr>
              <a:xfrm>
                <a:off x="5772150" y="2790825"/>
                <a:ext cx="152400" cy="19050"/>
                <a:chOff x="5105400" y="3200400"/>
                <a:chExt cx="152400" cy="19050"/>
              </a:xfrm>
            </p:grpSpPr>
            <p:cxnSp>
              <p:nvCxnSpPr>
                <p:cNvPr id="306" name="Straight Connector 177"/>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178"/>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0" name="Straight Connector 171"/>
            <p:cNvCxnSpPr/>
            <p:nvPr/>
          </p:nvCxnSpPr>
          <p:spPr>
            <a:xfrm flipH="1">
              <a:off x="6713855" y="4294447"/>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301" name="Group 91"/>
          <p:cNvGrpSpPr/>
          <p:nvPr/>
        </p:nvGrpSpPr>
        <p:grpSpPr>
          <a:xfrm>
            <a:off x="6628130" y="4456372"/>
            <a:ext cx="152400" cy="19050"/>
            <a:chOff x="5105400" y="3200400"/>
            <a:chExt cx="152400" cy="19050"/>
          </a:xfrm>
        </p:grpSpPr>
        <p:cxnSp>
          <p:nvCxnSpPr>
            <p:cNvPr id="30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o 9"/>
          <p:cNvGrpSpPr/>
          <p:nvPr/>
        </p:nvGrpSpPr>
        <p:grpSpPr>
          <a:xfrm>
            <a:off x="6678306" y="3017957"/>
            <a:ext cx="1683148" cy="1457960"/>
            <a:chOff x="6678306" y="3017957"/>
            <a:chExt cx="1683148" cy="1457960"/>
          </a:xfrm>
        </p:grpSpPr>
        <p:grpSp>
          <p:nvGrpSpPr>
            <p:cNvPr id="9" name="Grupo 8"/>
            <p:cNvGrpSpPr/>
            <p:nvPr/>
          </p:nvGrpSpPr>
          <p:grpSpPr>
            <a:xfrm>
              <a:off x="6678306" y="4011561"/>
              <a:ext cx="341760" cy="285120"/>
              <a:chOff x="6678306" y="4011561"/>
              <a:chExt cx="341760" cy="285120"/>
            </a:xfrm>
          </p:grpSpPr>
          <p:sp>
            <p:nvSpPr>
              <p:cNvPr id="264" name="TextBox 153"/>
              <p:cNvSpPr txBox="1"/>
              <p:nvPr/>
            </p:nvSpPr>
            <p:spPr>
              <a:xfrm flipH="1">
                <a:off x="6678306" y="4016176"/>
                <a:ext cx="341760" cy="276999"/>
              </a:xfrm>
              <a:prstGeom prst="rect">
                <a:avLst/>
              </a:prstGeom>
              <a:noFill/>
            </p:spPr>
            <p:txBody>
              <a:bodyPr wrap="none" rtlCol="0">
                <a:spAutoFit/>
              </a:bodyPr>
              <a:lstStyle/>
              <a:p>
                <a:pPr algn="ctr"/>
                <a:r>
                  <a:rPr lang="es-CL" sz="1200" dirty="0"/>
                  <a:t>60</a:t>
                </a:r>
                <a:endParaRPr lang="es-CL" sz="1200" baseline="-25000" dirty="0"/>
              </a:p>
            </p:txBody>
          </p:sp>
          <p:sp>
            <p:nvSpPr>
              <p:cNvPr id="265" name="Oval 154"/>
              <p:cNvSpPr>
                <a:spLocks noChangeAspect="1"/>
              </p:cNvSpPr>
              <p:nvPr/>
            </p:nvSpPr>
            <p:spPr>
              <a:xfrm flipH="1">
                <a:off x="6703525"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grpSp>
        <p:grpSp>
          <p:nvGrpSpPr>
            <p:cNvPr id="2" name="Grupo 1"/>
            <p:cNvGrpSpPr/>
            <p:nvPr/>
          </p:nvGrpSpPr>
          <p:grpSpPr>
            <a:xfrm>
              <a:off x="6846085" y="3017957"/>
              <a:ext cx="1515369" cy="1457960"/>
              <a:chOff x="10809933" y="3017957"/>
              <a:chExt cx="1515369" cy="1457960"/>
            </a:xfrm>
          </p:grpSpPr>
          <p:sp>
            <p:nvSpPr>
              <p:cNvPr id="253" name="TextBox 38"/>
              <p:cNvSpPr txBox="1"/>
              <p:nvPr/>
            </p:nvSpPr>
            <p:spPr>
              <a:xfrm flipH="1">
                <a:off x="11372218" y="3032918"/>
                <a:ext cx="341760" cy="276999"/>
              </a:xfrm>
              <a:prstGeom prst="rect">
                <a:avLst/>
              </a:prstGeom>
              <a:noFill/>
            </p:spPr>
            <p:txBody>
              <a:bodyPr wrap="none" rtlCol="0">
                <a:spAutoFit/>
              </a:bodyPr>
              <a:lstStyle/>
              <a:p>
                <a:pPr algn="ctr"/>
                <a:r>
                  <a:rPr lang="es-CL" sz="1200" dirty="0"/>
                  <a:t>75</a:t>
                </a:r>
                <a:endParaRPr lang="es-CL" sz="1200" baseline="-25000" dirty="0"/>
              </a:p>
            </p:txBody>
          </p:sp>
          <p:sp>
            <p:nvSpPr>
              <p:cNvPr id="254" name="Oval 39"/>
              <p:cNvSpPr>
                <a:spLocks noChangeAspect="1"/>
              </p:cNvSpPr>
              <p:nvPr/>
            </p:nvSpPr>
            <p:spPr>
              <a:xfrm flipH="1">
                <a:off x="11392172" y="301795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5" name="TextBox 144"/>
              <p:cNvSpPr txBox="1"/>
              <p:nvPr/>
            </p:nvSpPr>
            <p:spPr>
              <a:xfrm flipH="1">
                <a:off x="11729813" y="3496764"/>
                <a:ext cx="341760" cy="276999"/>
              </a:xfrm>
              <a:prstGeom prst="rect">
                <a:avLst/>
              </a:prstGeom>
              <a:noFill/>
            </p:spPr>
            <p:txBody>
              <a:bodyPr wrap="none" rtlCol="0">
                <a:spAutoFit/>
              </a:bodyPr>
              <a:lstStyle/>
              <a:p>
                <a:pPr algn="ctr"/>
                <a:r>
                  <a:rPr lang="es-CL" sz="1200" dirty="0"/>
                  <a:t>90</a:t>
                </a:r>
                <a:endParaRPr lang="es-CL" sz="1200" baseline="-25000" dirty="0"/>
              </a:p>
            </p:txBody>
          </p:sp>
          <p:sp>
            <p:nvSpPr>
              <p:cNvPr id="256" name="Oval 41"/>
              <p:cNvSpPr>
                <a:spLocks noChangeAspect="1"/>
              </p:cNvSpPr>
              <p:nvPr/>
            </p:nvSpPr>
            <p:spPr>
              <a:xfrm flipH="1">
                <a:off x="11737513" y="348180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7" name="TextBox 146"/>
              <p:cNvSpPr txBox="1"/>
              <p:nvPr/>
            </p:nvSpPr>
            <p:spPr>
              <a:xfrm flipH="1">
                <a:off x="10919590" y="3496764"/>
                <a:ext cx="341760" cy="276999"/>
              </a:xfrm>
              <a:prstGeom prst="rect">
                <a:avLst/>
              </a:prstGeom>
              <a:noFill/>
            </p:spPr>
            <p:txBody>
              <a:bodyPr wrap="none" rtlCol="0">
                <a:spAutoFit/>
              </a:bodyPr>
              <a:lstStyle/>
              <a:p>
                <a:pPr algn="ctr"/>
                <a:r>
                  <a:rPr lang="es-CL" sz="1200" dirty="0"/>
                  <a:t>65</a:t>
                </a:r>
                <a:endParaRPr lang="es-CL" sz="1200" baseline="-25000" dirty="0"/>
              </a:p>
            </p:txBody>
          </p:sp>
          <p:sp>
            <p:nvSpPr>
              <p:cNvPr id="258" name="Oval 147"/>
              <p:cNvSpPr>
                <a:spLocks noChangeAspect="1"/>
              </p:cNvSpPr>
              <p:nvPr/>
            </p:nvSpPr>
            <p:spPr>
              <a:xfrm flipH="1">
                <a:off x="10931924" y="348180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0" name="Straight Connector 149"/>
              <p:cNvCxnSpPr>
                <a:stCxn id="254" idx="3"/>
                <a:endCxn id="256" idx="0"/>
              </p:cNvCxnSpPr>
              <p:nvPr/>
            </p:nvCxnSpPr>
            <p:spPr>
              <a:xfrm>
                <a:off x="11635537" y="326132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61" name="Straight Connector 150"/>
              <p:cNvCxnSpPr>
                <a:stCxn id="254" idx="5"/>
                <a:endCxn id="258" idx="0"/>
              </p:cNvCxnSpPr>
              <p:nvPr/>
            </p:nvCxnSpPr>
            <p:spPr>
              <a:xfrm flipH="1">
                <a:off x="11074484" y="326132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62" name="TextBox 151"/>
              <p:cNvSpPr txBox="1"/>
              <p:nvPr/>
            </p:nvSpPr>
            <p:spPr>
              <a:xfrm flipH="1">
                <a:off x="11064159" y="4019848"/>
                <a:ext cx="341760" cy="276999"/>
              </a:xfrm>
              <a:prstGeom prst="rect">
                <a:avLst/>
              </a:prstGeom>
              <a:noFill/>
            </p:spPr>
            <p:txBody>
              <a:bodyPr wrap="none" rtlCol="0">
                <a:spAutoFit/>
              </a:bodyPr>
              <a:lstStyle/>
              <a:p>
                <a:pPr algn="ctr"/>
                <a:r>
                  <a:rPr lang="es-CL" sz="1200" dirty="0"/>
                  <a:t>70</a:t>
                </a:r>
                <a:endParaRPr lang="es-CL" sz="1200" baseline="-25000" dirty="0"/>
              </a:p>
            </p:txBody>
          </p:sp>
          <p:sp>
            <p:nvSpPr>
              <p:cNvPr id="263" name="Oval 152"/>
              <p:cNvSpPr>
                <a:spLocks noChangeAspect="1"/>
              </p:cNvSpPr>
              <p:nvPr/>
            </p:nvSpPr>
            <p:spPr>
              <a:xfrm flipH="1">
                <a:off x="11089183" y="401250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6" name="Straight Connector 155"/>
              <p:cNvCxnSpPr>
                <a:stCxn id="258" idx="3"/>
                <a:endCxn id="263" idx="0"/>
              </p:cNvCxnSpPr>
              <p:nvPr/>
            </p:nvCxnSpPr>
            <p:spPr>
              <a:xfrm>
                <a:off x="11175289" y="372516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67" name="Straight Connector 156"/>
              <p:cNvCxnSpPr>
                <a:stCxn id="258" idx="5"/>
                <a:endCxn id="265" idx="0"/>
              </p:cNvCxnSpPr>
              <p:nvPr/>
            </p:nvCxnSpPr>
            <p:spPr>
              <a:xfrm flipH="1">
                <a:off x="10809933" y="3725168"/>
                <a:ext cx="163746"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68" name="Group 99"/>
              <p:cNvGrpSpPr/>
              <p:nvPr/>
            </p:nvGrpSpPr>
            <p:grpSpPr>
              <a:xfrm flipH="1">
                <a:off x="11020603" y="4294942"/>
                <a:ext cx="419100" cy="180975"/>
                <a:chOff x="5772150" y="2628900"/>
                <a:chExt cx="419100" cy="180975"/>
              </a:xfrm>
            </p:grpSpPr>
            <p:grpSp>
              <p:nvGrpSpPr>
                <p:cNvPr id="308" name="Group 92"/>
                <p:cNvGrpSpPr/>
                <p:nvPr/>
              </p:nvGrpSpPr>
              <p:grpSpPr>
                <a:xfrm>
                  <a:off x="5772150" y="2628900"/>
                  <a:ext cx="161925" cy="180975"/>
                  <a:chOff x="5772150" y="2628900"/>
                  <a:chExt cx="161925" cy="180975"/>
                </a:xfrm>
              </p:grpSpPr>
              <p:cxnSp>
                <p:nvCxnSpPr>
                  <p:cNvPr id="314" name="Straight Connector 164"/>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5" name="Group 91"/>
                  <p:cNvGrpSpPr/>
                  <p:nvPr/>
                </p:nvGrpSpPr>
                <p:grpSpPr>
                  <a:xfrm>
                    <a:off x="5772150" y="2790825"/>
                    <a:ext cx="152400" cy="19050"/>
                    <a:chOff x="5105400" y="3200400"/>
                    <a:chExt cx="152400" cy="19050"/>
                  </a:xfrm>
                </p:grpSpPr>
                <p:cxnSp>
                  <p:nvCxnSpPr>
                    <p:cNvPr id="316" name="Straight Connector 16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16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9" name="Group 93"/>
                <p:cNvGrpSpPr/>
                <p:nvPr/>
              </p:nvGrpSpPr>
              <p:grpSpPr>
                <a:xfrm flipH="1">
                  <a:off x="6029325" y="2628900"/>
                  <a:ext cx="161925" cy="180975"/>
                  <a:chOff x="5772150" y="2628900"/>
                  <a:chExt cx="161925" cy="180975"/>
                </a:xfrm>
              </p:grpSpPr>
              <p:cxnSp>
                <p:nvCxnSpPr>
                  <p:cNvPr id="310" name="Straight Connector 160"/>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1" name="Group 91"/>
                  <p:cNvGrpSpPr/>
                  <p:nvPr/>
                </p:nvGrpSpPr>
                <p:grpSpPr>
                  <a:xfrm>
                    <a:off x="5772150" y="2790825"/>
                    <a:ext cx="152400" cy="19050"/>
                    <a:chOff x="5105400" y="3200400"/>
                    <a:chExt cx="152400" cy="19050"/>
                  </a:xfrm>
                </p:grpSpPr>
                <p:cxnSp>
                  <p:nvCxnSpPr>
                    <p:cNvPr id="312" name="Straight Connector 162"/>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163"/>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70" name="TextBox 179"/>
              <p:cNvSpPr txBox="1"/>
              <p:nvPr/>
            </p:nvSpPr>
            <p:spPr>
              <a:xfrm flipH="1">
                <a:off x="11904994" y="4019848"/>
                <a:ext cx="420308" cy="276999"/>
              </a:xfrm>
              <a:prstGeom prst="rect">
                <a:avLst/>
              </a:prstGeom>
              <a:noFill/>
            </p:spPr>
            <p:txBody>
              <a:bodyPr wrap="none" rtlCol="0">
                <a:spAutoFit/>
              </a:bodyPr>
              <a:lstStyle/>
              <a:p>
                <a:pPr algn="ctr"/>
                <a:r>
                  <a:rPr lang="es-CL" sz="1200" dirty="0"/>
                  <a:t>100</a:t>
                </a:r>
                <a:endParaRPr lang="es-CL" sz="1200" baseline="-25000" dirty="0"/>
              </a:p>
            </p:txBody>
          </p:sp>
          <p:sp>
            <p:nvSpPr>
              <p:cNvPr id="271" name="Oval 180"/>
              <p:cNvSpPr>
                <a:spLocks noChangeAspect="1"/>
              </p:cNvSpPr>
              <p:nvPr/>
            </p:nvSpPr>
            <p:spPr>
              <a:xfrm flipH="1">
                <a:off x="11969293" y="401250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72" name="TextBox 181"/>
              <p:cNvSpPr txBox="1"/>
              <p:nvPr/>
            </p:nvSpPr>
            <p:spPr>
              <a:xfrm flipH="1">
                <a:off x="11534118" y="4028878"/>
                <a:ext cx="341760" cy="276999"/>
              </a:xfrm>
              <a:prstGeom prst="rect">
                <a:avLst/>
              </a:prstGeom>
              <a:noFill/>
            </p:spPr>
            <p:txBody>
              <a:bodyPr wrap="none" rtlCol="0">
                <a:spAutoFit/>
              </a:bodyPr>
              <a:lstStyle/>
              <a:p>
                <a:pPr algn="ctr"/>
                <a:r>
                  <a:rPr lang="es-CL" sz="1200" dirty="0"/>
                  <a:t>80</a:t>
                </a:r>
                <a:endParaRPr lang="es-CL" sz="1200" baseline="-25000" dirty="0"/>
              </a:p>
            </p:txBody>
          </p:sp>
          <p:sp>
            <p:nvSpPr>
              <p:cNvPr id="273" name="Oval 182"/>
              <p:cNvSpPr>
                <a:spLocks noChangeAspect="1"/>
              </p:cNvSpPr>
              <p:nvPr/>
            </p:nvSpPr>
            <p:spPr>
              <a:xfrm flipH="1">
                <a:off x="11551717"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74" name="Straight Connector 183"/>
              <p:cNvCxnSpPr>
                <a:stCxn id="256" idx="3"/>
              </p:cNvCxnSpPr>
              <p:nvPr/>
            </p:nvCxnSpPr>
            <p:spPr>
              <a:xfrm>
                <a:off x="11980878" y="372516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75" name="Straight Connector 184"/>
              <p:cNvCxnSpPr>
                <a:stCxn id="256" idx="5"/>
                <a:endCxn id="273" idx="0"/>
              </p:cNvCxnSpPr>
              <p:nvPr/>
            </p:nvCxnSpPr>
            <p:spPr>
              <a:xfrm flipH="1">
                <a:off x="11694277" y="372516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76" name="Group 99"/>
              <p:cNvGrpSpPr/>
              <p:nvPr/>
            </p:nvGrpSpPr>
            <p:grpSpPr>
              <a:xfrm flipH="1">
                <a:off x="11900713" y="4294942"/>
                <a:ext cx="419100" cy="180975"/>
                <a:chOff x="5772150" y="2628900"/>
                <a:chExt cx="419100" cy="180975"/>
              </a:xfrm>
            </p:grpSpPr>
            <p:grpSp>
              <p:nvGrpSpPr>
                <p:cNvPr id="288" name="Group 92"/>
                <p:cNvGrpSpPr/>
                <p:nvPr/>
              </p:nvGrpSpPr>
              <p:grpSpPr>
                <a:xfrm>
                  <a:off x="5772150" y="2628900"/>
                  <a:ext cx="161925" cy="180975"/>
                  <a:chOff x="5772150" y="2628900"/>
                  <a:chExt cx="161925" cy="180975"/>
                </a:xfrm>
              </p:grpSpPr>
              <p:cxnSp>
                <p:nvCxnSpPr>
                  <p:cNvPr id="294" name="Straight Connector 19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5" name="Group 91"/>
                  <p:cNvGrpSpPr/>
                  <p:nvPr/>
                </p:nvGrpSpPr>
                <p:grpSpPr>
                  <a:xfrm>
                    <a:off x="5772150" y="2790825"/>
                    <a:ext cx="152400" cy="19050"/>
                    <a:chOff x="5105400" y="3200400"/>
                    <a:chExt cx="152400" cy="19050"/>
                  </a:xfrm>
                </p:grpSpPr>
                <p:cxnSp>
                  <p:nvCxnSpPr>
                    <p:cNvPr id="296" name="Straight Connector 19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19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93"/>
                <p:cNvGrpSpPr/>
                <p:nvPr/>
              </p:nvGrpSpPr>
              <p:grpSpPr>
                <a:xfrm flipH="1">
                  <a:off x="6029325" y="2628900"/>
                  <a:ext cx="161925" cy="180975"/>
                  <a:chOff x="5772150" y="2628900"/>
                  <a:chExt cx="161925" cy="180975"/>
                </a:xfrm>
              </p:grpSpPr>
              <p:cxnSp>
                <p:nvCxnSpPr>
                  <p:cNvPr id="290" name="Straight Connector 18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1" name="Group 91"/>
                  <p:cNvGrpSpPr/>
                  <p:nvPr/>
                </p:nvGrpSpPr>
                <p:grpSpPr>
                  <a:xfrm>
                    <a:off x="5772150" y="2790825"/>
                    <a:ext cx="152400" cy="19050"/>
                    <a:chOff x="5105400" y="3200400"/>
                    <a:chExt cx="152400" cy="19050"/>
                  </a:xfrm>
                </p:grpSpPr>
                <p:cxnSp>
                  <p:nvCxnSpPr>
                    <p:cNvPr id="292" name="Straight Connector 19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19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77" name="Group 110"/>
              <p:cNvGrpSpPr/>
              <p:nvPr/>
            </p:nvGrpSpPr>
            <p:grpSpPr>
              <a:xfrm flipH="1">
                <a:off x="11472088" y="4294447"/>
                <a:ext cx="419100" cy="180975"/>
                <a:chOff x="5772150" y="2628900"/>
                <a:chExt cx="419100" cy="180975"/>
              </a:xfrm>
            </p:grpSpPr>
            <p:grpSp>
              <p:nvGrpSpPr>
                <p:cNvPr id="278" name="Group 92"/>
                <p:cNvGrpSpPr/>
                <p:nvPr/>
              </p:nvGrpSpPr>
              <p:grpSpPr>
                <a:xfrm>
                  <a:off x="5772150" y="2628900"/>
                  <a:ext cx="161925" cy="180975"/>
                  <a:chOff x="5772150" y="2628900"/>
                  <a:chExt cx="161925" cy="180975"/>
                </a:xfrm>
              </p:grpSpPr>
              <p:cxnSp>
                <p:nvCxnSpPr>
                  <p:cNvPr id="284" name="Straight Connector 203"/>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5" name="Group 91"/>
                  <p:cNvGrpSpPr/>
                  <p:nvPr/>
                </p:nvGrpSpPr>
                <p:grpSpPr>
                  <a:xfrm>
                    <a:off x="5772150" y="2790825"/>
                    <a:ext cx="152400" cy="19050"/>
                    <a:chOff x="5105400" y="3200400"/>
                    <a:chExt cx="152400" cy="19050"/>
                  </a:xfrm>
                </p:grpSpPr>
                <p:cxnSp>
                  <p:nvCxnSpPr>
                    <p:cNvPr id="286" name="Straight Connector 205"/>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06"/>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9" name="Group 93"/>
                <p:cNvGrpSpPr/>
                <p:nvPr/>
              </p:nvGrpSpPr>
              <p:grpSpPr>
                <a:xfrm flipH="1">
                  <a:off x="6029325" y="2628900"/>
                  <a:ext cx="161925" cy="180975"/>
                  <a:chOff x="5772150" y="2628900"/>
                  <a:chExt cx="161925" cy="180975"/>
                </a:xfrm>
              </p:grpSpPr>
              <p:cxnSp>
                <p:nvCxnSpPr>
                  <p:cNvPr id="280" name="Straight Connector 199"/>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1" name="Group 91"/>
                  <p:cNvGrpSpPr/>
                  <p:nvPr/>
                </p:nvGrpSpPr>
                <p:grpSpPr>
                  <a:xfrm>
                    <a:off x="5772150" y="2790825"/>
                    <a:ext cx="152400" cy="19050"/>
                    <a:chOff x="5105400" y="3200400"/>
                    <a:chExt cx="152400" cy="19050"/>
                  </a:xfrm>
                </p:grpSpPr>
                <p:cxnSp>
                  <p:nvCxnSpPr>
                    <p:cNvPr id="282" name="Straight Connector 201"/>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02"/>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358" name="Multiplicar 357"/>
          <p:cNvSpPr/>
          <p:nvPr/>
        </p:nvSpPr>
        <p:spPr>
          <a:xfrm>
            <a:off x="6331108" y="2258296"/>
            <a:ext cx="612000" cy="61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8" name="Grupo 7"/>
          <p:cNvGrpSpPr/>
          <p:nvPr/>
        </p:nvGrpSpPr>
        <p:grpSpPr>
          <a:xfrm>
            <a:off x="6675120" y="4011612"/>
            <a:ext cx="341760" cy="285120"/>
            <a:chOff x="6652292" y="4531960"/>
            <a:chExt cx="341760" cy="285120"/>
          </a:xfrm>
        </p:grpSpPr>
        <p:sp>
          <p:nvSpPr>
            <p:cNvPr id="361" name="Oval 154"/>
            <p:cNvSpPr>
              <a:spLocks noChangeAspect="1"/>
            </p:cNvSpPr>
            <p:nvPr/>
          </p:nvSpPr>
          <p:spPr>
            <a:xfrm flipH="1">
              <a:off x="6680612" y="4531960"/>
              <a:ext cx="285120" cy="28512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62" name="TextBox 153"/>
            <p:cNvSpPr txBox="1"/>
            <p:nvPr/>
          </p:nvSpPr>
          <p:spPr>
            <a:xfrm flipH="1">
              <a:off x="6652292" y="4536021"/>
              <a:ext cx="341760" cy="276999"/>
            </a:xfrm>
            <a:prstGeom prst="rect">
              <a:avLst/>
            </a:prstGeom>
            <a:noFill/>
          </p:spPr>
          <p:txBody>
            <a:bodyPr wrap="none" rtlCol="0">
              <a:spAutoFit/>
            </a:bodyPr>
            <a:lstStyle/>
            <a:p>
              <a:pPr algn="ctr"/>
              <a:r>
                <a:rPr lang="es-CL" sz="1200" dirty="0"/>
                <a:t>60</a:t>
              </a:r>
              <a:endParaRPr lang="es-CL" sz="1200" baseline="-25000" dirty="0"/>
            </a:p>
          </p:txBody>
        </p:sp>
      </p:grpSp>
      <mc:AlternateContent xmlns:mc="http://schemas.openxmlformats.org/markup-compatibility/2006" xmlns:p14="http://schemas.microsoft.com/office/powerpoint/2010/main">
        <mc:Choice Requires="p14">
          <p:contentPart p14:bwMode="auto" r:id="rId3">
            <p14:nvContentPartPr>
              <p14:cNvPr id="11" name="Entrada de lápiz 10">
                <a:extLst>
                  <a:ext uri="{FF2B5EF4-FFF2-40B4-BE49-F238E27FC236}">
                    <a16:creationId xmlns:a16="http://schemas.microsoft.com/office/drawing/2014/main" id="{DEC812DA-814F-49A6-AFAE-A40417C1ADA7}"/>
                  </a:ext>
                </a:extLst>
              </p14:cNvPr>
              <p14:cNvContentPartPr/>
              <p14:nvPr/>
            </p14:nvContentPartPr>
            <p14:xfrm>
              <a:off x="4476450" y="4743230"/>
              <a:ext cx="360" cy="360"/>
            </p14:xfrm>
          </p:contentPart>
        </mc:Choice>
        <mc:Fallback xmlns="">
          <p:pic>
            <p:nvPicPr>
              <p:cNvPr id="11" name="Entrada de lápiz 10">
                <a:extLst>
                  <a:ext uri="{FF2B5EF4-FFF2-40B4-BE49-F238E27FC236}">
                    <a16:creationId xmlns:a16="http://schemas.microsoft.com/office/drawing/2014/main" id="{DEC812DA-814F-49A6-AFAE-A40417C1ADA7}"/>
                  </a:ext>
                </a:extLst>
              </p:cNvPr>
              <p:cNvPicPr/>
              <p:nvPr/>
            </p:nvPicPr>
            <p:blipFill>
              <a:blip r:embed="rId4"/>
              <a:stretch>
                <a:fillRect/>
              </a:stretch>
            </p:blipFill>
            <p:spPr>
              <a:xfrm>
                <a:off x="4467810" y="4734230"/>
                <a:ext cx="18000" cy="18000"/>
              </a:xfrm>
              <a:prstGeom prst="rect">
                <a:avLst/>
              </a:prstGeom>
            </p:spPr>
          </p:pic>
        </mc:Fallback>
      </mc:AlternateContent>
    </p:spTree>
    <p:extLst>
      <p:ext uri="{BB962C8B-B14F-4D97-AF65-F5344CB8AC3E}">
        <p14:creationId xmlns:p14="http://schemas.microsoft.com/office/powerpoint/2010/main" val="32324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1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5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30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9" presetClass="path" presetSubtype="0" accel="50000" decel="50000" fill="hold" nodeType="clickEffect">
                                  <p:stCondLst>
                                    <p:cond delay="0"/>
                                  </p:stCondLst>
                                  <p:childTnLst>
                                    <p:animMotion origin="layout" path="M -4.16667E-6 -3.33333E-6 L 0.1033 0.20393 " pathEditMode="relative" rAng="0" ptsTypes="AA">
                                      <p:cBhvr>
                                        <p:cTn id="84" dur="2000" fill="hold"/>
                                        <p:tgtEl>
                                          <p:spTgt spid="3"/>
                                        </p:tgtEl>
                                        <p:attrNameLst>
                                          <p:attrName>ppt_x</p:attrName>
                                          <p:attrName>ppt_y</p:attrName>
                                        </p:attrNameLst>
                                      </p:cBhvr>
                                      <p:rCtr x="5174" y="10208"/>
                                    </p:animMotion>
                                  </p:childTnLst>
                                </p:cTn>
                              </p:par>
                            </p:childTnLst>
                          </p:cTn>
                        </p:par>
                      </p:childTnLst>
                    </p:cTn>
                  </p:par>
                  <p:par>
                    <p:cTn id="85" fill="hold">
                      <p:stCondLst>
                        <p:cond delay="indefinite"/>
                      </p:stCondLst>
                      <p:childTnLst>
                        <p:par>
                          <p:cTn id="86" fill="hold">
                            <p:stCondLst>
                              <p:cond delay="0"/>
                            </p:stCondLst>
                            <p:childTnLst>
                              <p:par>
                                <p:cTn id="87" presetID="49" presetClass="path" presetSubtype="0" accel="50000" decel="50000" fill="hold" nodeType="clickEffect">
                                  <p:stCondLst>
                                    <p:cond delay="0"/>
                                  </p:stCondLst>
                                  <p:childTnLst>
                                    <p:animMotion origin="layout" path="M -2.77778E-7 -3.33333E-6 L 0.1151 0.09074 " pathEditMode="relative" rAng="0" ptsTypes="AA">
                                      <p:cBhvr>
                                        <p:cTn id="88" dur="2000" fill="hold"/>
                                        <p:tgtEl>
                                          <p:spTgt spid="5"/>
                                        </p:tgtEl>
                                        <p:attrNameLst>
                                          <p:attrName>ppt_x</p:attrName>
                                          <p:attrName>ppt_y</p:attrName>
                                        </p:attrNameLst>
                                      </p:cBhvr>
                                      <p:rCtr x="5747" y="4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209" grpId="0"/>
      <p:bldP spid="209" grpId="1"/>
      <p:bldP spid="210" grpId="0" animBg="1"/>
      <p:bldP spid="210" grpId="1" animBg="1"/>
      <p:bldP spid="214" grpId="0" animBg="1"/>
      <p:bldP spid="215" grpId="0" animBg="1"/>
      <p:bldP spid="216" grpId="0" animBg="1"/>
      <p:bldP spid="217" grpId="0" animBg="1"/>
      <p:bldP spid="218" grpId="0" animBg="1"/>
      <p:bldP spid="219" grpId="0" animBg="1"/>
      <p:bldP spid="220" grpId="0" animBg="1"/>
      <p:bldP spid="358" grpId="0" animBg="1"/>
      <p:bldP spid="35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52</a:t>
            </a:fld>
            <a:endParaRPr lang="en-US" dirty="0"/>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grpSp>
        <p:nvGrpSpPr>
          <p:cNvPr id="5" name="Grupo 4"/>
          <p:cNvGrpSpPr/>
          <p:nvPr/>
        </p:nvGrpSpPr>
        <p:grpSpPr>
          <a:xfrm>
            <a:off x="6608307" y="1951990"/>
            <a:ext cx="893243" cy="477941"/>
            <a:chOff x="10572155" y="1951990"/>
            <a:chExt cx="893243" cy="477941"/>
          </a:xfrm>
        </p:grpSpPr>
        <p:sp>
          <p:nvSpPr>
            <p:cNvPr id="239" name="Rectangle 56"/>
            <p:cNvSpPr/>
            <p:nvPr/>
          </p:nvSpPr>
          <p:spPr>
            <a:xfrm>
              <a:off x="11173330" y="195199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240" name="Straight Arrow Connector 57"/>
            <p:cNvCxnSpPr>
              <a:stCxn id="239" idx="1"/>
              <a:endCxn id="225" idx="0"/>
            </p:cNvCxnSpPr>
            <p:nvPr/>
          </p:nvCxnSpPr>
          <p:spPr>
            <a:xfrm flipH="1">
              <a:off x="10572155" y="2105879"/>
              <a:ext cx="601175" cy="324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1" name="Group 91"/>
          <p:cNvGrpSpPr/>
          <p:nvPr/>
        </p:nvGrpSpPr>
        <p:grpSpPr>
          <a:xfrm flipH="1">
            <a:off x="6452235" y="4456232"/>
            <a:ext cx="152400" cy="19050"/>
            <a:chOff x="5105400" y="3200400"/>
            <a:chExt cx="152400" cy="19050"/>
          </a:xfrm>
        </p:grpSpPr>
        <p:cxnSp>
          <p:nvCxnSpPr>
            <p:cNvPr id="342" name="Straight Connector 29"/>
            <p:cNvCxnSpPr/>
            <p:nvPr/>
          </p:nvCxnSpPr>
          <p:spPr>
            <a:xfrm>
              <a:off x="5105400" y="3200400"/>
              <a:ext cx="152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0"/>
            <p:cNvCxnSpPr/>
            <p:nvPr/>
          </p:nvCxnSpPr>
          <p:spPr>
            <a:xfrm>
              <a:off x="5105400" y="3219450"/>
              <a:ext cx="152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o 10"/>
          <p:cNvGrpSpPr/>
          <p:nvPr/>
        </p:nvGrpSpPr>
        <p:grpSpPr>
          <a:xfrm>
            <a:off x="4876800" y="3017817"/>
            <a:ext cx="1688665" cy="1457960"/>
            <a:chOff x="4876800" y="3017817"/>
            <a:chExt cx="1688665" cy="1457960"/>
          </a:xfrm>
        </p:grpSpPr>
        <p:sp>
          <p:nvSpPr>
            <p:cNvPr id="226" name="TextBox 38"/>
            <p:cNvSpPr txBox="1"/>
            <p:nvPr/>
          </p:nvSpPr>
          <p:spPr>
            <a:xfrm>
              <a:off x="5513115" y="303277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s-CL" sz="1200" dirty="0"/>
                <a:t>25</a:t>
              </a:r>
              <a:endParaRPr lang="es-CL" sz="1200" baseline="-25000" dirty="0"/>
            </a:p>
          </p:txBody>
        </p:sp>
        <p:sp>
          <p:nvSpPr>
            <p:cNvPr id="227" name="Oval 39"/>
            <p:cNvSpPr>
              <a:spLocks noChangeAspect="1"/>
            </p:cNvSpPr>
            <p:nvPr/>
          </p:nvSpPr>
          <p:spPr>
            <a:xfrm>
              <a:off x="5519321" y="301781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28" name="TextBox 64"/>
            <p:cNvSpPr txBox="1"/>
            <p:nvPr/>
          </p:nvSpPr>
          <p:spPr>
            <a:xfrm>
              <a:off x="5149072" y="3496624"/>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s-CL" sz="1200" dirty="0"/>
                <a:t>10</a:t>
              </a:r>
              <a:endParaRPr lang="es-CL" sz="1200" baseline="-25000" dirty="0"/>
            </a:p>
          </p:txBody>
        </p:sp>
        <p:sp>
          <p:nvSpPr>
            <p:cNvPr id="229" name="Oval 41"/>
            <p:cNvSpPr>
              <a:spLocks noChangeAspect="1"/>
            </p:cNvSpPr>
            <p:nvPr/>
          </p:nvSpPr>
          <p:spPr>
            <a:xfrm>
              <a:off x="5173980" y="3481663"/>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30" name="TextBox 66"/>
            <p:cNvSpPr txBox="1"/>
            <p:nvPr/>
          </p:nvSpPr>
          <p:spPr>
            <a:xfrm>
              <a:off x="5973363" y="3496624"/>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s-CL" sz="1200" dirty="0"/>
                <a:t>30</a:t>
              </a:r>
              <a:endParaRPr lang="es-CL" sz="1200" baseline="-25000" dirty="0"/>
            </a:p>
          </p:txBody>
        </p:sp>
        <p:sp>
          <p:nvSpPr>
            <p:cNvPr id="231" name="Oval 67"/>
            <p:cNvSpPr>
              <a:spLocks noChangeAspect="1"/>
            </p:cNvSpPr>
            <p:nvPr/>
          </p:nvSpPr>
          <p:spPr>
            <a:xfrm>
              <a:off x="5979569" y="3481663"/>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33" name="Straight Connector 70"/>
            <p:cNvCxnSpPr>
              <a:stCxn id="227" idx="3"/>
              <a:endCxn id="229" idx="0"/>
            </p:cNvCxnSpPr>
            <p:nvPr/>
          </p:nvCxnSpPr>
          <p:spPr>
            <a:xfrm flipH="1">
              <a:off x="5316540" y="3261182"/>
              <a:ext cx="244536"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4" name="Straight Connector 71"/>
            <p:cNvCxnSpPr>
              <a:stCxn id="227" idx="5"/>
              <a:endCxn id="231" idx="0"/>
            </p:cNvCxnSpPr>
            <p:nvPr/>
          </p:nvCxnSpPr>
          <p:spPr>
            <a:xfrm>
              <a:off x="5762686" y="3261182"/>
              <a:ext cx="359443"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5" name="TextBox 72"/>
            <p:cNvSpPr txBox="1"/>
            <p:nvPr/>
          </p:nvSpPr>
          <p:spPr>
            <a:xfrm>
              <a:off x="5805933" y="402732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27</a:t>
              </a:r>
              <a:endParaRPr lang="es-CL" sz="1200" baseline="-25000" dirty="0"/>
            </a:p>
          </p:txBody>
        </p:sp>
        <p:sp>
          <p:nvSpPr>
            <p:cNvPr id="236" name="Oval 73"/>
            <p:cNvSpPr>
              <a:spLocks noChangeAspect="1"/>
            </p:cNvSpPr>
            <p:nvPr/>
          </p:nvSpPr>
          <p:spPr>
            <a:xfrm>
              <a:off x="5822310" y="401236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37" name="TextBox 74"/>
            <p:cNvSpPr txBox="1"/>
            <p:nvPr/>
          </p:nvSpPr>
          <p:spPr>
            <a:xfrm>
              <a:off x="6223705" y="403635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s-CL" sz="1200" dirty="0"/>
                <a:t>40</a:t>
              </a:r>
              <a:endParaRPr lang="es-CL" sz="1200" baseline="-25000" dirty="0"/>
            </a:p>
          </p:txBody>
        </p:sp>
        <p:sp>
          <p:nvSpPr>
            <p:cNvPr id="238" name="Oval 75"/>
            <p:cNvSpPr>
              <a:spLocks noChangeAspect="1"/>
            </p:cNvSpPr>
            <p:nvPr/>
          </p:nvSpPr>
          <p:spPr>
            <a:xfrm>
              <a:off x="6239886" y="4011421"/>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41" name="Straight Connector 52"/>
            <p:cNvCxnSpPr>
              <a:stCxn id="231" idx="3"/>
              <a:endCxn id="236" idx="0"/>
            </p:cNvCxnSpPr>
            <p:nvPr/>
          </p:nvCxnSpPr>
          <p:spPr>
            <a:xfrm flipH="1">
              <a:off x="5964870" y="3725028"/>
              <a:ext cx="56454" cy="287339"/>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Straight Connector 48"/>
            <p:cNvCxnSpPr>
              <a:stCxn id="231" idx="5"/>
              <a:endCxn id="238" idx="0"/>
            </p:cNvCxnSpPr>
            <p:nvPr/>
          </p:nvCxnSpPr>
          <p:spPr>
            <a:xfrm>
              <a:off x="6222934" y="3725028"/>
              <a:ext cx="159512" cy="286393"/>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43" name="Group 99"/>
            <p:cNvGrpSpPr/>
            <p:nvPr/>
          </p:nvGrpSpPr>
          <p:grpSpPr>
            <a:xfrm>
              <a:off x="5756910" y="4294802"/>
              <a:ext cx="419100" cy="180975"/>
              <a:chOff x="5772150" y="2628900"/>
              <a:chExt cx="419100" cy="180975"/>
            </a:xfrm>
          </p:grpSpPr>
          <p:grpSp>
            <p:nvGrpSpPr>
              <p:cNvPr id="348" name="Group 92"/>
              <p:cNvGrpSpPr/>
              <p:nvPr/>
            </p:nvGrpSpPr>
            <p:grpSpPr>
              <a:xfrm>
                <a:off x="5772150" y="2628900"/>
                <a:ext cx="161925" cy="180975"/>
                <a:chOff x="5772150" y="2628900"/>
                <a:chExt cx="161925" cy="180975"/>
              </a:xfrm>
            </p:grpSpPr>
            <p:cxnSp>
              <p:nvCxnSpPr>
                <p:cNvPr id="354" name="Straight Connector 42"/>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5" name="Group 91"/>
                <p:cNvGrpSpPr/>
                <p:nvPr/>
              </p:nvGrpSpPr>
              <p:grpSpPr>
                <a:xfrm>
                  <a:off x="5772150" y="2790825"/>
                  <a:ext cx="152400" cy="19050"/>
                  <a:chOff x="5105400" y="3200400"/>
                  <a:chExt cx="152400" cy="19050"/>
                </a:xfrm>
              </p:grpSpPr>
              <p:cxnSp>
                <p:nvCxnSpPr>
                  <p:cNvPr id="356" name="Straight Connector 44"/>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Straight Connector 45"/>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349" name="Group 93"/>
              <p:cNvGrpSpPr/>
              <p:nvPr/>
            </p:nvGrpSpPr>
            <p:grpSpPr>
              <a:xfrm flipH="1">
                <a:off x="6029325" y="2628900"/>
                <a:ext cx="161925" cy="180975"/>
                <a:chOff x="5772150" y="2628900"/>
                <a:chExt cx="161925" cy="180975"/>
              </a:xfrm>
            </p:grpSpPr>
            <p:cxnSp>
              <p:nvCxnSpPr>
                <p:cNvPr id="350" name="Straight Connector 38"/>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1" name="Group 91"/>
                <p:cNvGrpSpPr/>
                <p:nvPr/>
              </p:nvGrpSpPr>
              <p:grpSpPr>
                <a:xfrm>
                  <a:off x="5772150" y="2790825"/>
                  <a:ext cx="152400" cy="19050"/>
                  <a:chOff x="5105400" y="3200400"/>
                  <a:chExt cx="152400" cy="19050"/>
                </a:xfrm>
              </p:grpSpPr>
              <p:cxnSp>
                <p:nvCxnSpPr>
                  <p:cNvPr id="352" name="Straight Connector 40"/>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Straight Connector 41"/>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338" name="Group 92"/>
            <p:cNvGrpSpPr/>
            <p:nvPr/>
          </p:nvGrpSpPr>
          <p:grpSpPr>
            <a:xfrm>
              <a:off x="6185535" y="4294307"/>
              <a:ext cx="161925" cy="180975"/>
              <a:chOff x="5772150" y="2628900"/>
              <a:chExt cx="161925" cy="180975"/>
            </a:xfrm>
          </p:grpSpPr>
          <p:cxnSp>
            <p:nvCxnSpPr>
              <p:cNvPr id="344" name="Straight Connector 31"/>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45" name="Group 91"/>
              <p:cNvGrpSpPr/>
              <p:nvPr/>
            </p:nvGrpSpPr>
            <p:grpSpPr>
              <a:xfrm>
                <a:off x="5772150" y="2790825"/>
                <a:ext cx="152400" cy="19050"/>
                <a:chOff x="5105400" y="3200400"/>
                <a:chExt cx="152400" cy="19050"/>
              </a:xfrm>
            </p:grpSpPr>
            <p:cxnSp>
              <p:nvCxnSpPr>
                <p:cNvPr id="346" name="Straight Connector 33"/>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7" name="Straight Connector 34"/>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340" name="Straight Connector 27"/>
            <p:cNvCxnSpPr/>
            <p:nvPr/>
          </p:nvCxnSpPr>
          <p:spPr>
            <a:xfrm>
              <a:off x="6442710" y="4294307"/>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5" name="TextBox 98"/>
            <p:cNvSpPr txBox="1"/>
            <p:nvPr/>
          </p:nvSpPr>
          <p:spPr>
            <a:xfrm>
              <a:off x="4965097" y="4027328"/>
              <a:ext cx="263213"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5</a:t>
              </a:r>
              <a:endParaRPr lang="es-CL" sz="1200" baseline="-25000" dirty="0"/>
            </a:p>
          </p:txBody>
        </p:sp>
        <p:sp>
          <p:nvSpPr>
            <p:cNvPr id="246" name="Oval 99"/>
            <p:cNvSpPr>
              <a:spLocks noChangeAspect="1"/>
            </p:cNvSpPr>
            <p:nvPr/>
          </p:nvSpPr>
          <p:spPr>
            <a:xfrm>
              <a:off x="4942200" y="401236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47" name="TextBox 100"/>
            <p:cNvSpPr txBox="1"/>
            <p:nvPr/>
          </p:nvSpPr>
          <p:spPr>
            <a:xfrm>
              <a:off x="5343595" y="403635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s-CL" sz="1200" dirty="0"/>
                <a:t>15</a:t>
              </a:r>
              <a:endParaRPr lang="es-CL" sz="1200" baseline="-25000" dirty="0"/>
            </a:p>
          </p:txBody>
        </p:sp>
        <p:sp>
          <p:nvSpPr>
            <p:cNvPr id="248" name="Oval 101"/>
            <p:cNvSpPr>
              <a:spLocks noChangeAspect="1"/>
            </p:cNvSpPr>
            <p:nvPr/>
          </p:nvSpPr>
          <p:spPr>
            <a:xfrm>
              <a:off x="5359776" y="4011421"/>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49" name="Straight Connector 102"/>
            <p:cNvCxnSpPr>
              <a:stCxn id="229" idx="3"/>
            </p:cNvCxnSpPr>
            <p:nvPr/>
          </p:nvCxnSpPr>
          <p:spPr>
            <a:xfrm flipH="1">
              <a:off x="5045047" y="3725028"/>
              <a:ext cx="170688" cy="294959"/>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0" name="Straight Connector 103"/>
            <p:cNvCxnSpPr>
              <a:stCxn id="229" idx="5"/>
              <a:endCxn id="248" idx="0"/>
            </p:cNvCxnSpPr>
            <p:nvPr/>
          </p:nvCxnSpPr>
          <p:spPr>
            <a:xfrm>
              <a:off x="5417345" y="3725028"/>
              <a:ext cx="84991" cy="286393"/>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51" name="Group 99"/>
            <p:cNvGrpSpPr/>
            <p:nvPr/>
          </p:nvGrpSpPr>
          <p:grpSpPr>
            <a:xfrm>
              <a:off x="4876800" y="4294802"/>
              <a:ext cx="419100" cy="180975"/>
              <a:chOff x="5772150" y="2628900"/>
              <a:chExt cx="419100" cy="180975"/>
            </a:xfrm>
          </p:grpSpPr>
          <p:grpSp>
            <p:nvGrpSpPr>
              <p:cNvPr id="328" name="Group 92"/>
              <p:cNvGrpSpPr/>
              <p:nvPr/>
            </p:nvGrpSpPr>
            <p:grpSpPr>
              <a:xfrm>
                <a:off x="5772150" y="2628900"/>
                <a:ext cx="161925" cy="180975"/>
                <a:chOff x="5772150" y="2628900"/>
                <a:chExt cx="161925" cy="180975"/>
              </a:xfrm>
            </p:grpSpPr>
            <p:cxnSp>
              <p:nvCxnSpPr>
                <p:cNvPr id="334" name="Straight Connector 111"/>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35" name="Group 91"/>
                <p:cNvGrpSpPr/>
                <p:nvPr/>
              </p:nvGrpSpPr>
              <p:grpSpPr>
                <a:xfrm>
                  <a:off x="5772150" y="2790825"/>
                  <a:ext cx="152400" cy="19050"/>
                  <a:chOff x="5105400" y="3200400"/>
                  <a:chExt cx="152400" cy="19050"/>
                </a:xfrm>
              </p:grpSpPr>
              <p:cxnSp>
                <p:nvCxnSpPr>
                  <p:cNvPr id="336" name="Straight Connector 113"/>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Connector 114"/>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329" name="Group 93"/>
              <p:cNvGrpSpPr/>
              <p:nvPr/>
            </p:nvGrpSpPr>
            <p:grpSpPr>
              <a:xfrm flipH="1">
                <a:off x="6029325" y="2628900"/>
                <a:ext cx="161925" cy="180975"/>
                <a:chOff x="5772150" y="2628900"/>
                <a:chExt cx="161925" cy="180975"/>
              </a:xfrm>
            </p:grpSpPr>
            <p:cxnSp>
              <p:nvCxnSpPr>
                <p:cNvPr id="330" name="Straight Connector 107"/>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31" name="Group 91"/>
                <p:cNvGrpSpPr/>
                <p:nvPr/>
              </p:nvGrpSpPr>
              <p:grpSpPr>
                <a:xfrm>
                  <a:off x="5772150" y="2790825"/>
                  <a:ext cx="152400" cy="19050"/>
                  <a:chOff x="5105400" y="3200400"/>
                  <a:chExt cx="152400" cy="19050"/>
                </a:xfrm>
              </p:grpSpPr>
              <p:cxnSp>
                <p:nvCxnSpPr>
                  <p:cNvPr id="332" name="Straight Connector 109"/>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Connector 110"/>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252" name="Group 110"/>
            <p:cNvGrpSpPr/>
            <p:nvPr/>
          </p:nvGrpSpPr>
          <p:grpSpPr>
            <a:xfrm>
              <a:off x="5305425" y="4294307"/>
              <a:ext cx="419100" cy="180975"/>
              <a:chOff x="5772150" y="2628900"/>
              <a:chExt cx="419100" cy="180975"/>
            </a:xfrm>
          </p:grpSpPr>
          <p:grpSp>
            <p:nvGrpSpPr>
              <p:cNvPr id="318" name="Group 92"/>
              <p:cNvGrpSpPr/>
              <p:nvPr/>
            </p:nvGrpSpPr>
            <p:grpSpPr>
              <a:xfrm>
                <a:off x="5772150" y="2628900"/>
                <a:ext cx="161925" cy="180975"/>
                <a:chOff x="5772150" y="2628900"/>
                <a:chExt cx="161925" cy="180975"/>
              </a:xfrm>
            </p:grpSpPr>
            <p:cxnSp>
              <p:nvCxnSpPr>
                <p:cNvPr id="324" name="Straight Connector 122"/>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25" name="Group 91"/>
                <p:cNvGrpSpPr/>
                <p:nvPr/>
              </p:nvGrpSpPr>
              <p:grpSpPr>
                <a:xfrm>
                  <a:off x="5772150" y="2790825"/>
                  <a:ext cx="152400" cy="19050"/>
                  <a:chOff x="5105400" y="3200400"/>
                  <a:chExt cx="152400" cy="19050"/>
                </a:xfrm>
              </p:grpSpPr>
              <p:cxnSp>
                <p:nvCxnSpPr>
                  <p:cNvPr id="326" name="Straight Connector 124"/>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Connector 125"/>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319" name="Group 93"/>
              <p:cNvGrpSpPr/>
              <p:nvPr/>
            </p:nvGrpSpPr>
            <p:grpSpPr>
              <a:xfrm flipH="1">
                <a:off x="6029325" y="2628900"/>
                <a:ext cx="161925" cy="180975"/>
                <a:chOff x="5772150" y="2628900"/>
                <a:chExt cx="161925" cy="180975"/>
              </a:xfrm>
            </p:grpSpPr>
            <p:cxnSp>
              <p:nvCxnSpPr>
                <p:cNvPr id="320" name="Straight Connector 118"/>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21" name="Group 91"/>
                <p:cNvGrpSpPr/>
                <p:nvPr/>
              </p:nvGrpSpPr>
              <p:grpSpPr>
                <a:xfrm>
                  <a:off x="5772150" y="2790825"/>
                  <a:ext cx="152400" cy="19050"/>
                  <a:chOff x="5105400" y="3200400"/>
                  <a:chExt cx="152400" cy="19050"/>
                </a:xfrm>
              </p:grpSpPr>
              <p:cxnSp>
                <p:nvCxnSpPr>
                  <p:cNvPr id="322" name="Straight Connector 120"/>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3" name="Straight Connector 121"/>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grpSp>
        <p:nvGrpSpPr>
          <p:cNvPr id="4" name="Grupo 3"/>
          <p:cNvGrpSpPr/>
          <p:nvPr/>
        </p:nvGrpSpPr>
        <p:grpSpPr>
          <a:xfrm>
            <a:off x="5764530" y="2429931"/>
            <a:ext cx="1760855" cy="598186"/>
            <a:chOff x="9728378" y="2429931"/>
            <a:chExt cx="1760855" cy="598186"/>
          </a:xfrm>
        </p:grpSpPr>
        <p:sp>
          <p:nvSpPr>
            <p:cNvPr id="224" name="TextBox 58"/>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225" name="Oval 59"/>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2" name="Straight Connector 68"/>
            <p:cNvCxnSpPr>
              <a:stCxn id="225" idx="3"/>
            </p:cNvCxnSpPr>
            <p:nvPr/>
          </p:nvCxnSpPr>
          <p:spPr>
            <a:xfrm flipH="1">
              <a:off x="9728378" y="2673296"/>
              <a:ext cx="742972" cy="35482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9" name="Straight Connector 148"/>
            <p:cNvCxnSpPr>
              <a:stCxn id="225" idx="5"/>
            </p:cNvCxnSpPr>
            <p:nvPr/>
          </p:nvCxnSpPr>
          <p:spPr>
            <a:xfrm>
              <a:off x="10672960" y="2673296"/>
              <a:ext cx="816273" cy="34861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nvGrpSpPr>
          <p:cNvPr id="6" name="Grupo 5"/>
          <p:cNvGrpSpPr/>
          <p:nvPr/>
        </p:nvGrpSpPr>
        <p:grpSpPr>
          <a:xfrm>
            <a:off x="6628130" y="3017957"/>
            <a:ext cx="1733324" cy="1457960"/>
            <a:chOff x="6628130" y="3017957"/>
            <a:chExt cx="1733324" cy="1457960"/>
          </a:xfrm>
        </p:grpSpPr>
        <p:grpSp>
          <p:nvGrpSpPr>
            <p:cNvPr id="7" name="Grupo 6"/>
            <p:cNvGrpSpPr/>
            <p:nvPr/>
          </p:nvGrpSpPr>
          <p:grpSpPr>
            <a:xfrm>
              <a:off x="6713855" y="4294447"/>
              <a:ext cx="333375" cy="180975"/>
              <a:chOff x="6713855" y="4294447"/>
              <a:chExt cx="333375" cy="180975"/>
            </a:xfrm>
          </p:grpSpPr>
          <p:grpSp>
            <p:nvGrpSpPr>
              <p:cNvPr id="298" name="Group 92"/>
              <p:cNvGrpSpPr/>
              <p:nvPr/>
            </p:nvGrpSpPr>
            <p:grpSpPr>
              <a:xfrm flipH="1">
                <a:off x="6885305" y="4294447"/>
                <a:ext cx="161925" cy="180975"/>
                <a:chOff x="5772150" y="2628900"/>
                <a:chExt cx="161925" cy="180975"/>
              </a:xfrm>
            </p:grpSpPr>
            <p:cxnSp>
              <p:nvCxnSpPr>
                <p:cNvPr id="304" name="Straight Connector 175"/>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05" name="Group 91"/>
                <p:cNvGrpSpPr/>
                <p:nvPr/>
              </p:nvGrpSpPr>
              <p:grpSpPr>
                <a:xfrm>
                  <a:off x="5772150" y="2790825"/>
                  <a:ext cx="152400" cy="19050"/>
                  <a:chOff x="5105400" y="3200400"/>
                  <a:chExt cx="152400" cy="19050"/>
                </a:xfrm>
              </p:grpSpPr>
              <p:cxnSp>
                <p:nvCxnSpPr>
                  <p:cNvPr id="306" name="Straight Connector 177"/>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Connector 178"/>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300" name="Straight Connector 171"/>
              <p:cNvCxnSpPr/>
              <p:nvPr/>
            </p:nvCxnSpPr>
            <p:spPr>
              <a:xfrm flipH="1">
                <a:off x="6713855" y="4294447"/>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nvGrpSpPr>
            <p:cNvPr id="301" name="Group 91"/>
            <p:cNvGrpSpPr/>
            <p:nvPr/>
          </p:nvGrpSpPr>
          <p:grpSpPr>
            <a:xfrm>
              <a:off x="6628130" y="4456372"/>
              <a:ext cx="152400" cy="19050"/>
              <a:chOff x="5105400" y="3200400"/>
              <a:chExt cx="152400" cy="19050"/>
            </a:xfrm>
          </p:grpSpPr>
          <p:cxnSp>
            <p:nvCxnSpPr>
              <p:cNvPr id="302" name="Straight Connector 29"/>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Connector 30"/>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upo 9"/>
            <p:cNvGrpSpPr/>
            <p:nvPr/>
          </p:nvGrpSpPr>
          <p:grpSpPr>
            <a:xfrm>
              <a:off x="6678306" y="3017957"/>
              <a:ext cx="1683148" cy="1457960"/>
              <a:chOff x="6678306" y="3017957"/>
              <a:chExt cx="1683148" cy="1457960"/>
            </a:xfrm>
          </p:grpSpPr>
          <p:grpSp>
            <p:nvGrpSpPr>
              <p:cNvPr id="9" name="Grupo 8"/>
              <p:cNvGrpSpPr/>
              <p:nvPr/>
            </p:nvGrpSpPr>
            <p:grpSpPr>
              <a:xfrm>
                <a:off x="6678306" y="4011561"/>
                <a:ext cx="341760" cy="285120"/>
                <a:chOff x="6678306" y="4011561"/>
                <a:chExt cx="341760" cy="285120"/>
              </a:xfrm>
            </p:grpSpPr>
            <p:sp>
              <p:nvSpPr>
                <p:cNvPr id="264" name="TextBox 153"/>
                <p:cNvSpPr txBox="1"/>
                <p:nvPr/>
              </p:nvSpPr>
              <p:spPr>
                <a:xfrm flipH="1">
                  <a:off x="6678306" y="4016176"/>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60</a:t>
                  </a:r>
                  <a:endParaRPr lang="es-CL" sz="1200" baseline="-25000" dirty="0"/>
                </a:p>
              </p:txBody>
            </p:sp>
            <p:sp>
              <p:nvSpPr>
                <p:cNvPr id="265" name="Oval 154"/>
                <p:cNvSpPr>
                  <a:spLocks noChangeAspect="1"/>
                </p:cNvSpPr>
                <p:nvPr/>
              </p:nvSpPr>
              <p:spPr>
                <a:xfrm flipH="1">
                  <a:off x="6703525" y="4011561"/>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dirty="0"/>
                </a:p>
              </p:txBody>
            </p:sp>
          </p:grpSp>
          <p:grpSp>
            <p:nvGrpSpPr>
              <p:cNvPr id="2" name="Grupo 1"/>
              <p:cNvGrpSpPr/>
              <p:nvPr/>
            </p:nvGrpSpPr>
            <p:grpSpPr>
              <a:xfrm>
                <a:off x="6846085" y="3017957"/>
                <a:ext cx="1515369" cy="1457960"/>
                <a:chOff x="10809933" y="3017957"/>
                <a:chExt cx="1515369" cy="1457960"/>
              </a:xfrm>
            </p:grpSpPr>
            <p:sp>
              <p:nvSpPr>
                <p:cNvPr id="253" name="TextBox 38"/>
                <p:cNvSpPr txBox="1"/>
                <p:nvPr/>
              </p:nvSpPr>
              <p:spPr>
                <a:xfrm flipH="1">
                  <a:off x="11372218" y="303291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75</a:t>
                  </a:r>
                  <a:endParaRPr lang="es-CL" sz="1200" baseline="-25000" dirty="0"/>
                </a:p>
              </p:txBody>
            </p:sp>
            <p:sp>
              <p:nvSpPr>
                <p:cNvPr id="254" name="Oval 39"/>
                <p:cNvSpPr>
                  <a:spLocks noChangeAspect="1"/>
                </p:cNvSpPr>
                <p:nvPr/>
              </p:nvSpPr>
              <p:spPr>
                <a:xfrm flipH="1">
                  <a:off x="11392172" y="301795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55" name="TextBox 144"/>
                <p:cNvSpPr txBox="1"/>
                <p:nvPr/>
              </p:nvSpPr>
              <p:spPr>
                <a:xfrm flipH="1">
                  <a:off x="11729813" y="3496764"/>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90</a:t>
                  </a:r>
                  <a:endParaRPr lang="es-CL" sz="1200" baseline="-25000" dirty="0"/>
                </a:p>
              </p:txBody>
            </p:sp>
            <p:sp>
              <p:nvSpPr>
                <p:cNvPr id="256" name="Oval 41"/>
                <p:cNvSpPr>
                  <a:spLocks noChangeAspect="1"/>
                </p:cNvSpPr>
                <p:nvPr/>
              </p:nvSpPr>
              <p:spPr>
                <a:xfrm flipH="1">
                  <a:off x="11737513" y="3481803"/>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57" name="TextBox 146"/>
                <p:cNvSpPr txBox="1"/>
                <p:nvPr/>
              </p:nvSpPr>
              <p:spPr>
                <a:xfrm flipH="1">
                  <a:off x="10919590" y="3496764"/>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65</a:t>
                  </a:r>
                  <a:endParaRPr lang="es-CL" sz="1200" baseline="-25000" dirty="0"/>
                </a:p>
              </p:txBody>
            </p:sp>
            <p:sp>
              <p:nvSpPr>
                <p:cNvPr id="258" name="Oval 147"/>
                <p:cNvSpPr>
                  <a:spLocks noChangeAspect="1"/>
                </p:cNvSpPr>
                <p:nvPr/>
              </p:nvSpPr>
              <p:spPr>
                <a:xfrm flipH="1">
                  <a:off x="10931924" y="3481803"/>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60" name="Straight Connector 149"/>
                <p:cNvCxnSpPr>
                  <a:stCxn id="254" idx="3"/>
                  <a:endCxn id="256" idx="0"/>
                </p:cNvCxnSpPr>
                <p:nvPr/>
              </p:nvCxnSpPr>
              <p:spPr>
                <a:xfrm>
                  <a:off x="11635537" y="3261322"/>
                  <a:ext cx="244536"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1" name="Straight Connector 150"/>
                <p:cNvCxnSpPr>
                  <a:stCxn id="254" idx="5"/>
                  <a:endCxn id="258" idx="0"/>
                </p:cNvCxnSpPr>
                <p:nvPr/>
              </p:nvCxnSpPr>
              <p:spPr>
                <a:xfrm flipH="1">
                  <a:off x="11074484" y="3261322"/>
                  <a:ext cx="359443" cy="22048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2" name="TextBox 151"/>
                <p:cNvSpPr txBox="1"/>
                <p:nvPr/>
              </p:nvSpPr>
              <p:spPr>
                <a:xfrm flipH="1">
                  <a:off x="11064159" y="401984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70</a:t>
                  </a:r>
                  <a:endParaRPr lang="es-CL" sz="1200" baseline="-25000" dirty="0"/>
                </a:p>
              </p:txBody>
            </p:sp>
            <p:sp>
              <p:nvSpPr>
                <p:cNvPr id="263" name="Oval 152"/>
                <p:cNvSpPr>
                  <a:spLocks noChangeAspect="1"/>
                </p:cNvSpPr>
                <p:nvPr/>
              </p:nvSpPr>
              <p:spPr>
                <a:xfrm flipH="1">
                  <a:off x="11089183" y="401250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66" name="Straight Connector 155"/>
                <p:cNvCxnSpPr>
                  <a:stCxn id="258" idx="3"/>
                  <a:endCxn id="263" idx="0"/>
                </p:cNvCxnSpPr>
                <p:nvPr/>
              </p:nvCxnSpPr>
              <p:spPr>
                <a:xfrm>
                  <a:off x="11175289" y="3725168"/>
                  <a:ext cx="56454" cy="287339"/>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7" name="Straight Connector 156"/>
                <p:cNvCxnSpPr>
                  <a:stCxn id="258" idx="5"/>
                  <a:endCxn id="265" idx="0"/>
                </p:cNvCxnSpPr>
                <p:nvPr/>
              </p:nvCxnSpPr>
              <p:spPr>
                <a:xfrm flipH="1">
                  <a:off x="10809933" y="3725168"/>
                  <a:ext cx="163746" cy="286393"/>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68" name="Group 99"/>
                <p:cNvGrpSpPr/>
                <p:nvPr/>
              </p:nvGrpSpPr>
              <p:grpSpPr>
                <a:xfrm flipH="1">
                  <a:off x="11020603" y="4294942"/>
                  <a:ext cx="419100" cy="180975"/>
                  <a:chOff x="5772150" y="2628900"/>
                  <a:chExt cx="419100" cy="180975"/>
                </a:xfrm>
              </p:grpSpPr>
              <p:grpSp>
                <p:nvGrpSpPr>
                  <p:cNvPr id="308" name="Group 92"/>
                  <p:cNvGrpSpPr/>
                  <p:nvPr/>
                </p:nvGrpSpPr>
                <p:grpSpPr>
                  <a:xfrm>
                    <a:off x="5772150" y="2628900"/>
                    <a:ext cx="161925" cy="180975"/>
                    <a:chOff x="5772150" y="2628900"/>
                    <a:chExt cx="161925" cy="180975"/>
                  </a:xfrm>
                </p:grpSpPr>
                <p:cxnSp>
                  <p:nvCxnSpPr>
                    <p:cNvPr id="314" name="Straight Connector 164"/>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15" name="Group 91"/>
                    <p:cNvGrpSpPr/>
                    <p:nvPr/>
                  </p:nvGrpSpPr>
                  <p:grpSpPr>
                    <a:xfrm>
                      <a:off x="5772150" y="2790825"/>
                      <a:ext cx="152400" cy="19050"/>
                      <a:chOff x="5105400" y="3200400"/>
                      <a:chExt cx="152400" cy="19050"/>
                    </a:xfrm>
                  </p:grpSpPr>
                  <p:cxnSp>
                    <p:nvCxnSpPr>
                      <p:cNvPr id="316" name="Straight Connector 166"/>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7" name="Straight Connector 167"/>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309" name="Group 93"/>
                  <p:cNvGrpSpPr/>
                  <p:nvPr/>
                </p:nvGrpSpPr>
                <p:grpSpPr>
                  <a:xfrm flipH="1">
                    <a:off x="6029325" y="2628900"/>
                    <a:ext cx="161925" cy="180975"/>
                    <a:chOff x="5772150" y="2628900"/>
                    <a:chExt cx="161925" cy="180975"/>
                  </a:xfrm>
                </p:grpSpPr>
                <p:cxnSp>
                  <p:nvCxnSpPr>
                    <p:cNvPr id="310" name="Straight Connector 160"/>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11" name="Group 91"/>
                    <p:cNvGrpSpPr/>
                    <p:nvPr/>
                  </p:nvGrpSpPr>
                  <p:grpSpPr>
                    <a:xfrm>
                      <a:off x="5772150" y="2790825"/>
                      <a:ext cx="152400" cy="19050"/>
                      <a:chOff x="5105400" y="3200400"/>
                      <a:chExt cx="152400" cy="19050"/>
                    </a:xfrm>
                  </p:grpSpPr>
                  <p:cxnSp>
                    <p:nvCxnSpPr>
                      <p:cNvPr id="312" name="Straight Connector 162"/>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Connector 163"/>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270" name="TextBox 179"/>
                <p:cNvSpPr txBox="1"/>
                <p:nvPr/>
              </p:nvSpPr>
              <p:spPr>
                <a:xfrm flipH="1">
                  <a:off x="11904994" y="4019848"/>
                  <a:ext cx="420308"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100</a:t>
                  </a:r>
                  <a:endParaRPr lang="es-CL" sz="1200" baseline="-25000" dirty="0"/>
                </a:p>
              </p:txBody>
            </p:sp>
            <p:sp>
              <p:nvSpPr>
                <p:cNvPr id="271" name="Oval 180"/>
                <p:cNvSpPr>
                  <a:spLocks noChangeAspect="1"/>
                </p:cNvSpPr>
                <p:nvPr/>
              </p:nvSpPr>
              <p:spPr>
                <a:xfrm flipH="1">
                  <a:off x="11969293" y="4012507"/>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sp>
              <p:nvSpPr>
                <p:cNvPr id="272" name="TextBox 181"/>
                <p:cNvSpPr txBox="1"/>
                <p:nvPr/>
              </p:nvSpPr>
              <p:spPr>
                <a:xfrm flipH="1">
                  <a:off x="11534118" y="4028878"/>
                  <a:ext cx="341760" cy="276999"/>
                </a:xfrm>
                <a:prstGeom prst="rect">
                  <a:avLst/>
                </a:prstGeom>
                <a:ln w="3175">
                  <a:no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wrap="none" rtlCol="0">
                  <a:spAutoFit/>
                </a:bodyPr>
                <a:lstStyle/>
                <a:p>
                  <a:pPr algn="ctr"/>
                  <a:r>
                    <a:rPr lang="es-CL" sz="1200" dirty="0"/>
                    <a:t>80</a:t>
                  </a:r>
                  <a:endParaRPr lang="es-CL" sz="1200" baseline="-25000" dirty="0"/>
                </a:p>
              </p:txBody>
            </p:sp>
            <p:sp>
              <p:nvSpPr>
                <p:cNvPr id="273" name="Oval 182"/>
                <p:cNvSpPr>
                  <a:spLocks noChangeAspect="1"/>
                </p:cNvSpPr>
                <p:nvPr/>
              </p:nvSpPr>
              <p:spPr>
                <a:xfrm flipH="1">
                  <a:off x="11551717" y="4011561"/>
                  <a:ext cx="285120" cy="285120"/>
                </a:xfrm>
                <a:prstGeom prst="ellips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200"/>
                </a:p>
              </p:txBody>
            </p:sp>
            <p:cxnSp>
              <p:nvCxnSpPr>
                <p:cNvPr id="274" name="Straight Connector 183"/>
                <p:cNvCxnSpPr>
                  <a:stCxn id="256" idx="3"/>
                </p:cNvCxnSpPr>
                <p:nvPr/>
              </p:nvCxnSpPr>
              <p:spPr>
                <a:xfrm>
                  <a:off x="11980878" y="3725168"/>
                  <a:ext cx="170688" cy="294959"/>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5" name="Straight Connector 184"/>
                <p:cNvCxnSpPr>
                  <a:stCxn id="256" idx="5"/>
                  <a:endCxn id="273" idx="0"/>
                </p:cNvCxnSpPr>
                <p:nvPr/>
              </p:nvCxnSpPr>
              <p:spPr>
                <a:xfrm flipH="1">
                  <a:off x="11694277" y="3725168"/>
                  <a:ext cx="84991" cy="286393"/>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76" name="Group 99"/>
                <p:cNvGrpSpPr/>
                <p:nvPr/>
              </p:nvGrpSpPr>
              <p:grpSpPr>
                <a:xfrm flipH="1">
                  <a:off x="11900713" y="4294942"/>
                  <a:ext cx="419100" cy="180975"/>
                  <a:chOff x="5772150" y="2628900"/>
                  <a:chExt cx="419100" cy="180975"/>
                </a:xfrm>
              </p:grpSpPr>
              <p:grpSp>
                <p:nvGrpSpPr>
                  <p:cNvPr id="288" name="Group 92"/>
                  <p:cNvGrpSpPr/>
                  <p:nvPr/>
                </p:nvGrpSpPr>
                <p:grpSpPr>
                  <a:xfrm>
                    <a:off x="5772150" y="2628900"/>
                    <a:ext cx="161925" cy="180975"/>
                    <a:chOff x="5772150" y="2628900"/>
                    <a:chExt cx="161925" cy="180975"/>
                  </a:xfrm>
                </p:grpSpPr>
                <p:cxnSp>
                  <p:nvCxnSpPr>
                    <p:cNvPr id="294" name="Straight Connector 192"/>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95" name="Group 91"/>
                    <p:cNvGrpSpPr/>
                    <p:nvPr/>
                  </p:nvGrpSpPr>
                  <p:grpSpPr>
                    <a:xfrm>
                      <a:off x="5772150" y="2790825"/>
                      <a:ext cx="152400" cy="19050"/>
                      <a:chOff x="5105400" y="3200400"/>
                      <a:chExt cx="152400" cy="19050"/>
                    </a:xfrm>
                  </p:grpSpPr>
                  <p:cxnSp>
                    <p:nvCxnSpPr>
                      <p:cNvPr id="296" name="Straight Connector 194"/>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Connector 195"/>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89" name="Group 93"/>
                  <p:cNvGrpSpPr/>
                  <p:nvPr/>
                </p:nvGrpSpPr>
                <p:grpSpPr>
                  <a:xfrm flipH="1">
                    <a:off x="6029325" y="2628900"/>
                    <a:ext cx="161925" cy="180975"/>
                    <a:chOff x="5772150" y="2628900"/>
                    <a:chExt cx="161925" cy="180975"/>
                  </a:xfrm>
                </p:grpSpPr>
                <p:cxnSp>
                  <p:nvCxnSpPr>
                    <p:cNvPr id="290" name="Straight Connector 188"/>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91" name="Group 91"/>
                    <p:cNvGrpSpPr/>
                    <p:nvPr/>
                  </p:nvGrpSpPr>
                  <p:grpSpPr>
                    <a:xfrm>
                      <a:off x="5772150" y="2790825"/>
                      <a:ext cx="152400" cy="19050"/>
                      <a:chOff x="5105400" y="3200400"/>
                      <a:chExt cx="152400" cy="19050"/>
                    </a:xfrm>
                  </p:grpSpPr>
                  <p:cxnSp>
                    <p:nvCxnSpPr>
                      <p:cNvPr id="292" name="Straight Connector 190"/>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191"/>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277" name="Group 110"/>
                <p:cNvGrpSpPr/>
                <p:nvPr/>
              </p:nvGrpSpPr>
              <p:grpSpPr>
                <a:xfrm flipH="1">
                  <a:off x="11472088" y="4294447"/>
                  <a:ext cx="419100" cy="180975"/>
                  <a:chOff x="5772150" y="2628900"/>
                  <a:chExt cx="419100" cy="180975"/>
                </a:xfrm>
              </p:grpSpPr>
              <p:grpSp>
                <p:nvGrpSpPr>
                  <p:cNvPr id="278" name="Group 92"/>
                  <p:cNvGrpSpPr/>
                  <p:nvPr/>
                </p:nvGrpSpPr>
                <p:grpSpPr>
                  <a:xfrm>
                    <a:off x="5772150" y="2628900"/>
                    <a:ext cx="161925" cy="180975"/>
                    <a:chOff x="5772150" y="2628900"/>
                    <a:chExt cx="161925" cy="180975"/>
                  </a:xfrm>
                </p:grpSpPr>
                <p:cxnSp>
                  <p:nvCxnSpPr>
                    <p:cNvPr id="284" name="Straight Connector 203"/>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85" name="Group 91"/>
                    <p:cNvGrpSpPr/>
                    <p:nvPr/>
                  </p:nvGrpSpPr>
                  <p:grpSpPr>
                    <a:xfrm>
                      <a:off x="5772150" y="2790825"/>
                      <a:ext cx="152400" cy="19050"/>
                      <a:chOff x="5105400" y="3200400"/>
                      <a:chExt cx="152400" cy="19050"/>
                    </a:xfrm>
                  </p:grpSpPr>
                  <p:cxnSp>
                    <p:nvCxnSpPr>
                      <p:cNvPr id="286" name="Straight Connector 205"/>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Straight Connector 206"/>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79" name="Group 93"/>
                  <p:cNvGrpSpPr/>
                  <p:nvPr/>
                </p:nvGrpSpPr>
                <p:grpSpPr>
                  <a:xfrm flipH="1">
                    <a:off x="6029325" y="2628900"/>
                    <a:ext cx="161925" cy="180975"/>
                    <a:chOff x="5772150" y="2628900"/>
                    <a:chExt cx="161925" cy="180975"/>
                  </a:xfrm>
                </p:grpSpPr>
                <p:cxnSp>
                  <p:nvCxnSpPr>
                    <p:cNvPr id="280" name="Straight Connector 199"/>
                    <p:cNvCxnSpPr/>
                    <p:nvPr/>
                  </p:nvCxnSpPr>
                  <p:spPr>
                    <a:xfrm flipH="1">
                      <a:off x="5857875" y="2628900"/>
                      <a:ext cx="76200" cy="152400"/>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81" name="Group 91"/>
                    <p:cNvGrpSpPr/>
                    <p:nvPr/>
                  </p:nvGrpSpPr>
                  <p:grpSpPr>
                    <a:xfrm>
                      <a:off x="5772150" y="2790825"/>
                      <a:ext cx="152400" cy="19050"/>
                      <a:chOff x="5105400" y="3200400"/>
                      <a:chExt cx="152400" cy="19050"/>
                    </a:xfrm>
                  </p:grpSpPr>
                  <p:cxnSp>
                    <p:nvCxnSpPr>
                      <p:cNvPr id="282" name="Straight Connector 201"/>
                      <p:cNvCxnSpPr/>
                      <p:nvPr/>
                    </p:nvCxnSpPr>
                    <p:spPr>
                      <a:xfrm>
                        <a:off x="5105400" y="320040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Connector 202"/>
                      <p:cNvCxnSpPr/>
                      <p:nvPr/>
                    </p:nvCxnSpPr>
                    <p:spPr>
                      <a:xfrm>
                        <a:off x="5105400" y="3219450"/>
                        <a:ext cx="152400" cy="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grpSp>
      </p:grpSp>
      <p:sp>
        <p:nvSpPr>
          <p:cNvPr id="358" name="Multiplicar 357"/>
          <p:cNvSpPr/>
          <p:nvPr/>
        </p:nvSpPr>
        <p:spPr>
          <a:xfrm>
            <a:off x="6331108" y="2258296"/>
            <a:ext cx="612000" cy="61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8" name="Grupo 7"/>
          <p:cNvGrpSpPr/>
          <p:nvPr/>
        </p:nvGrpSpPr>
        <p:grpSpPr>
          <a:xfrm>
            <a:off x="6211566" y="4010860"/>
            <a:ext cx="341760" cy="285120"/>
            <a:chOff x="6652292" y="4531960"/>
            <a:chExt cx="341760" cy="285120"/>
          </a:xfrm>
        </p:grpSpPr>
        <p:sp>
          <p:nvSpPr>
            <p:cNvPr id="361" name="Oval 154"/>
            <p:cNvSpPr>
              <a:spLocks noChangeAspect="1"/>
            </p:cNvSpPr>
            <p:nvPr/>
          </p:nvSpPr>
          <p:spPr>
            <a:xfrm flipH="1">
              <a:off x="6680612" y="4531960"/>
              <a:ext cx="285120" cy="28512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62" name="TextBox 153"/>
            <p:cNvSpPr txBox="1"/>
            <p:nvPr/>
          </p:nvSpPr>
          <p:spPr>
            <a:xfrm flipH="1">
              <a:off x="6652292" y="4536021"/>
              <a:ext cx="341760" cy="276999"/>
            </a:xfrm>
            <a:prstGeom prst="rect">
              <a:avLst/>
            </a:prstGeom>
            <a:noFill/>
          </p:spPr>
          <p:txBody>
            <a:bodyPr wrap="none" rtlCol="0">
              <a:spAutoFit/>
            </a:bodyPr>
            <a:lstStyle/>
            <a:p>
              <a:pPr algn="ctr"/>
              <a:r>
                <a:rPr lang="es-CL" sz="1200" dirty="0"/>
                <a:t>40</a:t>
              </a:r>
              <a:endParaRPr lang="es-CL" sz="1200" baseline="-25000" dirty="0"/>
            </a:p>
          </p:txBody>
        </p:sp>
      </p:grpSp>
      <p:sp>
        <p:nvSpPr>
          <p:cNvPr id="162" name="TextBox 46"/>
          <p:cNvSpPr txBox="1"/>
          <p:nvPr/>
        </p:nvSpPr>
        <p:spPr>
          <a:xfrm>
            <a:off x="9625" y="1066800"/>
            <a:ext cx="9144000" cy="830997"/>
          </a:xfrm>
          <a:prstGeom prst="rect">
            <a:avLst/>
          </a:prstGeom>
          <a:noFill/>
        </p:spPr>
        <p:txBody>
          <a:bodyPr wrap="square" rtlCol="0">
            <a:spAutoFit/>
          </a:bodyPr>
          <a:lstStyle/>
          <a:p>
            <a:pPr marL="179388" indent="-179388" algn="just"/>
            <a:r>
              <a:rPr lang="es-CL" sz="1600" b="1" dirty="0"/>
              <a:t>Forma 2:</a:t>
            </a:r>
          </a:p>
          <a:p>
            <a:pPr algn="just"/>
            <a:r>
              <a:rPr lang="es-CL" sz="1600" dirty="0"/>
              <a:t>Para eliminar el elemento de la raíz, mover el subárbol derecho, a la </a:t>
            </a:r>
            <a:r>
              <a:rPr lang="es-CL" sz="1600" b="1" dirty="0"/>
              <a:t>derecha</a:t>
            </a:r>
            <a:r>
              <a:rPr lang="es-CL" sz="1600" dirty="0"/>
              <a:t> del </a:t>
            </a:r>
            <a:r>
              <a:rPr lang="es-CL" sz="1600" b="1" dirty="0"/>
              <a:t>mayor</a:t>
            </a:r>
            <a:r>
              <a:rPr lang="es-CL" sz="1600" dirty="0"/>
              <a:t> elemento del subárbol </a:t>
            </a:r>
            <a:r>
              <a:rPr lang="es-CL" sz="1600" b="1" dirty="0"/>
              <a:t>izquierdo</a:t>
            </a:r>
            <a:r>
              <a:rPr lang="es-CL" sz="1600" dirty="0"/>
              <a:t>. (</a:t>
            </a:r>
            <a:r>
              <a:rPr lang="es-CL" sz="1600" b="1" dirty="0" err="1">
                <a:solidFill>
                  <a:srgbClr val="00B050"/>
                </a:solidFill>
              </a:rPr>
              <a:t>izquierdo</a:t>
            </a:r>
            <a:r>
              <a:rPr lang="es-CL" sz="1600" dirty="0" err="1">
                <a:sym typeface="Symbol"/>
              </a:rPr>
              <a:t></a:t>
            </a:r>
            <a:r>
              <a:rPr lang="es-CL" sz="1600" b="1" dirty="0" err="1">
                <a:solidFill>
                  <a:srgbClr val="00B050"/>
                </a:solidFill>
                <a:sym typeface="Symbol"/>
              </a:rPr>
              <a:t>menores</a:t>
            </a:r>
            <a:r>
              <a:rPr lang="es-CL" sz="1600" dirty="0" err="1">
                <a:sym typeface="Symbol"/>
              </a:rPr>
              <a:t></a:t>
            </a:r>
            <a:r>
              <a:rPr lang="es-CL" sz="1600" b="1" dirty="0" err="1">
                <a:solidFill>
                  <a:srgbClr val="00B050"/>
                </a:solidFill>
                <a:sym typeface="Symbol"/>
              </a:rPr>
              <a:t>verde</a:t>
            </a:r>
            <a:r>
              <a:rPr lang="es-CL" sz="1600" dirty="0">
                <a:sym typeface="Symbol"/>
              </a:rPr>
              <a:t>; </a:t>
            </a:r>
            <a:r>
              <a:rPr lang="es-CL" sz="1600" b="1" dirty="0" err="1">
                <a:solidFill>
                  <a:srgbClr val="C00000"/>
                </a:solidFill>
              </a:rPr>
              <a:t>derecho</a:t>
            </a:r>
            <a:r>
              <a:rPr lang="es-CL" sz="1600" dirty="0" err="1">
                <a:sym typeface="Symbol"/>
              </a:rPr>
              <a:t></a:t>
            </a:r>
            <a:r>
              <a:rPr lang="es-CL" sz="1600" b="1" dirty="0" err="1">
                <a:solidFill>
                  <a:srgbClr val="C00000"/>
                </a:solidFill>
                <a:sym typeface="Symbol"/>
              </a:rPr>
              <a:t>mayores</a:t>
            </a:r>
            <a:r>
              <a:rPr lang="es-CL" sz="1600" dirty="0" err="1">
                <a:sym typeface="Symbol"/>
              </a:rPr>
              <a:t></a:t>
            </a:r>
            <a:r>
              <a:rPr lang="es-CL" sz="1600" b="1" dirty="0" err="1">
                <a:solidFill>
                  <a:srgbClr val="C00000"/>
                </a:solidFill>
                <a:sym typeface="Symbol"/>
              </a:rPr>
              <a:t>rojo</a:t>
            </a:r>
            <a:r>
              <a:rPr lang="es-CL" sz="1600" dirty="0">
                <a:sym typeface="Symbol"/>
              </a:rPr>
              <a:t>)</a:t>
            </a:r>
            <a:endParaRPr lang="es-CL" sz="1600" dirty="0"/>
          </a:p>
        </p:txBody>
      </p:sp>
      <p:sp>
        <p:nvSpPr>
          <p:cNvPr id="164" name="TextBox 6"/>
          <p:cNvSpPr txBox="1"/>
          <p:nvPr/>
        </p:nvSpPr>
        <p:spPr>
          <a:xfrm>
            <a:off x="1756322" y="2152921"/>
            <a:ext cx="284052" cy="369332"/>
          </a:xfrm>
          <a:prstGeom prst="rect">
            <a:avLst/>
          </a:prstGeom>
          <a:noFill/>
        </p:spPr>
        <p:txBody>
          <a:bodyPr wrap="none" rtlCol="0">
            <a:spAutoFit/>
          </a:bodyPr>
          <a:lstStyle/>
          <a:p>
            <a:pPr algn="ctr"/>
            <a:r>
              <a:rPr lang="es-CL"/>
              <a:t>x</a:t>
            </a:r>
            <a:endParaRPr lang="es-CL" baseline="-25000" dirty="0"/>
          </a:p>
        </p:txBody>
      </p:sp>
      <p:sp>
        <p:nvSpPr>
          <p:cNvPr id="165" name="Oval 9"/>
          <p:cNvSpPr>
            <a:spLocks noChangeAspect="1"/>
          </p:cNvSpPr>
          <p:nvPr/>
        </p:nvSpPr>
        <p:spPr>
          <a:xfrm>
            <a:off x="1693031" y="21328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66" name="Straight Connector 18"/>
          <p:cNvCxnSpPr>
            <a:stCxn id="165" idx="3"/>
          </p:cNvCxnSpPr>
          <p:nvPr/>
        </p:nvCxnSpPr>
        <p:spPr>
          <a:xfrm flipH="1">
            <a:off x="1195694" y="2470807"/>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29"/>
          <p:cNvCxnSpPr>
            <a:endCxn id="165" idx="5"/>
          </p:cNvCxnSpPr>
          <p:nvPr/>
        </p:nvCxnSpPr>
        <p:spPr>
          <a:xfrm flipH="1" flipV="1">
            <a:off x="2031038" y="2470807"/>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Isosceles Triangle 30"/>
          <p:cNvSpPr/>
          <p:nvPr/>
        </p:nvSpPr>
        <p:spPr>
          <a:xfrm>
            <a:off x="1981200" y="3018172"/>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9" name="Isosceles Triangle 31"/>
          <p:cNvSpPr/>
          <p:nvPr/>
        </p:nvSpPr>
        <p:spPr>
          <a:xfrm>
            <a:off x="533400" y="3018172"/>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0" name="Oval 15"/>
          <p:cNvSpPr/>
          <p:nvPr/>
        </p:nvSpPr>
        <p:spPr>
          <a:xfrm>
            <a:off x="1768929" y="3932572"/>
            <a:ext cx="152400" cy="152400"/>
          </a:xfrm>
          <a:prstGeom prst="ellips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1" name="Right Arrow 47"/>
          <p:cNvSpPr/>
          <p:nvPr/>
        </p:nvSpPr>
        <p:spPr>
          <a:xfrm rot="5400000">
            <a:off x="1752600" y="4340226"/>
            <a:ext cx="3048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2" name="Isosceles Triangle 44"/>
          <p:cNvSpPr/>
          <p:nvPr/>
        </p:nvSpPr>
        <p:spPr>
          <a:xfrm>
            <a:off x="1245054" y="5704071"/>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3" name="Isosceles Triangle 45"/>
          <p:cNvSpPr/>
          <p:nvPr/>
        </p:nvSpPr>
        <p:spPr>
          <a:xfrm>
            <a:off x="533400" y="4637271"/>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4" name="Oval 16"/>
          <p:cNvSpPr/>
          <p:nvPr/>
        </p:nvSpPr>
        <p:spPr>
          <a:xfrm>
            <a:off x="1755074" y="5551671"/>
            <a:ext cx="152400" cy="152400"/>
          </a:xfrm>
          <a:prstGeom prst="ellips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0"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34773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6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6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6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5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34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9" presetClass="path" presetSubtype="0" accel="50000" decel="50000" fill="hold" nodeType="clickEffect">
                                  <p:stCondLst>
                                    <p:cond delay="0"/>
                                  </p:stCondLst>
                                  <p:childTnLst>
                                    <p:animMotion origin="layout" path="M -4.44444E-6 -3.33333E-6 L -0.10677 0.20393 " pathEditMode="relative" rAng="0" ptsTypes="AA">
                                      <p:cBhvr>
                                        <p:cTn id="82" dur="2000" fill="hold"/>
                                        <p:tgtEl>
                                          <p:spTgt spid="6"/>
                                        </p:tgtEl>
                                        <p:attrNameLst>
                                          <p:attrName>ppt_x</p:attrName>
                                          <p:attrName>ppt_y</p:attrName>
                                        </p:attrNameLst>
                                      </p:cBhvr>
                                      <p:rCtr x="-5330" y="10208"/>
                                    </p:animMotion>
                                  </p:childTnLst>
                                </p:cTn>
                              </p:par>
                            </p:childTnLst>
                          </p:cTn>
                        </p:par>
                      </p:childTnLst>
                    </p:cTn>
                  </p:par>
                  <p:par>
                    <p:cTn id="83" fill="hold">
                      <p:stCondLst>
                        <p:cond delay="indefinite"/>
                      </p:stCondLst>
                      <p:childTnLst>
                        <p:par>
                          <p:cTn id="84" fill="hold">
                            <p:stCondLst>
                              <p:cond delay="0"/>
                            </p:stCondLst>
                            <p:childTnLst>
                              <p:par>
                                <p:cTn id="85" presetID="49" presetClass="path" presetSubtype="0" accel="50000" decel="50000" fill="hold" nodeType="clickEffect">
                                  <p:stCondLst>
                                    <p:cond delay="0"/>
                                  </p:stCondLst>
                                  <p:childTnLst>
                                    <p:animMotion origin="layout" path="M 2.22222E-6 -0.00023 L -0.09097 0.09514 " pathEditMode="relative" rAng="0" ptsTypes="AA">
                                      <p:cBhvr>
                                        <p:cTn id="86" dur="2000" fill="hold"/>
                                        <p:tgtEl>
                                          <p:spTgt spid="5"/>
                                        </p:tgtEl>
                                        <p:attrNameLst>
                                          <p:attrName>ppt_x</p:attrName>
                                          <p:attrName>ppt_y</p:attrName>
                                        </p:attrNameLst>
                                      </p:cBhvr>
                                      <p:rCtr x="-4549" y="4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animBg="1"/>
      <p:bldP spid="358" grpId="1" animBg="1"/>
      <p:bldP spid="162" grpId="0"/>
      <p:bldP spid="164" grpId="0"/>
      <p:bldP spid="164" grpId="1"/>
      <p:bldP spid="165" grpId="0" animBg="1"/>
      <p:bldP spid="165" grpId="1" animBg="1"/>
      <p:bldP spid="168" grpId="0" animBg="1"/>
      <p:bldP spid="169" grpId="0" animBg="1"/>
      <p:bldP spid="170" grpId="0" animBg="1"/>
      <p:bldP spid="171" grpId="0" animBg="1"/>
      <p:bldP spid="172" grpId="0" animBg="1"/>
      <p:bldP spid="173" grpId="0" animBg="1"/>
      <p:bldP spid="17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53</a:t>
            </a:fld>
            <a:endParaRPr lang="en-US" dirty="0"/>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162" name="TextBox 46"/>
          <p:cNvSpPr txBox="1"/>
          <p:nvPr/>
        </p:nvSpPr>
        <p:spPr>
          <a:xfrm>
            <a:off x="9625" y="1066800"/>
            <a:ext cx="9144000" cy="584775"/>
          </a:xfrm>
          <a:prstGeom prst="rect">
            <a:avLst/>
          </a:prstGeom>
          <a:noFill/>
        </p:spPr>
        <p:txBody>
          <a:bodyPr wrap="square" rtlCol="0">
            <a:spAutoFit/>
          </a:bodyPr>
          <a:lstStyle/>
          <a:p>
            <a:pPr marL="179388" indent="-179388" algn="just"/>
            <a:r>
              <a:rPr lang="es-CL" sz="1600" b="1" dirty="0"/>
              <a:t>Análisis:</a:t>
            </a:r>
          </a:p>
          <a:p>
            <a:pPr algn="just"/>
            <a:r>
              <a:rPr lang="es-CL" sz="1600" dirty="0"/>
              <a:t>El problema de las Formas 1 y 2, es que el ABO queda muy desbalanceado:</a:t>
            </a:r>
          </a:p>
        </p:txBody>
      </p:sp>
      <p:grpSp>
        <p:nvGrpSpPr>
          <p:cNvPr id="14" name="Grupo 13"/>
          <p:cNvGrpSpPr/>
          <p:nvPr/>
        </p:nvGrpSpPr>
        <p:grpSpPr>
          <a:xfrm>
            <a:off x="1498146" y="1983432"/>
            <a:ext cx="1975758" cy="2775724"/>
            <a:chOff x="1605642" y="1932801"/>
            <a:chExt cx="1975758" cy="2775724"/>
          </a:xfrm>
        </p:grpSpPr>
        <p:grpSp>
          <p:nvGrpSpPr>
            <p:cNvPr id="3" name="Grupo 2"/>
            <p:cNvGrpSpPr/>
            <p:nvPr/>
          </p:nvGrpSpPr>
          <p:grpSpPr>
            <a:xfrm>
              <a:off x="1605642" y="2667000"/>
              <a:ext cx="1975758" cy="2041525"/>
              <a:chOff x="1605642" y="2667000"/>
              <a:chExt cx="1975758" cy="2041525"/>
            </a:xfrm>
          </p:grpSpPr>
          <p:sp>
            <p:nvSpPr>
              <p:cNvPr id="160" name="Isosceles Triangle 44"/>
              <p:cNvSpPr/>
              <p:nvPr/>
            </p:nvSpPr>
            <p:spPr>
              <a:xfrm>
                <a:off x="1605642" y="3717925"/>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1" name="Isosceles Triangle 45"/>
              <p:cNvSpPr/>
              <p:nvPr/>
            </p:nvSpPr>
            <p:spPr>
              <a:xfrm>
                <a:off x="2286000" y="2667000"/>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5" name="Oval 16"/>
              <p:cNvSpPr/>
              <p:nvPr/>
            </p:nvSpPr>
            <p:spPr>
              <a:xfrm>
                <a:off x="2258290" y="3581400"/>
                <a:ext cx="152400" cy="152400"/>
              </a:xfrm>
              <a:prstGeom prst="ellipse">
                <a:avLst/>
              </a:prstGeom>
              <a:solidFill>
                <a:srgbClr val="C0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13" name="CuadroTexto 12"/>
            <p:cNvSpPr txBox="1"/>
            <p:nvPr/>
          </p:nvSpPr>
          <p:spPr>
            <a:xfrm>
              <a:off x="2116435" y="1932801"/>
              <a:ext cx="954172" cy="369332"/>
            </a:xfrm>
            <a:prstGeom prst="rect">
              <a:avLst/>
            </a:prstGeom>
            <a:noFill/>
          </p:spPr>
          <p:txBody>
            <a:bodyPr wrap="none" rtlCol="0">
              <a:spAutoFit/>
            </a:bodyPr>
            <a:lstStyle/>
            <a:p>
              <a:r>
                <a:rPr lang="es-ES" dirty="0"/>
                <a:t>Forma 1</a:t>
              </a:r>
              <a:endParaRPr lang="es-CL" dirty="0"/>
            </a:p>
          </p:txBody>
        </p:sp>
      </p:grpSp>
      <p:grpSp>
        <p:nvGrpSpPr>
          <p:cNvPr id="15" name="Grupo 14"/>
          <p:cNvGrpSpPr/>
          <p:nvPr/>
        </p:nvGrpSpPr>
        <p:grpSpPr>
          <a:xfrm>
            <a:off x="5460546" y="1981200"/>
            <a:ext cx="2007054" cy="2793831"/>
            <a:chOff x="2742859" y="1930569"/>
            <a:chExt cx="2007054" cy="2793831"/>
          </a:xfrm>
        </p:grpSpPr>
        <p:grpSp>
          <p:nvGrpSpPr>
            <p:cNvPr id="12" name="Grupo 11"/>
            <p:cNvGrpSpPr/>
            <p:nvPr/>
          </p:nvGrpSpPr>
          <p:grpSpPr>
            <a:xfrm>
              <a:off x="2742859" y="2667000"/>
              <a:ext cx="2007054" cy="2057400"/>
              <a:chOff x="1253550" y="4637271"/>
              <a:chExt cx="2007054" cy="2057400"/>
            </a:xfrm>
          </p:grpSpPr>
          <p:sp>
            <p:nvSpPr>
              <p:cNvPr id="176" name="Isosceles Triangle 44"/>
              <p:cNvSpPr/>
              <p:nvPr/>
            </p:nvSpPr>
            <p:spPr>
              <a:xfrm>
                <a:off x="1965204" y="5704071"/>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7" name="Isosceles Triangle 45"/>
              <p:cNvSpPr/>
              <p:nvPr/>
            </p:nvSpPr>
            <p:spPr>
              <a:xfrm>
                <a:off x="1253550" y="4637271"/>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8" name="Oval 16"/>
              <p:cNvSpPr/>
              <p:nvPr/>
            </p:nvSpPr>
            <p:spPr>
              <a:xfrm>
                <a:off x="2475224" y="5551671"/>
                <a:ext cx="152400" cy="152400"/>
              </a:xfrm>
              <a:prstGeom prst="ellips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179" name="CuadroTexto 178"/>
            <p:cNvSpPr txBox="1"/>
            <p:nvPr/>
          </p:nvSpPr>
          <p:spPr>
            <a:xfrm>
              <a:off x="3269300" y="1930569"/>
              <a:ext cx="954172" cy="369332"/>
            </a:xfrm>
            <a:prstGeom prst="rect">
              <a:avLst/>
            </a:prstGeom>
            <a:noFill/>
          </p:spPr>
          <p:txBody>
            <a:bodyPr wrap="none" rtlCol="0">
              <a:spAutoFit/>
            </a:bodyPr>
            <a:lstStyle/>
            <a:p>
              <a:r>
                <a:rPr lang="es-ES" dirty="0"/>
                <a:t>Forma 2</a:t>
              </a:r>
              <a:endParaRPr lang="es-CL" dirty="0"/>
            </a:p>
          </p:txBody>
        </p:sp>
      </p:grpSp>
      <p:sp>
        <p:nvSpPr>
          <p:cNvPr id="1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82156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54</a:t>
            </a:fld>
            <a:endParaRPr lang="en-US" dirty="0"/>
          </a:p>
        </p:txBody>
      </p:sp>
      <p:sp>
        <p:nvSpPr>
          <p:cNvPr id="142" name="TextBox 46"/>
          <p:cNvSpPr txBox="1"/>
          <p:nvPr/>
        </p:nvSpPr>
        <p:spPr>
          <a:xfrm>
            <a:off x="11118" y="1066800"/>
            <a:ext cx="9132882" cy="861774"/>
          </a:xfrm>
          <a:prstGeom prst="rect">
            <a:avLst/>
          </a:prstGeom>
          <a:noFill/>
          <a:ln>
            <a:noFill/>
          </a:ln>
        </p:spPr>
        <p:txBody>
          <a:bodyPr wrap="square" rtlCol="0">
            <a:spAutoFit/>
          </a:bodyPr>
          <a:lstStyle/>
          <a:p>
            <a:pPr marL="179388" indent="-179388" algn="just"/>
            <a:r>
              <a:rPr lang="es-CL" sz="1600" b="1" dirty="0"/>
              <a:t>Forma 3:</a:t>
            </a:r>
          </a:p>
          <a:p>
            <a:pPr algn="just"/>
            <a:r>
              <a:rPr lang="es-CL" sz="1600" dirty="0"/>
              <a:t>Para eliminar el elemento de la raíz, reemplazar la raíz por el </a:t>
            </a:r>
            <a:r>
              <a:rPr lang="es-CL" sz="1600" b="1" dirty="0"/>
              <a:t>menor</a:t>
            </a:r>
            <a:r>
              <a:rPr lang="es-CL" sz="1600" dirty="0"/>
              <a:t> elemento del subárbol </a:t>
            </a:r>
            <a:r>
              <a:rPr lang="es-CL" sz="1600" b="1" dirty="0"/>
              <a:t>derecho</a:t>
            </a:r>
            <a:r>
              <a:rPr lang="es-CL" sz="1600" dirty="0"/>
              <a:t>. (</a:t>
            </a:r>
            <a:r>
              <a:rPr lang="es-CL" sz="1600" b="1" dirty="0" err="1">
                <a:solidFill>
                  <a:srgbClr val="00B050"/>
                </a:solidFill>
              </a:rPr>
              <a:t>izquierdo</a:t>
            </a:r>
            <a:r>
              <a:rPr lang="es-CL" sz="1600" dirty="0" err="1">
                <a:sym typeface="Symbol"/>
              </a:rPr>
              <a:t></a:t>
            </a:r>
            <a:r>
              <a:rPr lang="es-CL" sz="1600" b="1" dirty="0" err="1">
                <a:solidFill>
                  <a:srgbClr val="00B050"/>
                </a:solidFill>
                <a:sym typeface="Symbol"/>
              </a:rPr>
              <a:t>menores</a:t>
            </a:r>
            <a:r>
              <a:rPr lang="es-CL" sz="1600" dirty="0" err="1">
                <a:sym typeface="Symbol"/>
              </a:rPr>
              <a:t></a:t>
            </a:r>
            <a:r>
              <a:rPr lang="es-CL" sz="1600" b="1" dirty="0" err="1">
                <a:solidFill>
                  <a:srgbClr val="00B050"/>
                </a:solidFill>
                <a:sym typeface="Symbol"/>
              </a:rPr>
              <a:t>verde</a:t>
            </a:r>
            <a:r>
              <a:rPr lang="es-CL" sz="1600" dirty="0">
                <a:sym typeface="Symbol"/>
              </a:rPr>
              <a:t>; </a:t>
            </a:r>
            <a:r>
              <a:rPr lang="es-CL" sz="1600" b="1" dirty="0" err="1">
                <a:solidFill>
                  <a:srgbClr val="C00000"/>
                </a:solidFill>
              </a:rPr>
              <a:t>derecho</a:t>
            </a:r>
            <a:r>
              <a:rPr lang="es-CL" sz="1600" dirty="0" err="1">
                <a:sym typeface="Symbol"/>
              </a:rPr>
              <a:t></a:t>
            </a:r>
            <a:r>
              <a:rPr lang="es-CL" sz="1600" b="1" dirty="0" err="1">
                <a:solidFill>
                  <a:srgbClr val="C00000"/>
                </a:solidFill>
                <a:sym typeface="Symbol"/>
              </a:rPr>
              <a:t>mayores</a:t>
            </a:r>
            <a:r>
              <a:rPr lang="es-CL" sz="1600" dirty="0" err="1">
                <a:sym typeface="Symbol"/>
              </a:rPr>
              <a:t></a:t>
            </a:r>
            <a:r>
              <a:rPr lang="es-CL" sz="1600" b="1" dirty="0" err="1">
                <a:solidFill>
                  <a:srgbClr val="C00000"/>
                </a:solidFill>
                <a:sym typeface="Symbol"/>
              </a:rPr>
              <a:t>rojo</a:t>
            </a:r>
            <a:r>
              <a:rPr lang="es-CL" sz="1600" dirty="0">
                <a:sym typeface="Symbol"/>
              </a:rPr>
              <a:t>)</a:t>
            </a:r>
            <a:endParaRPr lang="es-CL" sz="1600" dirty="0"/>
          </a:p>
        </p:txBody>
      </p:sp>
      <p:grpSp>
        <p:nvGrpSpPr>
          <p:cNvPr id="208" name="Group 39"/>
          <p:cNvGrpSpPr/>
          <p:nvPr/>
        </p:nvGrpSpPr>
        <p:grpSpPr>
          <a:xfrm>
            <a:off x="533400" y="2133600"/>
            <a:ext cx="2743200" cy="1875972"/>
            <a:chOff x="762000" y="1371600"/>
            <a:chExt cx="2743200" cy="1875972"/>
          </a:xfrm>
        </p:grpSpPr>
        <p:sp>
          <p:nvSpPr>
            <p:cNvPr id="210" name="Oval 9"/>
            <p:cNvSpPr>
              <a:spLocks noChangeAspect="1"/>
            </p:cNvSpPr>
            <p:nvPr/>
          </p:nvSpPr>
          <p:spPr>
            <a:xfrm>
              <a:off x="1921631" y="13716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X</a:t>
              </a:r>
              <a:endParaRPr lang="es-CL" dirty="0">
                <a:solidFill>
                  <a:schemeClr val="tx1"/>
                </a:solidFill>
              </a:endParaRPr>
            </a:p>
          </p:txBody>
        </p:sp>
        <p:cxnSp>
          <p:nvCxnSpPr>
            <p:cNvPr id="211" name="Straight Connector 18"/>
            <p:cNvCxnSpPr>
              <a:stCxn id="210" idx="3"/>
            </p:cNvCxnSpPr>
            <p:nvPr/>
          </p:nvCxnSpPr>
          <p:spPr>
            <a:xfrm flipH="1">
              <a:off x="1424294" y="1709607"/>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9"/>
            <p:cNvCxnSpPr>
              <a:endCxn id="210" idx="5"/>
            </p:cNvCxnSpPr>
            <p:nvPr/>
          </p:nvCxnSpPr>
          <p:spPr>
            <a:xfrm flipH="1" flipV="1">
              <a:off x="2259638" y="1709607"/>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Isosceles Triangle 30"/>
            <p:cNvSpPr/>
            <p:nvPr/>
          </p:nvSpPr>
          <p:spPr>
            <a:xfrm>
              <a:off x="2209800" y="2256972"/>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5" name="Isosceles Triangle 31"/>
            <p:cNvSpPr/>
            <p:nvPr/>
          </p:nvSpPr>
          <p:spPr>
            <a:xfrm>
              <a:off x="762000" y="2256972"/>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218" name="Right Arrow 47"/>
          <p:cNvSpPr/>
          <p:nvPr/>
        </p:nvSpPr>
        <p:spPr>
          <a:xfrm rot="5400000">
            <a:off x="1752600" y="4340226"/>
            <a:ext cx="3048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grpSp>
        <p:nvGrpSpPr>
          <p:cNvPr id="5" name="Grupo 4"/>
          <p:cNvGrpSpPr/>
          <p:nvPr/>
        </p:nvGrpSpPr>
        <p:grpSpPr>
          <a:xfrm>
            <a:off x="6227307" y="2590800"/>
            <a:ext cx="893243" cy="477941"/>
            <a:chOff x="10572155" y="1951990"/>
            <a:chExt cx="893243" cy="477941"/>
          </a:xfrm>
        </p:grpSpPr>
        <p:sp>
          <p:nvSpPr>
            <p:cNvPr id="239" name="Rectangle 56"/>
            <p:cNvSpPr/>
            <p:nvPr/>
          </p:nvSpPr>
          <p:spPr>
            <a:xfrm>
              <a:off x="11173330" y="195199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240" name="Straight Arrow Connector 57"/>
            <p:cNvCxnSpPr>
              <a:stCxn id="239" idx="1"/>
              <a:endCxn id="225" idx="0"/>
            </p:cNvCxnSpPr>
            <p:nvPr/>
          </p:nvCxnSpPr>
          <p:spPr>
            <a:xfrm flipH="1">
              <a:off x="10572155" y="2105879"/>
              <a:ext cx="601175" cy="324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495800" y="3656627"/>
            <a:ext cx="1727835" cy="1457960"/>
            <a:chOff x="8840648" y="3017817"/>
            <a:chExt cx="1727835" cy="1457960"/>
          </a:xfrm>
        </p:grpSpPr>
        <p:sp>
          <p:nvSpPr>
            <p:cNvPr id="226" name="TextBox 38"/>
            <p:cNvSpPr txBox="1"/>
            <p:nvPr/>
          </p:nvSpPr>
          <p:spPr>
            <a:xfrm>
              <a:off x="9476963" y="3032778"/>
              <a:ext cx="341760" cy="276999"/>
            </a:xfrm>
            <a:prstGeom prst="rect">
              <a:avLst/>
            </a:prstGeom>
            <a:noFill/>
          </p:spPr>
          <p:txBody>
            <a:bodyPr wrap="none" rtlCol="0">
              <a:spAutoFit/>
            </a:bodyPr>
            <a:lstStyle/>
            <a:p>
              <a:r>
                <a:rPr lang="es-CL" sz="1200" dirty="0"/>
                <a:t>25</a:t>
              </a:r>
              <a:endParaRPr lang="es-CL" sz="1200" baseline="-25000" dirty="0"/>
            </a:p>
          </p:txBody>
        </p:sp>
        <p:sp>
          <p:nvSpPr>
            <p:cNvPr id="227" name="Oval 39"/>
            <p:cNvSpPr>
              <a:spLocks noChangeAspect="1"/>
            </p:cNvSpPr>
            <p:nvPr/>
          </p:nvSpPr>
          <p:spPr>
            <a:xfrm>
              <a:off x="9483169" y="30178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28" name="TextBox 64"/>
            <p:cNvSpPr txBox="1"/>
            <p:nvPr/>
          </p:nvSpPr>
          <p:spPr>
            <a:xfrm>
              <a:off x="9112920" y="3496624"/>
              <a:ext cx="341760" cy="276999"/>
            </a:xfrm>
            <a:prstGeom prst="rect">
              <a:avLst/>
            </a:prstGeom>
            <a:noFill/>
          </p:spPr>
          <p:txBody>
            <a:bodyPr wrap="none" rtlCol="0">
              <a:spAutoFit/>
            </a:bodyPr>
            <a:lstStyle/>
            <a:p>
              <a:r>
                <a:rPr lang="es-CL" sz="1200" dirty="0"/>
                <a:t>10</a:t>
              </a:r>
              <a:endParaRPr lang="es-CL" sz="1200" baseline="-25000" dirty="0"/>
            </a:p>
          </p:txBody>
        </p:sp>
        <p:sp>
          <p:nvSpPr>
            <p:cNvPr id="229" name="Oval 41"/>
            <p:cNvSpPr>
              <a:spLocks noChangeAspect="1"/>
            </p:cNvSpPr>
            <p:nvPr/>
          </p:nvSpPr>
          <p:spPr>
            <a:xfrm>
              <a:off x="9137828"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30" name="TextBox 66"/>
            <p:cNvSpPr txBox="1"/>
            <p:nvPr/>
          </p:nvSpPr>
          <p:spPr>
            <a:xfrm>
              <a:off x="9937211" y="3496624"/>
              <a:ext cx="341760" cy="276999"/>
            </a:xfrm>
            <a:prstGeom prst="rect">
              <a:avLst/>
            </a:prstGeom>
            <a:noFill/>
          </p:spPr>
          <p:txBody>
            <a:bodyPr wrap="none" rtlCol="0">
              <a:spAutoFit/>
            </a:bodyPr>
            <a:lstStyle/>
            <a:p>
              <a:r>
                <a:rPr lang="es-CL" sz="1200" dirty="0"/>
                <a:t>30</a:t>
              </a:r>
              <a:endParaRPr lang="es-CL" sz="1200" baseline="-25000" dirty="0"/>
            </a:p>
          </p:txBody>
        </p:sp>
        <p:sp>
          <p:nvSpPr>
            <p:cNvPr id="231" name="Oval 67"/>
            <p:cNvSpPr>
              <a:spLocks noChangeAspect="1"/>
            </p:cNvSpPr>
            <p:nvPr/>
          </p:nvSpPr>
          <p:spPr>
            <a:xfrm>
              <a:off x="9943417"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3" name="Straight Connector 70"/>
            <p:cNvCxnSpPr>
              <a:stCxn id="227" idx="3"/>
              <a:endCxn id="229" idx="0"/>
            </p:cNvCxnSpPr>
            <p:nvPr/>
          </p:nvCxnSpPr>
          <p:spPr>
            <a:xfrm flipH="1">
              <a:off x="9280388" y="326118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34" name="Straight Connector 71"/>
            <p:cNvCxnSpPr>
              <a:stCxn id="227" idx="5"/>
              <a:endCxn id="231" idx="0"/>
            </p:cNvCxnSpPr>
            <p:nvPr/>
          </p:nvCxnSpPr>
          <p:spPr>
            <a:xfrm>
              <a:off x="9726534" y="326118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35" name="TextBox 72"/>
            <p:cNvSpPr txBox="1"/>
            <p:nvPr/>
          </p:nvSpPr>
          <p:spPr>
            <a:xfrm>
              <a:off x="9769781" y="4027328"/>
              <a:ext cx="341760" cy="276999"/>
            </a:xfrm>
            <a:prstGeom prst="rect">
              <a:avLst/>
            </a:prstGeom>
            <a:noFill/>
          </p:spPr>
          <p:txBody>
            <a:bodyPr wrap="none" rtlCol="0">
              <a:spAutoFit/>
            </a:bodyPr>
            <a:lstStyle/>
            <a:p>
              <a:pPr algn="ctr"/>
              <a:r>
                <a:rPr lang="es-CL" sz="1200" dirty="0"/>
                <a:t>27</a:t>
              </a:r>
              <a:endParaRPr lang="es-CL" sz="1200" baseline="-25000" dirty="0"/>
            </a:p>
          </p:txBody>
        </p:sp>
        <p:sp>
          <p:nvSpPr>
            <p:cNvPr id="236" name="Oval 73"/>
            <p:cNvSpPr>
              <a:spLocks noChangeAspect="1"/>
            </p:cNvSpPr>
            <p:nvPr/>
          </p:nvSpPr>
          <p:spPr>
            <a:xfrm>
              <a:off x="978615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37" name="TextBox 74"/>
            <p:cNvSpPr txBox="1"/>
            <p:nvPr/>
          </p:nvSpPr>
          <p:spPr>
            <a:xfrm>
              <a:off x="10187553" y="4036358"/>
              <a:ext cx="341760" cy="276999"/>
            </a:xfrm>
            <a:prstGeom prst="rect">
              <a:avLst/>
            </a:prstGeom>
            <a:noFill/>
          </p:spPr>
          <p:txBody>
            <a:bodyPr wrap="none" rtlCol="0">
              <a:spAutoFit/>
            </a:bodyPr>
            <a:lstStyle/>
            <a:p>
              <a:r>
                <a:rPr lang="es-CL" sz="1200" dirty="0"/>
                <a:t>40</a:t>
              </a:r>
              <a:endParaRPr lang="es-CL" sz="1200" baseline="-25000" dirty="0"/>
            </a:p>
          </p:txBody>
        </p:sp>
        <p:sp>
          <p:nvSpPr>
            <p:cNvPr id="238" name="Oval 75"/>
            <p:cNvSpPr>
              <a:spLocks noChangeAspect="1"/>
            </p:cNvSpPr>
            <p:nvPr/>
          </p:nvSpPr>
          <p:spPr>
            <a:xfrm>
              <a:off x="1020373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1" name="Straight Connector 52"/>
            <p:cNvCxnSpPr>
              <a:stCxn id="231" idx="3"/>
              <a:endCxn id="236" idx="0"/>
            </p:cNvCxnSpPr>
            <p:nvPr/>
          </p:nvCxnSpPr>
          <p:spPr>
            <a:xfrm flipH="1">
              <a:off x="9928718" y="372502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42" name="Straight Connector 48"/>
            <p:cNvCxnSpPr>
              <a:stCxn id="231" idx="5"/>
              <a:endCxn id="238" idx="0"/>
            </p:cNvCxnSpPr>
            <p:nvPr/>
          </p:nvCxnSpPr>
          <p:spPr>
            <a:xfrm>
              <a:off x="10186782" y="3725028"/>
              <a:ext cx="159512"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43" name="Group 99"/>
            <p:cNvGrpSpPr/>
            <p:nvPr/>
          </p:nvGrpSpPr>
          <p:grpSpPr>
            <a:xfrm>
              <a:off x="9720758" y="4294802"/>
              <a:ext cx="419100" cy="180975"/>
              <a:chOff x="5772150" y="2628900"/>
              <a:chExt cx="419100" cy="180975"/>
            </a:xfrm>
          </p:grpSpPr>
          <p:grpSp>
            <p:nvGrpSpPr>
              <p:cNvPr id="348" name="Group 92"/>
              <p:cNvGrpSpPr/>
              <p:nvPr/>
            </p:nvGrpSpPr>
            <p:grpSpPr>
              <a:xfrm>
                <a:off x="5772150" y="2628900"/>
                <a:ext cx="161925" cy="180975"/>
                <a:chOff x="5772150" y="2628900"/>
                <a:chExt cx="161925" cy="180975"/>
              </a:xfrm>
            </p:grpSpPr>
            <p:cxnSp>
              <p:nvCxnSpPr>
                <p:cNvPr id="354" name="Straight Connector 4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5" name="Group 91"/>
                <p:cNvGrpSpPr/>
                <p:nvPr/>
              </p:nvGrpSpPr>
              <p:grpSpPr>
                <a:xfrm>
                  <a:off x="5772150" y="2790825"/>
                  <a:ext cx="152400" cy="19050"/>
                  <a:chOff x="5105400" y="3200400"/>
                  <a:chExt cx="152400" cy="19050"/>
                </a:xfrm>
              </p:grpSpPr>
              <p:cxnSp>
                <p:nvCxnSpPr>
                  <p:cNvPr id="356" name="Straight Connector 4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4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9" name="Group 93"/>
              <p:cNvGrpSpPr/>
              <p:nvPr/>
            </p:nvGrpSpPr>
            <p:grpSpPr>
              <a:xfrm flipH="1">
                <a:off x="6029325" y="2628900"/>
                <a:ext cx="161925" cy="180975"/>
                <a:chOff x="5772150" y="2628900"/>
                <a:chExt cx="161925" cy="180975"/>
              </a:xfrm>
            </p:grpSpPr>
            <p:cxnSp>
              <p:nvCxnSpPr>
                <p:cNvPr id="350" name="Straight Connector 3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1" name="Group 91"/>
                <p:cNvGrpSpPr/>
                <p:nvPr/>
              </p:nvGrpSpPr>
              <p:grpSpPr>
                <a:xfrm>
                  <a:off x="5772150" y="2790825"/>
                  <a:ext cx="152400" cy="19050"/>
                  <a:chOff x="5105400" y="3200400"/>
                  <a:chExt cx="152400" cy="19050"/>
                </a:xfrm>
              </p:grpSpPr>
              <p:cxnSp>
                <p:nvCxnSpPr>
                  <p:cNvPr id="352" name="Straight Connector 4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4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44" name="Group 110"/>
            <p:cNvGrpSpPr/>
            <p:nvPr/>
          </p:nvGrpSpPr>
          <p:grpSpPr>
            <a:xfrm>
              <a:off x="10149383" y="4294307"/>
              <a:ext cx="419100" cy="180975"/>
              <a:chOff x="5772150" y="2628900"/>
              <a:chExt cx="419100" cy="180975"/>
            </a:xfrm>
          </p:grpSpPr>
          <p:grpSp>
            <p:nvGrpSpPr>
              <p:cNvPr id="338" name="Group 92"/>
              <p:cNvGrpSpPr/>
              <p:nvPr/>
            </p:nvGrpSpPr>
            <p:grpSpPr>
              <a:xfrm>
                <a:off x="5772150" y="2628900"/>
                <a:ext cx="161925" cy="180975"/>
                <a:chOff x="5772150" y="2628900"/>
                <a:chExt cx="161925" cy="180975"/>
              </a:xfrm>
            </p:grpSpPr>
            <p:cxnSp>
              <p:nvCxnSpPr>
                <p:cNvPr id="344" name="Straight Connector 3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5" name="Group 91"/>
                <p:cNvGrpSpPr/>
                <p:nvPr/>
              </p:nvGrpSpPr>
              <p:grpSpPr>
                <a:xfrm>
                  <a:off x="5772150" y="2790825"/>
                  <a:ext cx="152400" cy="19050"/>
                  <a:chOff x="5105400" y="3200400"/>
                  <a:chExt cx="152400" cy="19050"/>
                </a:xfrm>
              </p:grpSpPr>
              <p:cxnSp>
                <p:nvCxnSpPr>
                  <p:cNvPr id="346" name="Straight Connector 3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9" name="Group 93"/>
              <p:cNvGrpSpPr/>
              <p:nvPr/>
            </p:nvGrpSpPr>
            <p:grpSpPr>
              <a:xfrm flipH="1">
                <a:off x="6029325" y="2628900"/>
                <a:ext cx="161925" cy="180975"/>
                <a:chOff x="5772150" y="2628900"/>
                <a:chExt cx="161925" cy="180975"/>
              </a:xfrm>
            </p:grpSpPr>
            <p:cxnSp>
              <p:nvCxnSpPr>
                <p:cNvPr id="340" name="Straight Connector 2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1" name="Group 91"/>
                <p:cNvGrpSpPr/>
                <p:nvPr/>
              </p:nvGrpSpPr>
              <p:grpSpPr>
                <a:xfrm>
                  <a:off x="5772150" y="2790825"/>
                  <a:ext cx="152400" cy="19050"/>
                  <a:chOff x="5105400" y="3200400"/>
                  <a:chExt cx="152400" cy="19050"/>
                </a:xfrm>
              </p:grpSpPr>
              <p:cxnSp>
                <p:nvCxnSpPr>
                  <p:cNvPr id="34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45" name="TextBox 98"/>
            <p:cNvSpPr txBox="1"/>
            <p:nvPr/>
          </p:nvSpPr>
          <p:spPr>
            <a:xfrm>
              <a:off x="8928945" y="4027328"/>
              <a:ext cx="263213" cy="276999"/>
            </a:xfrm>
            <a:prstGeom prst="rect">
              <a:avLst/>
            </a:prstGeom>
            <a:noFill/>
          </p:spPr>
          <p:txBody>
            <a:bodyPr wrap="none" rtlCol="0">
              <a:spAutoFit/>
            </a:bodyPr>
            <a:lstStyle/>
            <a:p>
              <a:pPr algn="ctr"/>
              <a:r>
                <a:rPr lang="es-CL" sz="1200" dirty="0"/>
                <a:t>5</a:t>
              </a:r>
              <a:endParaRPr lang="es-CL" sz="1200" baseline="-25000" dirty="0"/>
            </a:p>
          </p:txBody>
        </p:sp>
        <p:sp>
          <p:nvSpPr>
            <p:cNvPr id="246" name="Oval 99"/>
            <p:cNvSpPr>
              <a:spLocks noChangeAspect="1"/>
            </p:cNvSpPr>
            <p:nvPr/>
          </p:nvSpPr>
          <p:spPr>
            <a:xfrm>
              <a:off x="890604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47" name="TextBox 100"/>
            <p:cNvSpPr txBox="1"/>
            <p:nvPr/>
          </p:nvSpPr>
          <p:spPr>
            <a:xfrm>
              <a:off x="9307443" y="4036358"/>
              <a:ext cx="341760" cy="276999"/>
            </a:xfrm>
            <a:prstGeom prst="rect">
              <a:avLst/>
            </a:prstGeom>
            <a:noFill/>
          </p:spPr>
          <p:txBody>
            <a:bodyPr wrap="none" rtlCol="0">
              <a:spAutoFit/>
            </a:bodyPr>
            <a:lstStyle/>
            <a:p>
              <a:r>
                <a:rPr lang="es-CL" sz="1200" dirty="0"/>
                <a:t>15</a:t>
              </a:r>
              <a:endParaRPr lang="es-CL" sz="1200" baseline="-25000" dirty="0"/>
            </a:p>
          </p:txBody>
        </p:sp>
        <p:sp>
          <p:nvSpPr>
            <p:cNvPr id="248" name="Oval 101"/>
            <p:cNvSpPr>
              <a:spLocks noChangeAspect="1"/>
            </p:cNvSpPr>
            <p:nvPr/>
          </p:nvSpPr>
          <p:spPr>
            <a:xfrm>
              <a:off x="932362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9" name="Straight Connector 102"/>
            <p:cNvCxnSpPr>
              <a:stCxn id="229" idx="3"/>
            </p:cNvCxnSpPr>
            <p:nvPr/>
          </p:nvCxnSpPr>
          <p:spPr>
            <a:xfrm flipH="1">
              <a:off x="9008895" y="372502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0" name="Straight Connector 103"/>
            <p:cNvCxnSpPr>
              <a:stCxn id="229" idx="5"/>
              <a:endCxn id="248" idx="0"/>
            </p:cNvCxnSpPr>
            <p:nvPr/>
          </p:nvCxnSpPr>
          <p:spPr>
            <a:xfrm>
              <a:off x="9381193" y="372502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51" name="Group 99"/>
            <p:cNvGrpSpPr/>
            <p:nvPr/>
          </p:nvGrpSpPr>
          <p:grpSpPr>
            <a:xfrm>
              <a:off x="8840648" y="4294802"/>
              <a:ext cx="419100" cy="180975"/>
              <a:chOff x="5772150" y="2628900"/>
              <a:chExt cx="419100" cy="180975"/>
            </a:xfrm>
          </p:grpSpPr>
          <p:grpSp>
            <p:nvGrpSpPr>
              <p:cNvPr id="328" name="Group 92"/>
              <p:cNvGrpSpPr/>
              <p:nvPr/>
            </p:nvGrpSpPr>
            <p:grpSpPr>
              <a:xfrm>
                <a:off x="5772150" y="2628900"/>
                <a:ext cx="161925" cy="180975"/>
                <a:chOff x="5772150" y="2628900"/>
                <a:chExt cx="161925" cy="180975"/>
              </a:xfrm>
            </p:grpSpPr>
            <p:cxnSp>
              <p:nvCxnSpPr>
                <p:cNvPr id="334" name="Straight Connector 11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5" name="Group 91"/>
                <p:cNvGrpSpPr/>
                <p:nvPr/>
              </p:nvGrpSpPr>
              <p:grpSpPr>
                <a:xfrm>
                  <a:off x="5772150" y="2790825"/>
                  <a:ext cx="152400" cy="19050"/>
                  <a:chOff x="5105400" y="3200400"/>
                  <a:chExt cx="152400" cy="19050"/>
                </a:xfrm>
              </p:grpSpPr>
              <p:cxnSp>
                <p:nvCxnSpPr>
                  <p:cNvPr id="336" name="Straight Connector 11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11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9" name="Group 93"/>
              <p:cNvGrpSpPr/>
              <p:nvPr/>
            </p:nvGrpSpPr>
            <p:grpSpPr>
              <a:xfrm flipH="1">
                <a:off x="6029325" y="2628900"/>
                <a:ext cx="161925" cy="180975"/>
                <a:chOff x="5772150" y="2628900"/>
                <a:chExt cx="161925" cy="180975"/>
              </a:xfrm>
            </p:grpSpPr>
            <p:cxnSp>
              <p:nvCxnSpPr>
                <p:cNvPr id="330" name="Straight Connector 10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1" name="Group 91"/>
                <p:cNvGrpSpPr/>
                <p:nvPr/>
              </p:nvGrpSpPr>
              <p:grpSpPr>
                <a:xfrm>
                  <a:off x="5772150" y="2790825"/>
                  <a:ext cx="152400" cy="19050"/>
                  <a:chOff x="5105400" y="3200400"/>
                  <a:chExt cx="152400" cy="19050"/>
                </a:xfrm>
              </p:grpSpPr>
              <p:cxnSp>
                <p:nvCxnSpPr>
                  <p:cNvPr id="332" name="Straight Connector 10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11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52" name="Group 110"/>
            <p:cNvGrpSpPr/>
            <p:nvPr/>
          </p:nvGrpSpPr>
          <p:grpSpPr>
            <a:xfrm>
              <a:off x="9269273" y="4294307"/>
              <a:ext cx="419100" cy="180975"/>
              <a:chOff x="5772150" y="2628900"/>
              <a:chExt cx="419100" cy="180975"/>
            </a:xfrm>
          </p:grpSpPr>
          <p:grpSp>
            <p:nvGrpSpPr>
              <p:cNvPr id="318" name="Group 92"/>
              <p:cNvGrpSpPr/>
              <p:nvPr/>
            </p:nvGrpSpPr>
            <p:grpSpPr>
              <a:xfrm>
                <a:off x="5772150" y="2628900"/>
                <a:ext cx="161925" cy="180975"/>
                <a:chOff x="5772150" y="2628900"/>
                <a:chExt cx="161925" cy="180975"/>
              </a:xfrm>
            </p:grpSpPr>
            <p:cxnSp>
              <p:nvCxnSpPr>
                <p:cNvPr id="324" name="Straight Connector 12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5" name="Group 91"/>
                <p:cNvGrpSpPr/>
                <p:nvPr/>
              </p:nvGrpSpPr>
              <p:grpSpPr>
                <a:xfrm>
                  <a:off x="5772150" y="2790825"/>
                  <a:ext cx="152400" cy="19050"/>
                  <a:chOff x="5105400" y="3200400"/>
                  <a:chExt cx="152400" cy="19050"/>
                </a:xfrm>
              </p:grpSpPr>
              <p:cxnSp>
                <p:nvCxnSpPr>
                  <p:cNvPr id="326" name="Straight Connector 12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12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19" name="Group 93"/>
              <p:cNvGrpSpPr/>
              <p:nvPr/>
            </p:nvGrpSpPr>
            <p:grpSpPr>
              <a:xfrm flipH="1">
                <a:off x="6029325" y="2628900"/>
                <a:ext cx="161925" cy="180975"/>
                <a:chOff x="5772150" y="2628900"/>
                <a:chExt cx="161925" cy="180975"/>
              </a:xfrm>
            </p:grpSpPr>
            <p:cxnSp>
              <p:nvCxnSpPr>
                <p:cNvPr id="320" name="Straight Connector 11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1" name="Group 91"/>
                <p:cNvGrpSpPr/>
                <p:nvPr/>
              </p:nvGrpSpPr>
              <p:grpSpPr>
                <a:xfrm>
                  <a:off x="5772150" y="2790825"/>
                  <a:ext cx="152400" cy="19050"/>
                  <a:chOff x="5105400" y="3200400"/>
                  <a:chExt cx="152400" cy="19050"/>
                </a:xfrm>
              </p:grpSpPr>
              <p:cxnSp>
                <p:nvCxnSpPr>
                  <p:cNvPr id="322" name="Straight Connector 12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12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4" name="Grupo 3"/>
          <p:cNvGrpSpPr/>
          <p:nvPr/>
        </p:nvGrpSpPr>
        <p:grpSpPr>
          <a:xfrm>
            <a:off x="5383530" y="3068741"/>
            <a:ext cx="1760855" cy="598186"/>
            <a:chOff x="9728378" y="2429931"/>
            <a:chExt cx="1760855" cy="598186"/>
          </a:xfrm>
        </p:grpSpPr>
        <p:sp>
          <p:nvSpPr>
            <p:cNvPr id="224" name="TextBox 58"/>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225" name="Oval 59"/>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2" name="Straight Connector 68"/>
            <p:cNvCxnSpPr>
              <a:stCxn id="225" idx="3"/>
            </p:cNvCxnSpPr>
            <p:nvPr/>
          </p:nvCxnSpPr>
          <p:spPr>
            <a:xfrm flipH="1">
              <a:off x="9728378" y="2673296"/>
              <a:ext cx="742972" cy="35482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9" name="Straight Connector 148"/>
            <p:cNvCxnSpPr>
              <a:stCxn id="225" idx="5"/>
            </p:cNvCxnSpPr>
            <p:nvPr/>
          </p:nvCxnSpPr>
          <p:spPr>
            <a:xfrm>
              <a:off x="10672960" y="2673296"/>
              <a:ext cx="816273" cy="34861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2" name="Grupo 11"/>
          <p:cNvGrpSpPr/>
          <p:nvPr/>
        </p:nvGrpSpPr>
        <p:grpSpPr>
          <a:xfrm>
            <a:off x="6247130" y="4650371"/>
            <a:ext cx="419100" cy="463861"/>
            <a:chOff x="6247130" y="4650371"/>
            <a:chExt cx="419100" cy="463861"/>
          </a:xfrm>
        </p:grpSpPr>
        <p:grpSp>
          <p:nvGrpSpPr>
            <p:cNvPr id="7" name="Grupo 6"/>
            <p:cNvGrpSpPr/>
            <p:nvPr/>
          </p:nvGrpSpPr>
          <p:grpSpPr>
            <a:xfrm>
              <a:off x="6332855" y="4933257"/>
              <a:ext cx="333375" cy="180975"/>
              <a:chOff x="6713855" y="4294447"/>
              <a:chExt cx="333375" cy="180975"/>
            </a:xfrm>
          </p:grpSpPr>
          <p:grpSp>
            <p:nvGrpSpPr>
              <p:cNvPr id="298" name="Group 92"/>
              <p:cNvGrpSpPr/>
              <p:nvPr/>
            </p:nvGrpSpPr>
            <p:grpSpPr>
              <a:xfrm flipH="1">
                <a:off x="6885305" y="4294447"/>
                <a:ext cx="161925" cy="180975"/>
                <a:chOff x="5772150" y="2628900"/>
                <a:chExt cx="161925" cy="180975"/>
              </a:xfrm>
            </p:grpSpPr>
            <p:cxnSp>
              <p:nvCxnSpPr>
                <p:cNvPr id="304" name="Straight Connector 175"/>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05" name="Group 91"/>
                <p:cNvGrpSpPr/>
                <p:nvPr/>
              </p:nvGrpSpPr>
              <p:grpSpPr>
                <a:xfrm>
                  <a:off x="5772150" y="2790825"/>
                  <a:ext cx="152400" cy="19050"/>
                  <a:chOff x="5105400" y="3200400"/>
                  <a:chExt cx="152400" cy="19050"/>
                </a:xfrm>
              </p:grpSpPr>
              <p:cxnSp>
                <p:nvCxnSpPr>
                  <p:cNvPr id="306" name="Straight Connector 177"/>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178"/>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0" name="Straight Connector 171"/>
              <p:cNvCxnSpPr/>
              <p:nvPr/>
            </p:nvCxnSpPr>
            <p:spPr>
              <a:xfrm flipH="1">
                <a:off x="6713855" y="4294447"/>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301" name="Group 91"/>
            <p:cNvGrpSpPr/>
            <p:nvPr/>
          </p:nvGrpSpPr>
          <p:grpSpPr>
            <a:xfrm>
              <a:off x="6247130" y="5095182"/>
              <a:ext cx="152400" cy="19050"/>
              <a:chOff x="5105400" y="3200400"/>
              <a:chExt cx="152400" cy="19050"/>
            </a:xfrm>
          </p:grpSpPr>
          <p:cxnSp>
            <p:nvCxnSpPr>
              <p:cNvPr id="30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o 8"/>
            <p:cNvGrpSpPr/>
            <p:nvPr/>
          </p:nvGrpSpPr>
          <p:grpSpPr>
            <a:xfrm>
              <a:off x="6297306" y="4650371"/>
              <a:ext cx="341760" cy="285120"/>
              <a:chOff x="6678306" y="4011561"/>
              <a:chExt cx="341760" cy="285120"/>
            </a:xfrm>
          </p:grpSpPr>
          <p:sp>
            <p:nvSpPr>
              <p:cNvPr id="264" name="TextBox 153"/>
              <p:cNvSpPr txBox="1"/>
              <p:nvPr/>
            </p:nvSpPr>
            <p:spPr>
              <a:xfrm flipH="1">
                <a:off x="6678306" y="4016176"/>
                <a:ext cx="341760" cy="276999"/>
              </a:xfrm>
              <a:prstGeom prst="rect">
                <a:avLst/>
              </a:prstGeom>
              <a:noFill/>
            </p:spPr>
            <p:txBody>
              <a:bodyPr wrap="none" rtlCol="0">
                <a:spAutoFit/>
              </a:bodyPr>
              <a:lstStyle/>
              <a:p>
                <a:pPr algn="ctr"/>
                <a:r>
                  <a:rPr lang="es-CL" sz="1200" dirty="0"/>
                  <a:t>60</a:t>
                </a:r>
                <a:endParaRPr lang="es-CL" sz="1200" baseline="-25000" dirty="0"/>
              </a:p>
            </p:txBody>
          </p:sp>
          <p:sp>
            <p:nvSpPr>
              <p:cNvPr id="265" name="Oval 154"/>
              <p:cNvSpPr>
                <a:spLocks noChangeAspect="1"/>
              </p:cNvSpPr>
              <p:nvPr/>
            </p:nvSpPr>
            <p:spPr>
              <a:xfrm flipH="1">
                <a:off x="6703525"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grpSp>
      </p:grpSp>
      <p:grpSp>
        <p:nvGrpSpPr>
          <p:cNvPr id="11" name="Grupo 10"/>
          <p:cNvGrpSpPr/>
          <p:nvPr/>
        </p:nvGrpSpPr>
        <p:grpSpPr>
          <a:xfrm>
            <a:off x="6465085" y="3656767"/>
            <a:ext cx="1515369" cy="1457960"/>
            <a:chOff x="6465085" y="3656767"/>
            <a:chExt cx="1515369" cy="1457960"/>
          </a:xfrm>
        </p:grpSpPr>
        <p:cxnSp>
          <p:nvCxnSpPr>
            <p:cNvPr id="267" name="Straight Connector 156"/>
            <p:cNvCxnSpPr>
              <a:stCxn id="258" idx="5"/>
              <a:endCxn id="265" idx="0"/>
            </p:cNvCxnSpPr>
            <p:nvPr/>
          </p:nvCxnSpPr>
          <p:spPr>
            <a:xfrm flipH="1">
              <a:off x="6465085" y="4363978"/>
              <a:ext cx="163746"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574742" y="3656767"/>
              <a:ext cx="1405712" cy="1457960"/>
              <a:chOff x="6574742" y="3656767"/>
              <a:chExt cx="1405712" cy="1457960"/>
            </a:xfrm>
          </p:grpSpPr>
          <p:sp>
            <p:nvSpPr>
              <p:cNvPr id="253" name="TextBox 38"/>
              <p:cNvSpPr txBox="1"/>
              <p:nvPr/>
            </p:nvSpPr>
            <p:spPr>
              <a:xfrm flipH="1">
                <a:off x="7027370" y="3671728"/>
                <a:ext cx="341760" cy="276999"/>
              </a:xfrm>
              <a:prstGeom prst="rect">
                <a:avLst/>
              </a:prstGeom>
              <a:noFill/>
            </p:spPr>
            <p:txBody>
              <a:bodyPr wrap="none" rtlCol="0">
                <a:spAutoFit/>
              </a:bodyPr>
              <a:lstStyle/>
              <a:p>
                <a:pPr algn="ctr"/>
                <a:r>
                  <a:rPr lang="es-CL" sz="1200" dirty="0"/>
                  <a:t>75</a:t>
                </a:r>
                <a:endParaRPr lang="es-CL" sz="1200" baseline="-25000" dirty="0"/>
              </a:p>
            </p:txBody>
          </p:sp>
          <p:sp>
            <p:nvSpPr>
              <p:cNvPr id="254" name="Oval 39"/>
              <p:cNvSpPr>
                <a:spLocks noChangeAspect="1"/>
              </p:cNvSpPr>
              <p:nvPr/>
            </p:nvSpPr>
            <p:spPr>
              <a:xfrm flipH="1">
                <a:off x="7047324" y="36567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5" name="TextBox 144"/>
              <p:cNvSpPr txBox="1"/>
              <p:nvPr/>
            </p:nvSpPr>
            <p:spPr>
              <a:xfrm flipH="1">
                <a:off x="7384965" y="4135574"/>
                <a:ext cx="341760" cy="276999"/>
              </a:xfrm>
              <a:prstGeom prst="rect">
                <a:avLst/>
              </a:prstGeom>
              <a:noFill/>
            </p:spPr>
            <p:txBody>
              <a:bodyPr wrap="none" rtlCol="0">
                <a:spAutoFit/>
              </a:bodyPr>
              <a:lstStyle/>
              <a:p>
                <a:pPr algn="ctr"/>
                <a:r>
                  <a:rPr lang="es-CL" sz="1200" dirty="0"/>
                  <a:t>90</a:t>
                </a:r>
                <a:endParaRPr lang="es-CL" sz="1200" baseline="-25000" dirty="0"/>
              </a:p>
            </p:txBody>
          </p:sp>
          <p:sp>
            <p:nvSpPr>
              <p:cNvPr id="256" name="Oval 41"/>
              <p:cNvSpPr>
                <a:spLocks noChangeAspect="1"/>
              </p:cNvSpPr>
              <p:nvPr/>
            </p:nvSpPr>
            <p:spPr>
              <a:xfrm flipH="1">
                <a:off x="7392665"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7" name="TextBox 146"/>
              <p:cNvSpPr txBox="1"/>
              <p:nvPr/>
            </p:nvSpPr>
            <p:spPr>
              <a:xfrm flipH="1">
                <a:off x="6574742" y="4135574"/>
                <a:ext cx="341760" cy="276999"/>
              </a:xfrm>
              <a:prstGeom prst="rect">
                <a:avLst/>
              </a:prstGeom>
              <a:noFill/>
            </p:spPr>
            <p:txBody>
              <a:bodyPr wrap="none" rtlCol="0">
                <a:spAutoFit/>
              </a:bodyPr>
              <a:lstStyle/>
              <a:p>
                <a:pPr algn="ctr"/>
                <a:r>
                  <a:rPr lang="es-CL" sz="1200" dirty="0"/>
                  <a:t>65</a:t>
                </a:r>
                <a:endParaRPr lang="es-CL" sz="1200" baseline="-25000" dirty="0"/>
              </a:p>
            </p:txBody>
          </p:sp>
          <p:sp>
            <p:nvSpPr>
              <p:cNvPr id="258" name="Oval 147"/>
              <p:cNvSpPr>
                <a:spLocks noChangeAspect="1"/>
              </p:cNvSpPr>
              <p:nvPr/>
            </p:nvSpPr>
            <p:spPr>
              <a:xfrm flipH="1">
                <a:off x="6587076"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0" name="Straight Connector 149"/>
              <p:cNvCxnSpPr>
                <a:stCxn id="254" idx="3"/>
                <a:endCxn id="256" idx="0"/>
              </p:cNvCxnSpPr>
              <p:nvPr/>
            </p:nvCxnSpPr>
            <p:spPr>
              <a:xfrm>
                <a:off x="7290689" y="3900132"/>
                <a:ext cx="244536" cy="22048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150"/>
              <p:cNvCxnSpPr>
                <a:stCxn id="254" idx="5"/>
                <a:endCxn id="258" idx="0"/>
              </p:cNvCxnSpPr>
              <p:nvPr/>
            </p:nvCxnSpPr>
            <p:spPr>
              <a:xfrm flipH="1">
                <a:off x="6729636" y="390013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62" name="TextBox 151"/>
              <p:cNvSpPr txBox="1"/>
              <p:nvPr/>
            </p:nvSpPr>
            <p:spPr>
              <a:xfrm flipH="1">
                <a:off x="6719311" y="4658658"/>
                <a:ext cx="341760" cy="276999"/>
              </a:xfrm>
              <a:prstGeom prst="rect">
                <a:avLst/>
              </a:prstGeom>
              <a:noFill/>
            </p:spPr>
            <p:txBody>
              <a:bodyPr wrap="none" rtlCol="0">
                <a:spAutoFit/>
              </a:bodyPr>
              <a:lstStyle/>
              <a:p>
                <a:pPr algn="ctr"/>
                <a:r>
                  <a:rPr lang="es-CL" sz="1200" dirty="0"/>
                  <a:t>70</a:t>
                </a:r>
                <a:endParaRPr lang="es-CL" sz="1200" baseline="-25000" dirty="0"/>
              </a:p>
            </p:txBody>
          </p:sp>
          <p:sp>
            <p:nvSpPr>
              <p:cNvPr id="263" name="Oval 152"/>
              <p:cNvSpPr>
                <a:spLocks noChangeAspect="1"/>
              </p:cNvSpPr>
              <p:nvPr/>
            </p:nvSpPr>
            <p:spPr>
              <a:xfrm flipH="1">
                <a:off x="674433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6" name="Straight Connector 155"/>
              <p:cNvCxnSpPr>
                <a:stCxn id="258" idx="3"/>
                <a:endCxn id="263" idx="0"/>
              </p:cNvCxnSpPr>
              <p:nvPr/>
            </p:nvCxnSpPr>
            <p:spPr>
              <a:xfrm>
                <a:off x="6830441" y="436397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68" name="Group 99"/>
              <p:cNvGrpSpPr/>
              <p:nvPr/>
            </p:nvGrpSpPr>
            <p:grpSpPr>
              <a:xfrm flipH="1">
                <a:off x="6675755" y="4933752"/>
                <a:ext cx="419100" cy="180975"/>
                <a:chOff x="5772150" y="2628900"/>
                <a:chExt cx="419100" cy="180975"/>
              </a:xfrm>
            </p:grpSpPr>
            <p:grpSp>
              <p:nvGrpSpPr>
                <p:cNvPr id="308" name="Group 92"/>
                <p:cNvGrpSpPr/>
                <p:nvPr/>
              </p:nvGrpSpPr>
              <p:grpSpPr>
                <a:xfrm>
                  <a:off x="5772150" y="2628900"/>
                  <a:ext cx="161925" cy="180975"/>
                  <a:chOff x="5772150" y="2628900"/>
                  <a:chExt cx="161925" cy="180975"/>
                </a:xfrm>
              </p:grpSpPr>
              <p:cxnSp>
                <p:nvCxnSpPr>
                  <p:cNvPr id="314" name="Straight Connector 164"/>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5" name="Group 91"/>
                  <p:cNvGrpSpPr/>
                  <p:nvPr/>
                </p:nvGrpSpPr>
                <p:grpSpPr>
                  <a:xfrm>
                    <a:off x="5772150" y="2790825"/>
                    <a:ext cx="152400" cy="19050"/>
                    <a:chOff x="5105400" y="3200400"/>
                    <a:chExt cx="152400" cy="19050"/>
                  </a:xfrm>
                </p:grpSpPr>
                <p:cxnSp>
                  <p:nvCxnSpPr>
                    <p:cNvPr id="316" name="Straight Connector 16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16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9" name="Group 93"/>
                <p:cNvGrpSpPr/>
                <p:nvPr/>
              </p:nvGrpSpPr>
              <p:grpSpPr>
                <a:xfrm flipH="1">
                  <a:off x="6029325" y="2628900"/>
                  <a:ext cx="161925" cy="180975"/>
                  <a:chOff x="5772150" y="2628900"/>
                  <a:chExt cx="161925" cy="180975"/>
                </a:xfrm>
              </p:grpSpPr>
              <p:cxnSp>
                <p:nvCxnSpPr>
                  <p:cNvPr id="310" name="Straight Connector 160"/>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1" name="Group 91"/>
                  <p:cNvGrpSpPr/>
                  <p:nvPr/>
                </p:nvGrpSpPr>
                <p:grpSpPr>
                  <a:xfrm>
                    <a:off x="5772150" y="2790825"/>
                    <a:ext cx="152400" cy="19050"/>
                    <a:chOff x="5105400" y="3200400"/>
                    <a:chExt cx="152400" cy="19050"/>
                  </a:xfrm>
                </p:grpSpPr>
                <p:cxnSp>
                  <p:nvCxnSpPr>
                    <p:cNvPr id="312" name="Straight Connector 162"/>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163"/>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70" name="TextBox 179"/>
              <p:cNvSpPr txBox="1"/>
              <p:nvPr/>
            </p:nvSpPr>
            <p:spPr>
              <a:xfrm flipH="1">
                <a:off x="7560146" y="4658658"/>
                <a:ext cx="420308" cy="276999"/>
              </a:xfrm>
              <a:prstGeom prst="rect">
                <a:avLst/>
              </a:prstGeom>
              <a:noFill/>
            </p:spPr>
            <p:txBody>
              <a:bodyPr wrap="none" rtlCol="0">
                <a:spAutoFit/>
              </a:bodyPr>
              <a:lstStyle/>
              <a:p>
                <a:pPr algn="ctr"/>
                <a:r>
                  <a:rPr lang="es-CL" sz="1200" dirty="0"/>
                  <a:t>100</a:t>
                </a:r>
                <a:endParaRPr lang="es-CL" sz="1200" baseline="-25000" dirty="0"/>
              </a:p>
            </p:txBody>
          </p:sp>
          <p:sp>
            <p:nvSpPr>
              <p:cNvPr id="271" name="Oval 180"/>
              <p:cNvSpPr>
                <a:spLocks noChangeAspect="1"/>
              </p:cNvSpPr>
              <p:nvPr/>
            </p:nvSpPr>
            <p:spPr>
              <a:xfrm flipH="1">
                <a:off x="762444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72" name="TextBox 181"/>
              <p:cNvSpPr txBox="1"/>
              <p:nvPr/>
            </p:nvSpPr>
            <p:spPr>
              <a:xfrm flipH="1">
                <a:off x="7189270" y="4667688"/>
                <a:ext cx="341760" cy="276999"/>
              </a:xfrm>
              <a:prstGeom prst="rect">
                <a:avLst/>
              </a:prstGeom>
              <a:noFill/>
            </p:spPr>
            <p:txBody>
              <a:bodyPr wrap="none" rtlCol="0">
                <a:spAutoFit/>
              </a:bodyPr>
              <a:lstStyle/>
              <a:p>
                <a:pPr algn="ctr"/>
                <a:r>
                  <a:rPr lang="es-CL" sz="1200" dirty="0"/>
                  <a:t>80</a:t>
                </a:r>
                <a:endParaRPr lang="es-CL" sz="1200" baseline="-25000" dirty="0"/>
              </a:p>
            </p:txBody>
          </p:sp>
          <p:sp>
            <p:nvSpPr>
              <p:cNvPr id="273" name="Oval 182"/>
              <p:cNvSpPr>
                <a:spLocks noChangeAspect="1"/>
              </p:cNvSpPr>
              <p:nvPr/>
            </p:nvSpPr>
            <p:spPr>
              <a:xfrm flipH="1">
                <a:off x="7206869" y="465037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74" name="Straight Connector 183"/>
              <p:cNvCxnSpPr>
                <a:stCxn id="256" idx="3"/>
              </p:cNvCxnSpPr>
              <p:nvPr/>
            </p:nvCxnSpPr>
            <p:spPr>
              <a:xfrm>
                <a:off x="7636030" y="436397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75" name="Straight Connector 184"/>
              <p:cNvCxnSpPr>
                <a:stCxn id="256" idx="5"/>
                <a:endCxn id="273" idx="0"/>
              </p:cNvCxnSpPr>
              <p:nvPr/>
            </p:nvCxnSpPr>
            <p:spPr>
              <a:xfrm flipH="1">
                <a:off x="7349429" y="436397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76" name="Group 99"/>
              <p:cNvGrpSpPr/>
              <p:nvPr/>
            </p:nvGrpSpPr>
            <p:grpSpPr>
              <a:xfrm flipH="1">
                <a:off x="7555865" y="4933752"/>
                <a:ext cx="419100" cy="180975"/>
                <a:chOff x="5772150" y="2628900"/>
                <a:chExt cx="419100" cy="180975"/>
              </a:xfrm>
            </p:grpSpPr>
            <p:grpSp>
              <p:nvGrpSpPr>
                <p:cNvPr id="288" name="Group 92"/>
                <p:cNvGrpSpPr/>
                <p:nvPr/>
              </p:nvGrpSpPr>
              <p:grpSpPr>
                <a:xfrm>
                  <a:off x="5772150" y="2628900"/>
                  <a:ext cx="161925" cy="180975"/>
                  <a:chOff x="5772150" y="2628900"/>
                  <a:chExt cx="161925" cy="180975"/>
                </a:xfrm>
              </p:grpSpPr>
              <p:cxnSp>
                <p:nvCxnSpPr>
                  <p:cNvPr id="294" name="Straight Connector 19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5" name="Group 91"/>
                  <p:cNvGrpSpPr/>
                  <p:nvPr/>
                </p:nvGrpSpPr>
                <p:grpSpPr>
                  <a:xfrm>
                    <a:off x="5772150" y="2790825"/>
                    <a:ext cx="152400" cy="19050"/>
                    <a:chOff x="5105400" y="3200400"/>
                    <a:chExt cx="152400" cy="19050"/>
                  </a:xfrm>
                </p:grpSpPr>
                <p:cxnSp>
                  <p:nvCxnSpPr>
                    <p:cNvPr id="296" name="Straight Connector 19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19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93"/>
                <p:cNvGrpSpPr/>
                <p:nvPr/>
              </p:nvGrpSpPr>
              <p:grpSpPr>
                <a:xfrm flipH="1">
                  <a:off x="6029325" y="2628900"/>
                  <a:ext cx="161925" cy="180975"/>
                  <a:chOff x="5772150" y="2628900"/>
                  <a:chExt cx="161925" cy="180975"/>
                </a:xfrm>
              </p:grpSpPr>
              <p:cxnSp>
                <p:nvCxnSpPr>
                  <p:cNvPr id="290" name="Straight Connector 18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1" name="Group 91"/>
                  <p:cNvGrpSpPr/>
                  <p:nvPr/>
                </p:nvGrpSpPr>
                <p:grpSpPr>
                  <a:xfrm>
                    <a:off x="5772150" y="2790825"/>
                    <a:ext cx="152400" cy="19050"/>
                    <a:chOff x="5105400" y="3200400"/>
                    <a:chExt cx="152400" cy="19050"/>
                  </a:xfrm>
                </p:grpSpPr>
                <p:cxnSp>
                  <p:nvCxnSpPr>
                    <p:cNvPr id="292" name="Straight Connector 19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19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77" name="Group 110"/>
              <p:cNvGrpSpPr/>
              <p:nvPr/>
            </p:nvGrpSpPr>
            <p:grpSpPr>
              <a:xfrm flipH="1">
                <a:off x="7127240" y="4933257"/>
                <a:ext cx="419100" cy="180975"/>
                <a:chOff x="5772150" y="2628900"/>
                <a:chExt cx="419100" cy="180975"/>
              </a:xfrm>
            </p:grpSpPr>
            <p:grpSp>
              <p:nvGrpSpPr>
                <p:cNvPr id="278" name="Group 92"/>
                <p:cNvGrpSpPr/>
                <p:nvPr/>
              </p:nvGrpSpPr>
              <p:grpSpPr>
                <a:xfrm>
                  <a:off x="5772150" y="2628900"/>
                  <a:ext cx="161925" cy="180975"/>
                  <a:chOff x="5772150" y="2628900"/>
                  <a:chExt cx="161925" cy="180975"/>
                </a:xfrm>
              </p:grpSpPr>
              <p:cxnSp>
                <p:nvCxnSpPr>
                  <p:cNvPr id="284" name="Straight Connector 203"/>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5" name="Group 91"/>
                  <p:cNvGrpSpPr/>
                  <p:nvPr/>
                </p:nvGrpSpPr>
                <p:grpSpPr>
                  <a:xfrm>
                    <a:off x="5772150" y="2790825"/>
                    <a:ext cx="152400" cy="19050"/>
                    <a:chOff x="5105400" y="3200400"/>
                    <a:chExt cx="152400" cy="19050"/>
                  </a:xfrm>
                </p:grpSpPr>
                <p:cxnSp>
                  <p:nvCxnSpPr>
                    <p:cNvPr id="286" name="Straight Connector 205"/>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06"/>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9" name="Group 93"/>
                <p:cNvGrpSpPr/>
                <p:nvPr/>
              </p:nvGrpSpPr>
              <p:grpSpPr>
                <a:xfrm flipH="1">
                  <a:off x="6029325" y="2628900"/>
                  <a:ext cx="161925" cy="180975"/>
                  <a:chOff x="5772150" y="2628900"/>
                  <a:chExt cx="161925" cy="180975"/>
                </a:xfrm>
              </p:grpSpPr>
              <p:cxnSp>
                <p:nvCxnSpPr>
                  <p:cNvPr id="280" name="Straight Connector 199"/>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1" name="Group 91"/>
                  <p:cNvGrpSpPr/>
                  <p:nvPr/>
                </p:nvGrpSpPr>
                <p:grpSpPr>
                  <a:xfrm>
                    <a:off x="5772150" y="2790825"/>
                    <a:ext cx="152400" cy="19050"/>
                    <a:chOff x="5105400" y="3200400"/>
                    <a:chExt cx="152400" cy="19050"/>
                  </a:xfrm>
                </p:grpSpPr>
                <p:cxnSp>
                  <p:nvCxnSpPr>
                    <p:cNvPr id="282" name="Straight Connector 201"/>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02"/>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358" name="Multiplicar 357"/>
          <p:cNvSpPr/>
          <p:nvPr/>
        </p:nvSpPr>
        <p:spPr>
          <a:xfrm>
            <a:off x="5927173" y="2905301"/>
            <a:ext cx="612000" cy="61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8" name="Grupo 7"/>
          <p:cNvGrpSpPr/>
          <p:nvPr/>
        </p:nvGrpSpPr>
        <p:grpSpPr>
          <a:xfrm>
            <a:off x="6295195" y="4651099"/>
            <a:ext cx="341760" cy="285120"/>
            <a:chOff x="6652292" y="4531960"/>
            <a:chExt cx="341760" cy="285120"/>
          </a:xfrm>
        </p:grpSpPr>
        <p:sp>
          <p:nvSpPr>
            <p:cNvPr id="361" name="Oval 154"/>
            <p:cNvSpPr>
              <a:spLocks noChangeAspect="1"/>
            </p:cNvSpPr>
            <p:nvPr/>
          </p:nvSpPr>
          <p:spPr>
            <a:xfrm flipH="1">
              <a:off x="6680612" y="4531960"/>
              <a:ext cx="285120" cy="28512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62" name="TextBox 153"/>
            <p:cNvSpPr txBox="1"/>
            <p:nvPr/>
          </p:nvSpPr>
          <p:spPr>
            <a:xfrm flipH="1">
              <a:off x="6652292" y="4536021"/>
              <a:ext cx="341760" cy="276999"/>
            </a:xfrm>
            <a:prstGeom prst="rect">
              <a:avLst/>
            </a:prstGeom>
            <a:noFill/>
          </p:spPr>
          <p:txBody>
            <a:bodyPr wrap="none" rtlCol="0">
              <a:spAutoFit/>
            </a:bodyPr>
            <a:lstStyle/>
            <a:p>
              <a:pPr algn="ctr"/>
              <a:r>
                <a:rPr lang="es-CL" sz="1200" dirty="0"/>
                <a:t>60</a:t>
              </a:r>
              <a:endParaRPr lang="es-CL" sz="1200" baseline="-25000" dirty="0"/>
            </a:p>
          </p:txBody>
        </p:sp>
      </p:grpSp>
      <p:sp>
        <p:nvSpPr>
          <p:cNvPr id="161" name="Oval 17"/>
          <p:cNvSpPr>
            <a:spLocks noChangeAspect="1"/>
          </p:cNvSpPr>
          <p:nvPr/>
        </p:nvSpPr>
        <p:spPr>
          <a:xfrm>
            <a:off x="1693017" y="4687914"/>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X</a:t>
            </a:r>
            <a:endParaRPr lang="es-CL" dirty="0">
              <a:solidFill>
                <a:schemeClr val="tx1"/>
              </a:solidFill>
            </a:endParaRPr>
          </a:p>
        </p:txBody>
      </p:sp>
      <p:cxnSp>
        <p:nvCxnSpPr>
          <p:cNvPr id="162" name="Straight Connector 19"/>
          <p:cNvCxnSpPr>
            <a:stCxn id="161" idx="3"/>
          </p:cNvCxnSpPr>
          <p:nvPr/>
        </p:nvCxnSpPr>
        <p:spPr>
          <a:xfrm flipH="1">
            <a:off x="1195680" y="5025921"/>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20"/>
          <p:cNvCxnSpPr>
            <a:endCxn id="161" idx="5"/>
          </p:cNvCxnSpPr>
          <p:nvPr/>
        </p:nvCxnSpPr>
        <p:spPr>
          <a:xfrm flipH="1" flipV="1">
            <a:off x="2031024" y="5025921"/>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Isosceles Triangle 21"/>
          <p:cNvSpPr/>
          <p:nvPr/>
        </p:nvSpPr>
        <p:spPr>
          <a:xfrm>
            <a:off x="1981186" y="5573286"/>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5" name="Isosceles Triangle 22"/>
          <p:cNvSpPr/>
          <p:nvPr/>
        </p:nvSpPr>
        <p:spPr>
          <a:xfrm>
            <a:off x="533386" y="5573286"/>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6" name="Oval 117"/>
          <p:cNvSpPr>
            <a:spLocks noChangeAspect="1"/>
          </p:cNvSpPr>
          <p:nvPr/>
        </p:nvSpPr>
        <p:spPr>
          <a:xfrm>
            <a:off x="1928086" y="6291258"/>
            <a:ext cx="396000" cy="396000"/>
          </a:xfrm>
          <a:prstGeom prst="ellipse">
            <a:avLst/>
          </a:prstGeom>
          <a:solidFill>
            <a:srgbClr val="C0000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67" name="Straight Arrow Connector 121"/>
          <p:cNvCxnSpPr>
            <a:stCxn id="166" idx="0"/>
            <a:endCxn id="161" idx="4"/>
          </p:cNvCxnSpPr>
          <p:nvPr/>
        </p:nvCxnSpPr>
        <p:spPr>
          <a:xfrm flipH="1" flipV="1">
            <a:off x="1891017" y="5083914"/>
            <a:ext cx="235069" cy="120734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8" name="Oval 122"/>
          <p:cNvSpPr>
            <a:spLocks noChangeAspect="1"/>
          </p:cNvSpPr>
          <p:nvPr/>
        </p:nvSpPr>
        <p:spPr>
          <a:xfrm>
            <a:off x="1708091" y="4679955"/>
            <a:ext cx="396000" cy="396000"/>
          </a:xfrm>
          <a:prstGeom prst="ellipse">
            <a:avLst/>
          </a:prstGeom>
          <a:solidFill>
            <a:srgbClr val="C0000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9" name="Oval 23"/>
          <p:cNvSpPr>
            <a:spLocks noChangeAspect="1"/>
          </p:cNvSpPr>
          <p:nvPr/>
        </p:nvSpPr>
        <p:spPr>
          <a:xfrm>
            <a:off x="1915376" y="6273600"/>
            <a:ext cx="432000" cy="432000"/>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75" name="Group 91"/>
          <p:cNvGrpSpPr/>
          <p:nvPr/>
        </p:nvGrpSpPr>
        <p:grpSpPr>
          <a:xfrm>
            <a:off x="6392401" y="4654496"/>
            <a:ext cx="152400" cy="19050"/>
            <a:chOff x="5105400" y="3200400"/>
            <a:chExt cx="152400" cy="19050"/>
          </a:xfrm>
        </p:grpSpPr>
        <p:cxnSp>
          <p:nvCxnSpPr>
            <p:cNvPr id="176"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upo 12"/>
          <p:cNvGrpSpPr/>
          <p:nvPr/>
        </p:nvGrpSpPr>
        <p:grpSpPr>
          <a:xfrm>
            <a:off x="6055491" y="3069268"/>
            <a:ext cx="341760" cy="285120"/>
            <a:chOff x="6287656" y="5698494"/>
            <a:chExt cx="341760" cy="285120"/>
          </a:xfrm>
        </p:grpSpPr>
        <p:sp>
          <p:nvSpPr>
            <p:cNvPr id="181" name="Oval 154"/>
            <p:cNvSpPr>
              <a:spLocks noChangeAspect="1"/>
            </p:cNvSpPr>
            <p:nvPr/>
          </p:nvSpPr>
          <p:spPr>
            <a:xfrm flipH="1">
              <a:off x="6315976" y="5698494"/>
              <a:ext cx="285120" cy="28512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82" name="TextBox 153"/>
            <p:cNvSpPr txBox="1"/>
            <p:nvPr/>
          </p:nvSpPr>
          <p:spPr>
            <a:xfrm flipH="1">
              <a:off x="6287656" y="5702555"/>
              <a:ext cx="341760" cy="276999"/>
            </a:xfrm>
            <a:prstGeom prst="rect">
              <a:avLst/>
            </a:prstGeom>
            <a:noFill/>
          </p:spPr>
          <p:txBody>
            <a:bodyPr wrap="none" rtlCol="0">
              <a:spAutoFit/>
            </a:bodyPr>
            <a:lstStyle/>
            <a:p>
              <a:pPr algn="ctr"/>
              <a:r>
                <a:rPr lang="es-CL" sz="1200" b="1" dirty="0">
                  <a:solidFill>
                    <a:srgbClr val="FF0000"/>
                  </a:solidFill>
                </a:rPr>
                <a:t>60</a:t>
              </a:r>
              <a:endParaRPr lang="es-CL" sz="1200" b="1" baseline="-25000" dirty="0">
                <a:solidFill>
                  <a:srgbClr val="FF0000"/>
                </a:solidFill>
              </a:endParaRPr>
            </a:p>
          </p:txBody>
        </p:sp>
      </p:grpSp>
      <p:cxnSp>
        <p:nvCxnSpPr>
          <p:cNvPr id="15" name="Conector recto de flecha 14"/>
          <p:cNvCxnSpPr/>
          <p:nvPr/>
        </p:nvCxnSpPr>
        <p:spPr>
          <a:xfrm flipH="1" flipV="1">
            <a:off x="6223000" y="3256280"/>
            <a:ext cx="233681" cy="14579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33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218" grpId="0" animBg="1"/>
      <p:bldP spid="358" grpId="0" animBg="1"/>
      <p:bldP spid="358" grpId="1" animBg="1"/>
      <p:bldP spid="161" grpId="0" animBg="1"/>
      <p:bldP spid="164" grpId="0" animBg="1"/>
      <p:bldP spid="165" grpId="0" animBg="1"/>
      <p:bldP spid="166" grpId="0" animBg="1"/>
      <p:bldP spid="168" grpId="0" animBg="1"/>
      <p:bldP spid="16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55</a:t>
            </a:fld>
            <a:endParaRPr lang="en-US"/>
          </a:p>
        </p:txBody>
      </p:sp>
      <p:sp>
        <p:nvSpPr>
          <p:cNvPr id="13" name="TextBox 12"/>
          <p:cNvSpPr txBox="1"/>
          <p:nvPr/>
        </p:nvSpPr>
        <p:spPr>
          <a:xfrm>
            <a:off x="304800" y="1295400"/>
            <a:ext cx="4343400" cy="1877437"/>
          </a:xfrm>
          <a:prstGeom prst="rect">
            <a:avLst/>
          </a:prstGeom>
          <a:noFill/>
        </p:spPr>
        <p:txBody>
          <a:bodyPr wrap="square" rtlCol="0">
            <a:spAutoFit/>
          </a:bodyPr>
          <a:lstStyle/>
          <a:p>
            <a:r>
              <a:rPr lang="es-ES_tradnl" sz="1600" b="1" dirty="0" err="1">
                <a:solidFill>
                  <a:srgbClr val="002060"/>
                </a:solidFill>
                <a:latin typeface="Courier New" pitchFamily="49" charset="0"/>
                <a:cs typeface="Courier New" pitchFamily="49" charset="0"/>
              </a:rPr>
              <a:t>tipoDato</a:t>
            </a:r>
            <a:r>
              <a:rPr lang="es-ES_tradnl" sz="1600" b="1" dirty="0">
                <a:solidFill>
                  <a:srgbClr val="002060"/>
                </a:solidFill>
                <a:latin typeface="Courier New" pitchFamily="49" charset="0"/>
                <a:cs typeface="Courier New" pitchFamily="49" charset="0"/>
              </a:rPr>
              <a:t> </a:t>
            </a:r>
            <a:r>
              <a:rPr lang="es-ES_tradnl" sz="1600" b="1" u="sng" dirty="0">
                <a:solidFill>
                  <a:srgbClr val="C00000"/>
                </a:solidFill>
                <a:latin typeface="Courier New" pitchFamily="49" charset="0"/>
                <a:cs typeface="Courier New" pitchFamily="49" charset="0"/>
              </a:rPr>
              <a:t>Menor</a:t>
            </a:r>
            <a:r>
              <a:rPr lang="es-ES_tradnl" sz="1600" b="1" dirty="0">
                <a:solidFill>
                  <a:srgbClr val="002060"/>
                </a:solidFill>
                <a:latin typeface="Courier New" pitchFamily="49" charset="0"/>
                <a:cs typeface="Courier New" pitchFamily="49" charset="0"/>
              </a:rPr>
              <a:t>(ABO A)</a:t>
            </a:r>
          </a:p>
          <a:p>
            <a:r>
              <a:rPr lang="es-CL" sz="1600" b="1" dirty="0">
                <a:solidFill>
                  <a:srgbClr val="002060"/>
                </a:solidFill>
                <a:latin typeface="Courier New" pitchFamily="49" charset="0"/>
                <a:cs typeface="Courier New" pitchFamily="49" charset="0"/>
              </a:rPr>
              <a:t>{</a:t>
            </a:r>
          </a:p>
          <a:p>
            <a:endParaRPr lang="es-CL" sz="4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if</a:t>
            </a:r>
            <a:r>
              <a:rPr lang="es-CL" sz="1600" b="1" dirty="0">
                <a:solidFill>
                  <a:srgbClr val="002060"/>
                </a:solidFill>
                <a:latin typeface="Courier New" pitchFamily="49" charset="0"/>
                <a:cs typeface="Courier New" pitchFamily="49" charset="0"/>
              </a:rPr>
              <a:t> (A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izq</a:t>
            </a:r>
            <a:r>
              <a:rPr lang="es-CL" sz="1600" b="1" dirty="0">
                <a:solidFill>
                  <a:srgbClr val="002060"/>
                </a:solidFill>
                <a:latin typeface="Courier New" pitchFamily="49" charset="0"/>
                <a:cs typeface="Courier New" pitchFamily="49" charset="0"/>
                <a:sym typeface="Symbol" panose="05050102010706020507" pitchFamily="18" charset="2"/>
              </a:rPr>
              <a:t> == </a:t>
            </a:r>
            <a:r>
              <a:rPr lang="es-CL" sz="1600" b="1" dirty="0">
                <a:solidFill>
                  <a:srgbClr val="FF7700"/>
                </a:solidFill>
                <a:latin typeface="Courier New" pitchFamily="49" charset="0"/>
                <a:cs typeface="Courier New" pitchFamily="49" charset="0"/>
                <a:sym typeface="Symbol" panose="05050102010706020507" pitchFamily="18" charset="2"/>
              </a:rPr>
              <a:t>NULL</a:t>
            </a:r>
            <a:r>
              <a:rPr lang="es-CL" sz="1600" b="1" dirty="0">
                <a:solidFill>
                  <a:srgbClr val="002060"/>
                </a:solidFill>
                <a:latin typeface="Courier New" pitchFamily="49" charset="0"/>
                <a:cs typeface="Courier New" pitchFamily="49" charset="0"/>
              </a:rPr>
              <a:t>)</a:t>
            </a: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info</a:t>
            </a:r>
            <a:r>
              <a:rPr lang="es-CL" sz="1600" b="1" dirty="0">
                <a:solidFill>
                  <a:srgbClr val="002060"/>
                </a:solidFill>
                <a:latin typeface="Courier New" pitchFamily="49" charset="0"/>
                <a:cs typeface="Courier New" pitchFamily="49" charset="0"/>
                <a:sym typeface="Symbol" panose="05050102010706020507" pitchFamily="18" charset="2"/>
              </a:rPr>
              <a:t>;</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else</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a:t>
            </a:r>
            <a:r>
              <a:rPr lang="es-ES_tradnl" sz="1600" b="1" u="sng" dirty="0">
                <a:solidFill>
                  <a:srgbClr val="C00000"/>
                </a:solidFill>
                <a:latin typeface="Courier New" pitchFamily="49" charset="0"/>
                <a:cs typeface="Courier New" pitchFamily="49" charset="0"/>
              </a:rPr>
              <a:t>Menor</a:t>
            </a:r>
            <a:r>
              <a:rPr lang="es-ES_tradnl" sz="16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izq</a:t>
            </a:r>
            <a:r>
              <a:rPr lang="es-ES_tradnl" sz="1600" b="1" dirty="0">
                <a:solidFill>
                  <a:srgbClr val="002060"/>
                </a:solidFill>
                <a:latin typeface="Courier New" pitchFamily="49" charset="0"/>
                <a:cs typeface="Courier New" pitchFamily="49" charset="0"/>
              </a:rPr>
              <a:t>);</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a:t>
            </a:r>
          </a:p>
        </p:txBody>
      </p:sp>
      <p:sp>
        <p:nvSpPr>
          <p:cNvPr id="147" name="Title 1"/>
          <p:cNvSpPr txBox="1">
            <a:spLocks/>
          </p:cNvSpPr>
          <p:nvPr/>
        </p:nvSpPr>
        <p:spPr>
          <a:xfrm>
            <a:off x="0" y="0"/>
            <a:ext cx="91440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2400" b="1"/>
              <a:t>Representación Dinámica</a:t>
            </a:r>
            <a:r>
              <a:rPr lang="es-CL" sz="2400" b="1">
                <a:solidFill>
                  <a:srgbClr val="0070C0"/>
                </a:solidFill>
              </a:rPr>
              <a:t> </a:t>
            </a:r>
            <a:r>
              <a:rPr lang="es-CL" sz="2400" b="1"/>
              <a:t>–</a:t>
            </a:r>
            <a:r>
              <a:rPr lang="es-CL" sz="2400" b="1">
                <a:solidFill>
                  <a:srgbClr val="0070C0"/>
                </a:solidFill>
              </a:rPr>
              <a:t> Operaciones</a:t>
            </a:r>
            <a:endParaRPr lang="es-CL" sz="2400" b="1" i="1" dirty="0">
              <a:solidFill>
                <a:srgbClr val="0070C0"/>
              </a:solidFill>
            </a:endParaRPr>
          </a:p>
        </p:txBody>
      </p:sp>
      <p:sp>
        <p:nvSpPr>
          <p:cNvPr id="14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 – Forma 3</a:t>
            </a:r>
            <a:endParaRPr lang="es-CL" sz="1600" b="1" dirty="0">
              <a:solidFill>
                <a:srgbClr val="0070C0"/>
              </a:solidFill>
              <a:latin typeface="Courier New" pitchFamily="49" charset="0"/>
              <a:cs typeface="Courier New" pitchFamily="49" charset="0"/>
            </a:endParaRPr>
          </a:p>
        </p:txBody>
      </p:sp>
      <p:grpSp>
        <p:nvGrpSpPr>
          <p:cNvPr id="427" name="Grupo 426">
            <a:extLst>
              <a:ext uri="{FF2B5EF4-FFF2-40B4-BE49-F238E27FC236}">
                <a16:creationId xmlns:a16="http://schemas.microsoft.com/office/drawing/2014/main" id="{CF872B42-E7D3-47CC-A770-BAB88FABC277}"/>
              </a:ext>
            </a:extLst>
          </p:cNvPr>
          <p:cNvGrpSpPr/>
          <p:nvPr/>
        </p:nvGrpSpPr>
        <p:grpSpPr>
          <a:xfrm>
            <a:off x="5562600" y="1290320"/>
            <a:ext cx="1450036" cy="2294160"/>
            <a:chOff x="3063944" y="3290301"/>
            <a:chExt cx="1450036" cy="2294160"/>
          </a:xfrm>
        </p:grpSpPr>
        <p:grpSp>
          <p:nvGrpSpPr>
            <p:cNvPr id="428" name="Grupo 427">
              <a:extLst>
                <a:ext uri="{FF2B5EF4-FFF2-40B4-BE49-F238E27FC236}">
                  <a16:creationId xmlns:a16="http://schemas.microsoft.com/office/drawing/2014/main" id="{70FC4897-DB6C-4FBF-A553-41CC0AE5BBC8}"/>
                </a:ext>
              </a:extLst>
            </p:cNvPr>
            <p:cNvGrpSpPr/>
            <p:nvPr/>
          </p:nvGrpSpPr>
          <p:grpSpPr>
            <a:xfrm>
              <a:off x="3778806" y="3784156"/>
              <a:ext cx="341760" cy="291880"/>
              <a:chOff x="3778806" y="3784156"/>
              <a:chExt cx="341760" cy="291880"/>
            </a:xfrm>
          </p:grpSpPr>
          <p:sp>
            <p:nvSpPr>
              <p:cNvPr id="510" name="TextBox 84">
                <a:extLst>
                  <a:ext uri="{FF2B5EF4-FFF2-40B4-BE49-F238E27FC236}">
                    <a16:creationId xmlns:a16="http://schemas.microsoft.com/office/drawing/2014/main" id="{92B1CABE-C9A2-4338-8F99-028767720CEE}"/>
                  </a:ext>
                </a:extLst>
              </p:cNvPr>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511" name="Oval 85">
                <a:extLst>
                  <a:ext uri="{FF2B5EF4-FFF2-40B4-BE49-F238E27FC236}">
                    <a16:creationId xmlns:a16="http://schemas.microsoft.com/office/drawing/2014/main" id="{4E7EBB1F-81B7-45AE-96DD-68E892F68CD6}"/>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29" name="Group 56">
              <a:extLst>
                <a:ext uri="{FF2B5EF4-FFF2-40B4-BE49-F238E27FC236}">
                  <a16:creationId xmlns:a16="http://schemas.microsoft.com/office/drawing/2014/main" id="{9F2C0BF5-9201-4890-A438-D85CA0C640ED}"/>
                </a:ext>
              </a:extLst>
            </p:cNvPr>
            <p:cNvGrpSpPr/>
            <p:nvPr/>
          </p:nvGrpSpPr>
          <p:grpSpPr>
            <a:xfrm>
              <a:off x="3990122" y="3290301"/>
              <a:ext cx="379103" cy="491893"/>
              <a:chOff x="6819917" y="1089979"/>
              <a:chExt cx="379103" cy="480501"/>
            </a:xfrm>
          </p:grpSpPr>
          <p:sp>
            <p:nvSpPr>
              <p:cNvPr id="508" name="Rectangle 82">
                <a:extLst>
                  <a:ext uri="{FF2B5EF4-FFF2-40B4-BE49-F238E27FC236}">
                    <a16:creationId xmlns:a16="http://schemas.microsoft.com/office/drawing/2014/main" id="{9824BE54-5BC5-4A7B-8826-74EDE4095ED6}"/>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509" name="Straight Arrow Connector 83">
                <a:extLst>
                  <a:ext uri="{FF2B5EF4-FFF2-40B4-BE49-F238E27FC236}">
                    <a16:creationId xmlns:a16="http://schemas.microsoft.com/office/drawing/2014/main" id="{7AD913E0-18AC-455B-8833-03DF61453393}"/>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0" name="Grupo 429">
              <a:extLst>
                <a:ext uri="{FF2B5EF4-FFF2-40B4-BE49-F238E27FC236}">
                  <a16:creationId xmlns:a16="http://schemas.microsoft.com/office/drawing/2014/main" id="{DE89C73A-450A-44C0-913C-CFAC655EF9BD}"/>
                </a:ext>
              </a:extLst>
            </p:cNvPr>
            <p:cNvGrpSpPr/>
            <p:nvPr/>
          </p:nvGrpSpPr>
          <p:grpSpPr>
            <a:xfrm>
              <a:off x="4048123" y="4033291"/>
              <a:ext cx="465857" cy="629057"/>
              <a:chOff x="4048123" y="4033291"/>
              <a:chExt cx="465857" cy="629057"/>
            </a:xfrm>
          </p:grpSpPr>
          <p:grpSp>
            <p:nvGrpSpPr>
              <p:cNvPr id="492" name="Grupo 491">
                <a:extLst>
                  <a:ext uri="{FF2B5EF4-FFF2-40B4-BE49-F238E27FC236}">
                    <a16:creationId xmlns:a16="http://schemas.microsoft.com/office/drawing/2014/main" id="{3EF01718-42E7-4F38-9725-AB12880A0D48}"/>
                  </a:ext>
                </a:extLst>
              </p:cNvPr>
              <p:cNvGrpSpPr/>
              <p:nvPr/>
            </p:nvGrpSpPr>
            <p:grpSpPr>
              <a:xfrm>
                <a:off x="4094880" y="4186258"/>
                <a:ext cx="419100" cy="476090"/>
                <a:chOff x="4323480" y="4253106"/>
                <a:chExt cx="419100" cy="476090"/>
              </a:xfrm>
            </p:grpSpPr>
            <p:grpSp>
              <p:nvGrpSpPr>
                <p:cNvPr id="494" name="Grupo 493">
                  <a:extLst>
                    <a:ext uri="{FF2B5EF4-FFF2-40B4-BE49-F238E27FC236}">
                      <a16:creationId xmlns:a16="http://schemas.microsoft.com/office/drawing/2014/main" id="{DFF6FFF1-95F2-4CCF-AF3C-677C7BE2A876}"/>
                    </a:ext>
                  </a:extLst>
                </p:cNvPr>
                <p:cNvGrpSpPr/>
                <p:nvPr/>
              </p:nvGrpSpPr>
              <p:grpSpPr>
                <a:xfrm>
                  <a:off x="4357005" y="4253106"/>
                  <a:ext cx="341760" cy="291880"/>
                  <a:chOff x="4372245" y="4263266"/>
                  <a:chExt cx="341760" cy="291880"/>
                </a:xfrm>
              </p:grpSpPr>
              <p:sp>
                <p:nvSpPr>
                  <p:cNvPr id="506" name="TextBox 35">
                    <a:extLst>
                      <a:ext uri="{FF2B5EF4-FFF2-40B4-BE49-F238E27FC236}">
                        <a16:creationId xmlns:a16="http://schemas.microsoft.com/office/drawing/2014/main" id="{5C75E149-EC31-4D05-A74C-CC4BA803BB75}"/>
                      </a:ext>
                    </a:extLst>
                  </p:cNvPr>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507" name="Oval 87">
                    <a:extLst>
                      <a:ext uri="{FF2B5EF4-FFF2-40B4-BE49-F238E27FC236}">
                        <a16:creationId xmlns:a16="http://schemas.microsoft.com/office/drawing/2014/main" id="{001022FD-5133-485C-A0FB-F2B79670DFC3}"/>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95" name="Group 121">
                  <a:extLst>
                    <a:ext uri="{FF2B5EF4-FFF2-40B4-BE49-F238E27FC236}">
                      <a16:creationId xmlns:a16="http://schemas.microsoft.com/office/drawing/2014/main" id="{C88E7132-71BB-455E-83A3-1C4619BDBFE1}"/>
                    </a:ext>
                  </a:extLst>
                </p:cNvPr>
                <p:cNvGrpSpPr/>
                <p:nvPr/>
              </p:nvGrpSpPr>
              <p:grpSpPr>
                <a:xfrm>
                  <a:off x="4323480" y="4543930"/>
                  <a:ext cx="419100" cy="185266"/>
                  <a:chOff x="5772150" y="2628900"/>
                  <a:chExt cx="419100" cy="180975"/>
                </a:xfrm>
              </p:grpSpPr>
              <p:grpSp>
                <p:nvGrpSpPr>
                  <p:cNvPr id="496" name="Group 92">
                    <a:extLst>
                      <a:ext uri="{FF2B5EF4-FFF2-40B4-BE49-F238E27FC236}">
                        <a16:creationId xmlns:a16="http://schemas.microsoft.com/office/drawing/2014/main" id="{37D72360-96BD-4C0A-92DF-B121460A4C5B}"/>
                      </a:ext>
                    </a:extLst>
                  </p:cNvPr>
                  <p:cNvGrpSpPr/>
                  <p:nvPr/>
                </p:nvGrpSpPr>
                <p:grpSpPr>
                  <a:xfrm>
                    <a:off x="5772150" y="2628900"/>
                    <a:ext cx="161925" cy="180975"/>
                    <a:chOff x="5772150" y="2628900"/>
                    <a:chExt cx="161925" cy="180975"/>
                  </a:xfrm>
                </p:grpSpPr>
                <p:cxnSp>
                  <p:nvCxnSpPr>
                    <p:cNvPr id="502" name="Straight Connector 48">
                      <a:extLst>
                        <a:ext uri="{FF2B5EF4-FFF2-40B4-BE49-F238E27FC236}">
                          <a16:creationId xmlns:a16="http://schemas.microsoft.com/office/drawing/2014/main" id="{75364128-4C6D-4346-9DFD-BC70BD3BEC52}"/>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3" name="Group 91">
                      <a:extLst>
                        <a:ext uri="{FF2B5EF4-FFF2-40B4-BE49-F238E27FC236}">
                          <a16:creationId xmlns:a16="http://schemas.microsoft.com/office/drawing/2014/main" id="{3E95D762-04A0-4B6D-A779-322D251C7E2C}"/>
                        </a:ext>
                      </a:extLst>
                    </p:cNvPr>
                    <p:cNvGrpSpPr/>
                    <p:nvPr/>
                  </p:nvGrpSpPr>
                  <p:grpSpPr>
                    <a:xfrm>
                      <a:off x="5772150" y="2790825"/>
                      <a:ext cx="152400" cy="19050"/>
                      <a:chOff x="5105400" y="3200400"/>
                      <a:chExt cx="152400" cy="19050"/>
                    </a:xfrm>
                  </p:grpSpPr>
                  <p:cxnSp>
                    <p:nvCxnSpPr>
                      <p:cNvPr id="504" name="Straight Connector 50">
                        <a:extLst>
                          <a:ext uri="{FF2B5EF4-FFF2-40B4-BE49-F238E27FC236}">
                            <a16:creationId xmlns:a16="http://schemas.microsoft.com/office/drawing/2014/main" id="{78437110-5154-41C6-9FF2-CB3DEED57055}"/>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1">
                        <a:extLst>
                          <a:ext uri="{FF2B5EF4-FFF2-40B4-BE49-F238E27FC236}">
                            <a16:creationId xmlns:a16="http://schemas.microsoft.com/office/drawing/2014/main" id="{3F5A9E34-3CE0-4F8A-BFA5-338C891384F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7" name="Group 93">
                    <a:extLst>
                      <a:ext uri="{FF2B5EF4-FFF2-40B4-BE49-F238E27FC236}">
                        <a16:creationId xmlns:a16="http://schemas.microsoft.com/office/drawing/2014/main" id="{E34D5407-0692-4D3F-8C31-D8750433E1F7}"/>
                      </a:ext>
                    </a:extLst>
                  </p:cNvPr>
                  <p:cNvGrpSpPr/>
                  <p:nvPr/>
                </p:nvGrpSpPr>
                <p:grpSpPr>
                  <a:xfrm flipH="1">
                    <a:off x="6029325" y="2628900"/>
                    <a:ext cx="161925" cy="180975"/>
                    <a:chOff x="5772150" y="2628900"/>
                    <a:chExt cx="161925" cy="180975"/>
                  </a:xfrm>
                </p:grpSpPr>
                <p:cxnSp>
                  <p:nvCxnSpPr>
                    <p:cNvPr id="498" name="Straight Connector 44">
                      <a:extLst>
                        <a:ext uri="{FF2B5EF4-FFF2-40B4-BE49-F238E27FC236}">
                          <a16:creationId xmlns:a16="http://schemas.microsoft.com/office/drawing/2014/main" id="{5FD077BC-34A2-47C3-AA51-288BEA045604}"/>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99" name="Group 91">
                      <a:extLst>
                        <a:ext uri="{FF2B5EF4-FFF2-40B4-BE49-F238E27FC236}">
                          <a16:creationId xmlns:a16="http://schemas.microsoft.com/office/drawing/2014/main" id="{CA431211-4B8D-492F-918B-B234FD877EEB}"/>
                        </a:ext>
                      </a:extLst>
                    </p:cNvPr>
                    <p:cNvGrpSpPr/>
                    <p:nvPr/>
                  </p:nvGrpSpPr>
                  <p:grpSpPr>
                    <a:xfrm>
                      <a:off x="5772150" y="2790825"/>
                      <a:ext cx="152400" cy="19050"/>
                      <a:chOff x="5105400" y="3200400"/>
                      <a:chExt cx="152400" cy="19050"/>
                    </a:xfrm>
                  </p:grpSpPr>
                  <p:cxnSp>
                    <p:nvCxnSpPr>
                      <p:cNvPr id="500" name="Straight Connector 46">
                        <a:extLst>
                          <a:ext uri="{FF2B5EF4-FFF2-40B4-BE49-F238E27FC236}">
                            <a16:creationId xmlns:a16="http://schemas.microsoft.com/office/drawing/2014/main" id="{BFB1BEC5-BDEA-4F1A-B2F1-365989303BA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47">
                        <a:extLst>
                          <a:ext uri="{FF2B5EF4-FFF2-40B4-BE49-F238E27FC236}">
                            <a16:creationId xmlns:a16="http://schemas.microsoft.com/office/drawing/2014/main" id="{E82E5134-8C4E-463D-8FF7-E4D7F0BD48E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493" name="Straight Connector 94">
                <a:extLst>
                  <a:ext uri="{FF2B5EF4-FFF2-40B4-BE49-F238E27FC236}">
                    <a16:creationId xmlns:a16="http://schemas.microsoft.com/office/drawing/2014/main" id="{902341A5-023C-4696-A09C-D80191642BF7}"/>
                  </a:ext>
                </a:extLst>
              </p:cNvPr>
              <p:cNvCxnSpPr/>
              <p:nvPr/>
            </p:nvCxnSpPr>
            <p:spPr>
              <a:xfrm>
                <a:off x="4048123"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1" name="Grupo 430">
              <a:extLst>
                <a:ext uri="{FF2B5EF4-FFF2-40B4-BE49-F238E27FC236}">
                  <a16:creationId xmlns:a16="http://schemas.microsoft.com/office/drawing/2014/main" id="{8E82552C-1AB2-42C7-8838-308BF16668AC}"/>
                </a:ext>
              </a:extLst>
            </p:cNvPr>
            <p:cNvGrpSpPr/>
            <p:nvPr/>
          </p:nvGrpSpPr>
          <p:grpSpPr>
            <a:xfrm>
              <a:off x="3408830" y="4033291"/>
              <a:ext cx="440051" cy="444847"/>
              <a:chOff x="3408830" y="4033291"/>
              <a:chExt cx="440051" cy="444847"/>
            </a:xfrm>
          </p:grpSpPr>
          <p:cxnSp>
            <p:nvCxnSpPr>
              <p:cNvPr id="488" name="Straight Connector 94">
                <a:extLst>
                  <a:ext uri="{FF2B5EF4-FFF2-40B4-BE49-F238E27FC236}">
                    <a16:creationId xmlns:a16="http://schemas.microsoft.com/office/drawing/2014/main" id="{E8D8B8A4-BEAB-4BA7-8C61-299D7DDBB4BE}"/>
                  </a:ext>
                </a:extLst>
              </p:cNvPr>
              <p:cNvCxnSpPr/>
              <p:nvPr/>
            </p:nvCxnSpPr>
            <p:spPr>
              <a:xfrm flipH="1">
                <a:off x="3656800"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9" name="Grupo 488">
                <a:extLst>
                  <a:ext uri="{FF2B5EF4-FFF2-40B4-BE49-F238E27FC236}">
                    <a16:creationId xmlns:a16="http://schemas.microsoft.com/office/drawing/2014/main" id="{6DAD1A53-E90D-4ECD-A780-834C02C416E3}"/>
                  </a:ext>
                </a:extLst>
              </p:cNvPr>
              <p:cNvGrpSpPr/>
              <p:nvPr/>
            </p:nvGrpSpPr>
            <p:grpSpPr>
              <a:xfrm>
                <a:off x="3408830" y="4186258"/>
                <a:ext cx="341760" cy="291880"/>
                <a:chOff x="3778806" y="3784156"/>
                <a:chExt cx="341760" cy="291880"/>
              </a:xfrm>
            </p:grpSpPr>
            <p:sp>
              <p:nvSpPr>
                <p:cNvPr id="490" name="TextBox 84">
                  <a:extLst>
                    <a:ext uri="{FF2B5EF4-FFF2-40B4-BE49-F238E27FC236}">
                      <a16:creationId xmlns:a16="http://schemas.microsoft.com/office/drawing/2014/main" id="{029B66B4-0E90-4832-BDCB-C49E7F57B241}"/>
                    </a:ext>
                  </a:extLst>
                </p:cNvPr>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491" name="Oval 85">
                  <a:extLst>
                    <a:ext uri="{FF2B5EF4-FFF2-40B4-BE49-F238E27FC236}">
                      <a16:creationId xmlns:a16="http://schemas.microsoft.com/office/drawing/2014/main" id="{3183D673-E85D-459B-964F-A00138067DC4}"/>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432" name="Grupo 431">
              <a:extLst>
                <a:ext uri="{FF2B5EF4-FFF2-40B4-BE49-F238E27FC236}">
                  <a16:creationId xmlns:a16="http://schemas.microsoft.com/office/drawing/2014/main" id="{D2730526-B48B-4E4E-96A5-24CF977DEE5C}"/>
                </a:ext>
              </a:extLst>
            </p:cNvPr>
            <p:cNvGrpSpPr/>
            <p:nvPr/>
          </p:nvGrpSpPr>
          <p:grpSpPr>
            <a:xfrm>
              <a:off x="3063944" y="4447914"/>
              <a:ext cx="433923" cy="669113"/>
              <a:chOff x="3063944" y="4447914"/>
              <a:chExt cx="433923" cy="669113"/>
            </a:xfrm>
          </p:grpSpPr>
          <p:cxnSp>
            <p:nvCxnSpPr>
              <p:cNvPr id="472" name="Straight Connector 96">
                <a:extLst>
                  <a:ext uri="{FF2B5EF4-FFF2-40B4-BE49-F238E27FC236}">
                    <a16:creationId xmlns:a16="http://schemas.microsoft.com/office/drawing/2014/main" id="{F20551AB-75CD-41B8-B3AA-213A3BB30089}"/>
                  </a:ext>
                </a:extLst>
              </p:cNvPr>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3" name="Grupo 472">
                <a:extLst>
                  <a:ext uri="{FF2B5EF4-FFF2-40B4-BE49-F238E27FC236}">
                    <a16:creationId xmlns:a16="http://schemas.microsoft.com/office/drawing/2014/main" id="{8A2C81D3-180A-47AB-95F6-B3A0F470E6F1}"/>
                  </a:ext>
                </a:extLst>
              </p:cNvPr>
              <p:cNvGrpSpPr/>
              <p:nvPr/>
            </p:nvGrpSpPr>
            <p:grpSpPr>
              <a:xfrm>
                <a:off x="3063944" y="4640937"/>
                <a:ext cx="419100" cy="476090"/>
                <a:chOff x="4323480" y="4253106"/>
                <a:chExt cx="419100" cy="476090"/>
              </a:xfrm>
            </p:grpSpPr>
            <p:grpSp>
              <p:nvGrpSpPr>
                <p:cNvPr id="474" name="Grupo 473">
                  <a:extLst>
                    <a:ext uri="{FF2B5EF4-FFF2-40B4-BE49-F238E27FC236}">
                      <a16:creationId xmlns:a16="http://schemas.microsoft.com/office/drawing/2014/main" id="{344F5CE7-394B-4D03-8D6F-0346C2F77F32}"/>
                    </a:ext>
                  </a:extLst>
                </p:cNvPr>
                <p:cNvGrpSpPr/>
                <p:nvPr/>
              </p:nvGrpSpPr>
              <p:grpSpPr>
                <a:xfrm>
                  <a:off x="4385325" y="4253106"/>
                  <a:ext cx="285120" cy="291880"/>
                  <a:chOff x="4400565" y="4263266"/>
                  <a:chExt cx="285120" cy="291880"/>
                </a:xfrm>
              </p:grpSpPr>
              <p:sp>
                <p:nvSpPr>
                  <p:cNvPr id="486" name="TextBox 35">
                    <a:extLst>
                      <a:ext uri="{FF2B5EF4-FFF2-40B4-BE49-F238E27FC236}">
                        <a16:creationId xmlns:a16="http://schemas.microsoft.com/office/drawing/2014/main" id="{3EFAFE25-CD3B-4511-BDBE-750DE02CDF70}"/>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487" name="Oval 87">
                    <a:extLst>
                      <a:ext uri="{FF2B5EF4-FFF2-40B4-BE49-F238E27FC236}">
                        <a16:creationId xmlns:a16="http://schemas.microsoft.com/office/drawing/2014/main" id="{5FC6C01E-0086-4B4F-B58C-71F1F4436A44}"/>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75" name="Group 121">
                  <a:extLst>
                    <a:ext uri="{FF2B5EF4-FFF2-40B4-BE49-F238E27FC236}">
                      <a16:creationId xmlns:a16="http://schemas.microsoft.com/office/drawing/2014/main" id="{28DC02DA-F016-4111-9227-8C2E7C433FA0}"/>
                    </a:ext>
                  </a:extLst>
                </p:cNvPr>
                <p:cNvGrpSpPr/>
                <p:nvPr/>
              </p:nvGrpSpPr>
              <p:grpSpPr>
                <a:xfrm>
                  <a:off x="4323480" y="4543930"/>
                  <a:ext cx="419100" cy="185266"/>
                  <a:chOff x="5772150" y="2628900"/>
                  <a:chExt cx="419100" cy="180975"/>
                </a:xfrm>
              </p:grpSpPr>
              <p:grpSp>
                <p:nvGrpSpPr>
                  <p:cNvPr id="476" name="Group 92">
                    <a:extLst>
                      <a:ext uri="{FF2B5EF4-FFF2-40B4-BE49-F238E27FC236}">
                        <a16:creationId xmlns:a16="http://schemas.microsoft.com/office/drawing/2014/main" id="{D62B91A1-8EB6-484F-BC11-44FFC07F2CEA}"/>
                      </a:ext>
                    </a:extLst>
                  </p:cNvPr>
                  <p:cNvGrpSpPr/>
                  <p:nvPr/>
                </p:nvGrpSpPr>
                <p:grpSpPr>
                  <a:xfrm>
                    <a:off x="5772150" y="2628900"/>
                    <a:ext cx="161925" cy="180975"/>
                    <a:chOff x="5772150" y="2628900"/>
                    <a:chExt cx="161925" cy="180975"/>
                  </a:xfrm>
                </p:grpSpPr>
                <p:cxnSp>
                  <p:nvCxnSpPr>
                    <p:cNvPr id="482" name="Straight Connector 48">
                      <a:extLst>
                        <a:ext uri="{FF2B5EF4-FFF2-40B4-BE49-F238E27FC236}">
                          <a16:creationId xmlns:a16="http://schemas.microsoft.com/office/drawing/2014/main" id="{114F695C-3F7E-4C67-AF28-42B6079E503F}"/>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3" name="Group 91">
                      <a:extLst>
                        <a:ext uri="{FF2B5EF4-FFF2-40B4-BE49-F238E27FC236}">
                          <a16:creationId xmlns:a16="http://schemas.microsoft.com/office/drawing/2014/main" id="{069B3968-7CE1-4B7C-B80C-7E550D972D60}"/>
                        </a:ext>
                      </a:extLst>
                    </p:cNvPr>
                    <p:cNvGrpSpPr/>
                    <p:nvPr/>
                  </p:nvGrpSpPr>
                  <p:grpSpPr>
                    <a:xfrm>
                      <a:off x="5772150" y="2790825"/>
                      <a:ext cx="152400" cy="19050"/>
                      <a:chOff x="5105400" y="3200400"/>
                      <a:chExt cx="152400" cy="19050"/>
                    </a:xfrm>
                  </p:grpSpPr>
                  <p:cxnSp>
                    <p:nvCxnSpPr>
                      <p:cNvPr id="484" name="Straight Connector 50">
                        <a:extLst>
                          <a:ext uri="{FF2B5EF4-FFF2-40B4-BE49-F238E27FC236}">
                            <a16:creationId xmlns:a16="http://schemas.microsoft.com/office/drawing/2014/main" id="{D2A2460F-BEF5-4C8F-9DD9-52A80ED3000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Straight Connector 51">
                        <a:extLst>
                          <a:ext uri="{FF2B5EF4-FFF2-40B4-BE49-F238E27FC236}">
                            <a16:creationId xmlns:a16="http://schemas.microsoft.com/office/drawing/2014/main" id="{11450AD7-7933-475D-8548-236A958DCD61}"/>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77" name="Group 93">
                    <a:extLst>
                      <a:ext uri="{FF2B5EF4-FFF2-40B4-BE49-F238E27FC236}">
                        <a16:creationId xmlns:a16="http://schemas.microsoft.com/office/drawing/2014/main" id="{DE5DA278-5D23-4858-91BC-77E1E78022EB}"/>
                      </a:ext>
                    </a:extLst>
                  </p:cNvPr>
                  <p:cNvGrpSpPr/>
                  <p:nvPr/>
                </p:nvGrpSpPr>
                <p:grpSpPr>
                  <a:xfrm flipH="1">
                    <a:off x="6029325" y="2628900"/>
                    <a:ext cx="161925" cy="180975"/>
                    <a:chOff x="5772150" y="2628900"/>
                    <a:chExt cx="161925" cy="180975"/>
                  </a:xfrm>
                </p:grpSpPr>
                <p:cxnSp>
                  <p:nvCxnSpPr>
                    <p:cNvPr id="478" name="Straight Connector 44">
                      <a:extLst>
                        <a:ext uri="{FF2B5EF4-FFF2-40B4-BE49-F238E27FC236}">
                          <a16:creationId xmlns:a16="http://schemas.microsoft.com/office/drawing/2014/main" id="{75726777-8E40-4CD0-993B-5B512C914EE5}"/>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9" name="Group 91">
                      <a:extLst>
                        <a:ext uri="{FF2B5EF4-FFF2-40B4-BE49-F238E27FC236}">
                          <a16:creationId xmlns:a16="http://schemas.microsoft.com/office/drawing/2014/main" id="{7C9555C1-65DC-4501-B651-5DFACD07E967}"/>
                        </a:ext>
                      </a:extLst>
                    </p:cNvPr>
                    <p:cNvGrpSpPr/>
                    <p:nvPr/>
                  </p:nvGrpSpPr>
                  <p:grpSpPr>
                    <a:xfrm>
                      <a:off x="5772150" y="2790825"/>
                      <a:ext cx="152400" cy="19050"/>
                      <a:chOff x="5105400" y="3200400"/>
                      <a:chExt cx="152400" cy="19050"/>
                    </a:xfrm>
                  </p:grpSpPr>
                  <p:cxnSp>
                    <p:nvCxnSpPr>
                      <p:cNvPr id="480" name="Straight Connector 46">
                        <a:extLst>
                          <a:ext uri="{FF2B5EF4-FFF2-40B4-BE49-F238E27FC236}">
                            <a16:creationId xmlns:a16="http://schemas.microsoft.com/office/drawing/2014/main" id="{4A4207C2-363F-4FDC-A763-531059979121}"/>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Straight Connector 47">
                        <a:extLst>
                          <a:ext uri="{FF2B5EF4-FFF2-40B4-BE49-F238E27FC236}">
                            <a16:creationId xmlns:a16="http://schemas.microsoft.com/office/drawing/2014/main" id="{2C0956CD-0526-405F-B337-413C48B9038C}"/>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433" name="Grupo 432">
              <a:extLst>
                <a:ext uri="{FF2B5EF4-FFF2-40B4-BE49-F238E27FC236}">
                  <a16:creationId xmlns:a16="http://schemas.microsoft.com/office/drawing/2014/main" id="{322AEB9C-D1F6-403A-A156-E6B6D4265CA3}"/>
                </a:ext>
              </a:extLst>
            </p:cNvPr>
            <p:cNvGrpSpPr/>
            <p:nvPr/>
          </p:nvGrpSpPr>
          <p:grpSpPr>
            <a:xfrm>
              <a:off x="3663917" y="4447914"/>
              <a:ext cx="402206" cy="479685"/>
              <a:chOff x="3663917" y="4447914"/>
              <a:chExt cx="402206" cy="479685"/>
            </a:xfrm>
          </p:grpSpPr>
          <p:cxnSp>
            <p:nvCxnSpPr>
              <p:cNvPr id="468" name="Straight Connector 97">
                <a:extLst>
                  <a:ext uri="{FF2B5EF4-FFF2-40B4-BE49-F238E27FC236}">
                    <a16:creationId xmlns:a16="http://schemas.microsoft.com/office/drawing/2014/main" id="{FD7800BD-9F5A-410E-B439-22173A75F2FA}"/>
                  </a:ext>
                </a:extLst>
              </p:cNvPr>
              <p:cNvCxnSpPr/>
              <p:nvPr/>
            </p:nvCxnSpPr>
            <p:spPr>
              <a:xfrm>
                <a:off x="3663917"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69" name="Grupo 468">
                <a:extLst>
                  <a:ext uri="{FF2B5EF4-FFF2-40B4-BE49-F238E27FC236}">
                    <a16:creationId xmlns:a16="http://schemas.microsoft.com/office/drawing/2014/main" id="{5FFDFADA-0B2F-4A2E-8197-026373FDF23E}"/>
                  </a:ext>
                </a:extLst>
              </p:cNvPr>
              <p:cNvGrpSpPr/>
              <p:nvPr/>
            </p:nvGrpSpPr>
            <p:grpSpPr>
              <a:xfrm>
                <a:off x="3724363" y="4635719"/>
                <a:ext cx="341760" cy="291880"/>
                <a:chOff x="3778806" y="3784156"/>
                <a:chExt cx="341760" cy="291880"/>
              </a:xfrm>
            </p:grpSpPr>
            <p:sp>
              <p:nvSpPr>
                <p:cNvPr id="470" name="TextBox 84">
                  <a:extLst>
                    <a:ext uri="{FF2B5EF4-FFF2-40B4-BE49-F238E27FC236}">
                      <a16:creationId xmlns:a16="http://schemas.microsoft.com/office/drawing/2014/main" id="{5BBB1C11-4703-4EE8-9BFB-127100D05B2D}"/>
                    </a:ext>
                  </a:extLst>
                </p:cNvPr>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471" name="Oval 85">
                  <a:extLst>
                    <a:ext uri="{FF2B5EF4-FFF2-40B4-BE49-F238E27FC236}">
                      <a16:creationId xmlns:a16="http://schemas.microsoft.com/office/drawing/2014/main" id="{540CA6AC-2084-4B7A-9928-33F5C85C5B67}"/>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434" name="Grupo 433">
              <a:extLst>
                <a:ext uri="{FF2B5EF4-FFF2-40B4-BE49-F238E27FC236}">
                  <a16:creationId xmlns:a16="http://schemas.microsoft.com/office/drawing/2014/main" id="{0315D781-E9D5-4DE8-A713-D78E64929202}"/>
                </a:ext>
              </a:extLst>
            </p:cNvPr>
            <p:cNvGrpSpPr/>
            <p:nvPr/>
          </p:nvGrpSpPr>
          <p:grpSpPr>
            <a:xfrm>
              <a:off x="3441151" y="4886328"/>
              <a:ext cx="419100" cy="698133"/>
              <a:chOff x="3441151" y="4886328"/>
              <a:chExt cx="419100" cy="698133"/>
            </a:xfrm>
          </p:grpSpPr>
          <p:cxnSp>
            <p:nvCxnSpPr>
              <p:cNvPr id="452" name="Straight Connector 102">
                <a:extLst>
                  <a:ext uri="{FF2B5EF4-FFF2-40B4-BE49-F238E27FC236}">
                    <a16:creationId xmlns:a16="http://schemas.microsoft.com/office/drawing/2014/main" id="{4FB0A774-9225-49F7-B56A-30C73F1E16E5}"/>
                  </a:ext>
                </a:extLst>
              </p:cNvPr>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53" name="Grupo 452">
                <a:extLst>
                  <a:ext uri="{FF2B5EF4-FFF2-40B4-BE49-F238E27FC236}">
                    <a16:creationId xmlns:a16="http://schemas.microsoft.com/office/drawing/2014/main" id="{0871C429-F33B-4F81-B4F9-BF3C61DECAAA}"/>
                  </a:ext>
                </a:extLst>
              </p:cNvPr>
              <p:cNvGrpSpPr/>
              <p:nvPr/>
            </p:nvGrpSpPr>
            <p:grpSpPr>
              <a:xfrm>
                <a:off x="3441151" y="5108371"/>
                <a:ext cx="419100" cy="476090"/>
                <a:chOff x="4323480" y="4253106"/>
                <a:chExt cx="419100" cy="476090"/>
              </a:xfrm>
            </p:grpSpPr>
            <p:grpSp>
              <p:nvGrpSpPr>
                <p:cNvPr id="454" name="Grupo 453">
                  <a:extLst>
                    <a:ext uri="{FF2B5EF4-FFF2-40B4-BE49-F238E27FC236}">
                      <a16:creationId xmlns:a16="http://schemas.microsoft.com/office/drawing/2014/main" id="{423081CC-6FE1-4CF7-B4CC-0BCCE4C82015}"/>
                    </a:ext>
                  </a:extLst>
                </p:cNvPr>
                <p:cNvGrpSpPr/>
                <p:nvPr/>
              </p:nvGrpSpPr>
              <p:grpSpPr>
                <a:xfrm>
                  <a:off x="4357005" y="4253106"/>
                  <a:ext cx="341760" cy="291880"/>
                  <a:chOff x="4372245" y="4263266"/>
                  <a:chExt cx="341760" cy="291880"/>
                </a:xfrm>
              </p:grpSpPr>
              <p:sp>
                <p:nvSpPr>
                  <p:cNvPr id="466" name="TextBox 35">
                    <a:extLst>
                      <a:ext uri="{FF2B5EF4-FFF2-40B4-BE49-F238E27FC236}">
                        <a16:creationId xmlns:a16="http://schemas.microsoft.com/office/drawing/2014/main" id="{A30A7DE3-1999-46CF-9448-600223022E95}"/>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467" name="Oval 87">
                    <a:extLst>
                      <a:ext uri="{FF2B5EF4-FFF2-40B4-BE49-F238E27FC236}">
                        <a16:creationId xmlns:a16="http://schemas.microsoft.com/office/drawing/2014/main" id="{3869D838-CA12-42A9-815D-C7C37954CF9F}"/>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55" name="Group 121">
                  <a:extLst>
                    <a:ext uri="{FF2B5EF4-FFF2-40B4-BE49-F238E27FC236}">
                      <a16:creationId xmlns:a16="http://schemas.microsoft.com/office/drawing/2014/main" id="{F206C00B-38BE-48D3-B3FD-7275A6080A48}"/>
                    </a:ext>
                  </a:extLst>
                </p:cNvPr>
                <p:cNvGrpSpPr/>
                <p:nvPr/>
              </p:nvGrpSpPr>
              <p:grpSpPr>
                <a:xfrm>
                  <a:off x="4323480" y="4543930"/>
                  <a:ext cx="419100" cy="185266"/>
                  <a:chOff x="5772150" y="2628900"/>
                  <a:chExt cx="419100" cy="180975"/>
                </a:xfrm>
              </p:grpSpPr>
              <p:grpSp>
                <p:nvGrpSpPr>
                  <p:cNvPr id="456" name="Group 92">
                    <a:extLst>
                      <a:ext uri="{FF2B5EF4-FFF2-40B4-BE49-F238E27FC236}">
                        <a16:creationId xmlns:a16="http://schemas.microsoft.com/office/drawing/2014/main" id="{7BABA01C-9736-4B6A-9ECE-A1595ABE76F4}"/>
                      </a:ext>
                    </a:extLst>
                  </p:cNvPr>
                  <p:cNvGrpSpPr/>
                  <p:nvPr/>
                </p:nvGrpSpPr>
                <p:grpSpPr>
                  <a:xfrm>
                    <a:off x="5772150" y="2628900"/>
                    <a:ext cx="161925" cy="180975"/>
                    <a:chOff x="5772150" y="2628900"/>
                    <a:chExt cx="161925" cy="180975"/>
                  </a:xfrm>
                </p:grpSpPr>
                <p:cxnSp>
                  <p:nvCxnSpPr>
                    <p:cNvPr id="462" name="Straight Connector 48">
                      <a:extLst>
                        <a:ext uri="{FF2B5EF4-FFF2-40B4-BE49-F238E27FC236}">
                          <a16:creationId xmlns:a16="http://schemas.microsoft.com/office/drawing/2014/main" id="{324568FA-E9FF-4C01-8DE6-BFA4EC0E875D}"/>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63" name="Group 91">
                      <a:extLst>
                        <a:ext uri="{FF2B5EF4-FFF2-40B4-BE49-F238E27FC236}">
                          <a16:creationId xmlns:a16="http://schemas.microsoft.com/office/drawing/2014/main" id="{88D85B4A-E91F-4186-AB08-4B9CD9BBB151}"/>
                        </a:ext>
                      </a:extLst>
                    </p:cNvPr>
                    <p:cNvGrpSpPr/>
                    <p:nvPr/>
                  </p:nvGrpSpPr>
                  <p:grpSpPr>
                    <a:xfrm>
                      <a:off x="5772150" y="2790825"/>
                      <a:ext cx="152400" cy="19050"/>
                      <a:chOff x="5105400" y="3200400"/>
                      <a:chExt cx="152400" cy="19050"/>
                    </a:xfrm>
                  </p:grpSpPr>
                  <p:cxnSp>
                    <p:nvCxnSpPr>
                      <p:cNvPr id="464" name="Straight Connector 50">
                        <a:extLst>
                          <a:ext uri="{FF2B5EF4-FFF2-40B4-BE49-F238E27FC236}">
                            <a16:creationId xmlns:a16="http://schemas.microsoft.com/office/drawing/2014/main" id="{989BCA6C-1A02-4BDB-AC37-70A1BC355E5A}"/>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Straight Connector 51">
                        <a:extLst>
                          <a:ext uri="{FF2B5EF4-FFF2-40B4-BE49-F238E27FC236}">
                            <a16:creationId xmlns:a16="http://schemas.microsoft.com/office/drawing/2014/main" id="{F0BDAF1D-5375-4C59-9A1C-E0C760496C74}"/>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7" name="Group 93">
                    <a:extLst>
                      <a:ext uri="{FF2B5EF4-FFF2-40B4-BE49-F238E27FC236}">
                        <a16:creationId xmlns:a16="http://schemas.microsoft.com/office/drawing/2014/main" id="{01AA3FEB-F8B9-4BBA-9413-24427DC58336}"/>
                      </a:ext>
                    </a:extLst>
                  </p:cNvPr>
                  <p:cNvGrpSpPr/>
                  <p:nvPr/>
                </p:nvGrpSpPr>
                <p:grpSpPr>
                  <a:xfrm flipH="1">
                    <a:off x="6029325" y="2628900"/>
                    <a:ext cx="161925" cy="180975"/>
                    <a:chOff x="5772150" y="2628900"/>
                    <a:chExt cx="161925" cy="180975"/>
                  </a:xfrm>
                </p:grpSpPr>
                <p:cxnSp>
                  <p:nvCxnSpPr>
                    <p:cNvPr id="458" name="Straight Connector 44">
                      <a:extLst>
                        <a:ext uri="{FF2B5EF4-FFF2-40B4-BE49-F238E27FC236}">
                          <a16:creationId xmlns:a16="http://schemas.microsoft.com/office/drawing/2014/main" id="{7E034D66-974C-43BA-A0CD-FC162ACF8A6A}"/>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59" name="Group 91">
                      <a:extLst>
                        <a:ext uri="{FF2B5EF4-FFF2-40B4-BE49-F238E27FC236}">
                          <a16:creationId xmlns:a16="http://schemas.microsoft.com/office/drawing/2014/main" id="{A9FEA19F-0312-43D8-81AF-59A75D059BFE}"/>
                        </a:ext>
                      </a:extLst>
                    </p:cNvPr>
                    <p:cNvGrpSpPr/>
                    <p:nvPr/>
                  </p:nvGrpSpPr>
                  <p:grpSpPr>
                    <a:xfrm>
                      <a:off x="5772150" y="2790825"/>
                      <a:ext cx="152400" cy="19050"/>
                      <a:chOff x="5105400" y="3200400"/>
                      <a:chExt cx="152400" cy="19050"/>
                    </a:xfrm>
                  </p:grpSpPr>
                  <p:cxnSp>
                    <p:nvCxnSpPr>
                      <p:cNvPr id="460" name="Straight Connector 46">
                        <a:extLst>
                          <a:ext uri="{FF2B5EF4-FFF2-40B4-BE49-F238E27FC236}">
                            <a16:creationId xmlns:a16="http://schemas.microsoft.com/office/drawing/2014/main" id="{91DEDD32-EDFB-47DC-AAF7-98310AB65FD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Straight Connector 47">
                        <a:extLst>
                          <a:ext uri="{FF2B5EF4-FFF2-40B4-BE49-F238E27FC236}">
                            <a16:creationId xmlns:a16="http://schemas.microsoft.com/office/drawing/2014/main" id="{2DF9944F-8BA3-49B6-BBE8-DDC8CF2A399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435" name="Grupo 434">
              <a:extLst>
                <a:ext uri="{FF2B5EF4-FFF2-40B4-BE49-F238E27FC236}">
                  <a16:creationId xmlns:a16="http://schemas.microsoft.com/office/drawing/2014/main" id="{F87F3799-10AA-4FC4-91D2-1E5A92445E6F}"/>
                </a:ext>
              </a:extLst>
            </p:cNvPr>
            <p:cNvGrpSpPr/>
            <p:nvPr/>
          </p:nvGrpSpPr>
          <p:grpSpPr>
            <a:xfrm>
              <a:off x="3951645" y="4886328"/>
              <a:ext cx="419100" cy="698133"/>
              <a:chOff x="3951645" y="4886328"/>
              <a:chExt cx="419100" cy="698133"/>
            </a:xfrm>
          </p:grpSpPr>
          <p:cxnSp>
            <p:nvCxnSpPr>
              <p:cNvPr id="436" name="Straight Connector 103">
                <a:extLst>
                  <a:ext uri="{FF2B5EF4-FFF2-40B4-BE49-F238E27FC236}">
                    <a16:creationId xmlns:a16="http://schemas.microsoft.com/office/drawing/2014/main" id="{C997CC88-1E12-4ABD-A36A-BC660F6A9D69}"/>
                  </a:ext>
                </a:extLst>
              </p:cNvPr>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7" name="Grupo 436">
                <a:extLst>
                  <a:ext uri="{FF2B5EF4-FFF2-40B4-BE49-F238E27FC236}">
                    <a16:creationId xmlns:a16="http://schemas.microsoft.com/office/drawing/2014/main" id="{B1CB3412-D2F5-49C8-BC9F-E6C6FE33F378}"/>
                  </a:ext>
                </a:extLst>
              </p:cNvPr>
              <p:cNvGrpSpPr/>
              <p:nvPr/>
            </p:nvGrpSpPr>
            <p:grpSpPr>
              <a:xfrm>
                <a:off x="3951645" y="5108371"/>
                <a:ext cx="419100" cy="476090"/>
                <a:chOff x="4323480" y="4253106"/>
                <a:chExt cx="419100" cy="476090"/>
              </a:xfrm>
            </p:grpSpPr>
            <p:grpSp>
              <p:nvGrpSpPr>
                <p:cNvPr id="438" name="Grupo 437">
                  <a:extLst>
                    <a:ext uri="{FF2B5EF4-FFF2-40B4-BE49-F238E27FC236}">
                      <a16:creationId xmlns:a16="http://schemas.microsoft.com/office/drawing/2014/main" id="{0E761FE9-B26F-430B-AEC2-0C4E93C3049A}"/>
                    </a:ext>
                  </a:extLst>
                </p:cNvPr>
                <p:cNvGrpSpPr/>
                <p:nvPr/>
              </p:nvGrpSpPr>
              <p:grpSpPr>
                <a:xfrm>
                  <a:off x="4357005" y="4253106"/>
                  <a:ext cx="341760" cy="291880"/>
                  <a:chOff x="4372245" y="4263266"/>
                  <a:chExt cx="341760" cy="291880"/>
                </a:xfrm>
              </p:grpSpPr>
              <p:sp>
                <p:nvSpPr>
                  <p:cNvPr id="450" name="TextBox 35">
                    <a:extLst>
                      <a:ext uri="{FF2B5EF4-FFF2-40B4-BE49-F238E27FC236}">
                        <a16:creationId xmlns:a16="http://schemas.microsoft.com/office/drawing/2014/main" id="{4ADFE1B4-4136-4BE2-A89C-B876DA69019B}"/>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451" name="Oval 87">
                    <a:extLst>
                      <a:ext uri="{FF2B5EF4-FFF2-40B4-BE49-F238E27FC236}">
                        <a16:creationId xmlns:a16="http://schemas.microsoft.com/office/drawing/2014/main" id="{839FC185-ACC5-4544-A7CB-8111761C2789}"/>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39" name="Group 121">
                  <a:extLst>
                    <a:ext uri="{FF2B5EF4-FFF2-40B4-BE49-F238E27FC236}">
                      <a16:creationId xmlns:a16="http://schemas.microsoft.com/office/drawing/2014/main" id="{7C2C8FDB-FDC4-47B3-A047-4426B2D9CF8A}"/>
                    </a:ext>
                  </a:extLst>
                </p:cNvPr>
                <p:cNvGrpSpPr/>
                <p:nvPr/>
              </p:nvGrpSpPr>
              <p:grpSpPr>
                <a:xfrm>
                  <a:off x="4323480" y="4543930"/>
                  <a:ext cx="419100" cy="185266"/>
                  <a:chOff x="5772150" y="2628900"/>
                  <a:chExt cx="419100" cy="180975"/>
                </a:xfrm>
              </p:grpSpPr>
              <p:grpSp>
                <p:nvGrpSpPr>
                  <p:cNvPr id="440" name="Group 92">
                    <a:extLst>
                      <a:ext uri="{FF2B5EF4-FFF2-40B4-BE49-F238E27FC236}">
                        <a16:creationId xmlns:a16="http://schemas.microsoft.com/office/drawing/2014/main" id="{5E7820E3-AFB1-4A41-8737-8891AAF312B7}"/>
                      </a:ext>
                    </a:extLst>
                  </p:cNvPr>
                  <p:cNvGrpSpPr/>
                  <p:nvPr/>
                </p:nvGrpSpPr>
                <p:grpSpPr>
                  <a:xfrm>
                    <a:off x="5772150" y="2628900"/>
                    <a:ext cx="161925" cy="180975"/>
                    <a:chOff x="5772150" y="2628900"/>
                    <a:chExt cx="161925" cy="180975"/>
                  </a:xfrm>
                </p:grpSpPr>
                <p:cxnSp>
                  <p:nvCxnSpPr>
                    <p:cNvPr id="446" name="Straight Connector 48">
                      <a:extLst>
                        <a:ext uri="{FF2B5EF4-FFF2-40B4-BE49-F238E27FC236}">
                          <a16:creationId xmlns:a16="http://schemas.microsoft.com/office/drawing/2014/main" id="{D96E3A1A-5EDD-4F49-8B5A-478ED036A2E3}"/>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7" name="Group 91">
                      <a:extLst>
                        <a:ext uri="{FF2B5EF4-FFF2-40B4-BE49-F238E27FC236}">
                          <a16:creationId xmlns:a16="http://schemas.microsoft.com/office/drawing/2014/main" id="{DDBCF6E3-8A6C-4F09-8B83-245E99E2C37F}"/>
                        </a:ext>
                      </a:extLst>
                    </p:cNvPr>
                    <p:cNvGrpSpPr/>
                    <p:nvPr/>
                  </p:nvGrpSpPr>
                  <p:grpSpPr>
                    <a:xfrm>
                      <a:off x="5772150" y="2790825"/>
                      <a:ext cx="152400" cy="19050"/>
                      <a:chOff x="5105400" y="3200400"/>
                      <a:chExt cx="152400" cy="19050"/>
                    </a:xfrm>
                  </p:grpSpPr>
                  <p:cxnSp>
                    <p:nvCxnSpPr>
                      <p:cNvPr id="448" name="Straight Connector 50">
                        <a:extLst>
                          <a:ext uri="{FF2B5EF4-FFF2-40B4-BE49-F238E27FC236}">
                            <a16:creationId xmlns:a16="http://schemas.microsoft.com/office/drawing/2014/main" id="{2C5E4F5D-95ED-4D23-8A81-E58819AF95B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51">
                        <a:extLst>
                          <a:ext uri="{FF2B5EF4-FFF2-40B4-BE49-F238E27FC236}">
                            <a16:creationId xmlns:a16="http://schemas.microsoft.com/office/drawing/2014/main" id="{C735480A-9C63-476F-9C13-CA679F7ECDAE}"/>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41" name="Group 93">
                    <a:extLst>
                      <a:ext uri="{FF2B5EF4-FFF2-40B4-BE49-F238E27FC236}">
                        <a16:creationId xmlns:a16="http://schemas.microsoft.com/office/drawing/2014/main" id="{37425D84-24FB-4952-984D-0036E374A5E0}"/>
                      </a:ext>
                    </a:extLst>
                  </p:cNvPr>
                  <p:cNvGrpSpPr/>
                  <p:nvPr/>
                </p:nvGrpSpPr>
                <p:grpSpPr>
                  <a:xfrm flipH="1">
                    <a:off x="6029325" y="2628900"/>
                    <a:ext cx="161925" cy="180975"/>
                    <a:chOff x="5772150" y="2628900"/>
                    <a:chExt cx="161925" cy="180975"/>
                  </a:xfrm>
                </p:grpSpPr>
                <p:cxnSp>
                  <p:nvCxnSpPr>
                    <p:cNvPr id="442" name="Straight Connector 44">
                      <a:extLst>
                        <a:ext uri="{FF2B5EF4-FFF2-40B4-BE49-F238E27FC236}">
                          <a16:creationId xmlns:a16="http://schemas.microsoft.com/office/drawing/2014/main" id="{77ECF02F-D6F5-4EE7-A2DA-BC4C40759128}"/>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3" name="Group 91">
                      <a:extLst>
                        <a:ext uri="{FF2B5EF4-FFF2-40B4-BE49-F238E27FC236}">
                          <a16:creationId xmlns:a16="http://schemas.microsoft.com/office/drawing/2014/main" id="{8F3F2E68-CC63-49A5-8EDB-2865BF657603}"/>
                        </a:ext>
                      </a:extLst>
                    </p:cNvPr>
                    <p:cNvGrpSpPr/>
                    <p:nvPr/>
                  </p:nvGrpSpPr>
                  <p:grpSpPr>
                    <a:xfrm>
                      <a:off x="5772150" y="2790825"/>
                      <a:ext cx="152400" cy="19050"/>
                      <a:chOff x="5105400" y="3200400"/>
                      <a:chExt cx="152400" cy="19050"/>
                    </a:xfrm>
                  </p:grpSpPr>
                  <p:cxnSp>
                    <p:nvCxnSpPr>
                      <p:cNvPr id="444" name="Straight Connector 46">
                        <a:extLst>
                          <a:ext uri="{FF2B5EF4-FFF2-40B4-BE49-F238E27FC236}">
                            <a16:creationId xmlns:a16="http://schemas.microsoft.com/office/drawing/2014/main" id="{A72238F2-C5AB-4601-9CCA-775965743556}"/>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7">
                        <a:extLst>
                          <a:ext uri="{FF2B5EF4-FFF2-40B4-BE49-F238E27FC236}">
                            <a16:creationId xmlns:a16="http://schemas.microsoft.com/office/drawing/2014/main" id="{33F094E1-ADA7-4D2D-A14D-F2B0990AEB0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spTree>
    <p:extLst>
      <p:ext uri="{BB962C8B-B14F-4D97-AF65-F5344CB8AC3E}">
        <p14:creationId xmlns:p14="http://schemas.microsoft.com/office/powerpoint/2010/main" val="42809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a:extLst>
              <a:ext uri="{FF2B5EF4-FFF2-40B4-BE49-F238E27FC236}">
                <a16:creationId xmlns:a16="http://schemas.microsoft.com/office/drawing/2014/main" id="{54D2556B-DA9C-A162-26D1-F2B8BC15FE2C}"/>
              </a:ext>
            </a:extLst>
          </p:cNvPr>
          <p:cNvSpPr txBox="1"/>
          <p:nvPr/>
        </p:nvSpPr>
        <p:spPr>
          <a:xfrm>
            <a:off x="304800" y="1066800"/>
            <a:ext cx="4343400" cy="1600438"/>
          </a:xfrm>
          <a:prstGeom prst="rect">
            <a:avLst/>
          </a:prstGeom>
          <a:noFill/>
        </p:spPr>
        <p:txBody>
          <a:bodyPr wrap="square" rtlCol="0">
            <a:spAutoFit/>
          </a:bodyPr>
          <a:lstStyle/>
          <a:p>
            <a:r>
              <a:rPr lang="es-ES_tradnl" sz="1400" b="1" dirty="0" err="1">
                <a:solidFill>
                  <a:srgbClr val="002060"/>
                </a:solidFill>
                <a:latin typeface="Courier New" pitchFamily="49" charset="0"/>
                <a:cs typeface="Courier New" pitchFamily="49" charset="0"/>
              </a:rPr>
              <a:t>tipoDato</a:t>
            </a:r>
            <a:r>
              <a:rPr lang="es-ES_tradnl" sz="1400" b="1" dirty="0">
                <a:solidFill>
                  <a:srgbClr val="002060"/>
                </a:solidFill>
                <a:latin typeface="Courier New" pitchFamily="49" charset="0"/>
                <a:cs typeface="Courier New" pitchFamily="49" charset="0"/>
              </a:rPr>
              <a:t> </a:t>
            </a:r>
            <a:r>
              <a:rPr lang="es-ES_tradnl" sz="1400" b="1" u="sng" dirty="0">
                <a:solidFill>
                  <a:srgbClr val="C00000"/>
                </a:solidFill>
                <a:latin typeface="Courier New" pitchFamily="49" charset="0"/>
                <a:cs typeface="Courier New" pitchFamily="49" charset="0"/>
              </a:rPr>
              <a:t>Menor</a:t>
            </a:r>
            <a:r>
              <a:rPr lang="es-ES_tradnl" sz="1400" b="1" dirty="0">
                <a:solidFill>
                  <a:srgbClr val="002060"/>
                </a:solidFill>
                <a:latin typeface="Courier New" pitchFamily="49" charset="0"/>
                <a:cs typeface="Courier New" pitchFamily="49" charset="0"/>
              </a:rPr>
              <a:t>(ABO A)</a:t>
            </a:r>
          </a:p>
          <a:p>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if</a:t>
            </a:r>
            <a:r>
              <a:rPr lang="es-CL" sz="1400" b="1" dirty="0">
                <a:solidFill>
                  <a:srgbClr val="002060"/>
                </a:solidFill>
                <a:latin typeface="Courier New" pitchFamily="49" charset="0"/>
                <a:cs typeface="Courier New" pitchFamily="49" charset="0"/>
              </a:rPr>
              <a:t>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izq</a:t>
            </a:r>
            <a:r>
              <a:rPr lang="es-CL" sz="1400" b="1" dirty="0">
                <a:solidFill>
                  <a:srgbClr val="002060"/>
                </a:solidFill>
                <a:latin typeface="Courier New" pitchFamily="49" charset="0"/>
                <a:cs typeface="Courier New" pitchFamily="49" charset="0"/>
                <a:sym typeface="Symbol" panose="05050102010706020507" pitchFamily="18" charset="2"/>
              </a:rPr>
              <a:t> == </a:t>
            </a:r>
            <a:r>
              <a:rPr lang="es-CL" sz="1400" b="1" dirty="0">
                <a:solidFill>
                  <a:srgbClr val="FF7700"/>
                </a:solidFill>
                <a:latin typeface="Courier New" pitchFamily="49" charset="0"/>
                <a:cs typeface="Courier New" pitchFamily="49" charset="0"/>
                <a:sym typeface="Symbol" panose="05050102010706020507" pitchFamily="18" charset="2"/>
              </a:rPr>
              <a:t>NULL</a:t>
            </a:r>
            <a:r>
              <a:rPr lang="es-CL" sz="1400" b="1" dirty="0">
                <a:solidFill>
                  <a:srgbClr val="002060"/>
                </a:solidFill>
                <a:latin typeface="Courier New" pitchFamily="49" charset="0"/>
                <a:cs typeface="Courier New" pitchFamily="49" charset="0"/>
              </a:rPr>
              <a:t>)</a:t>
            </a: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info</a:t>
            </a:r>
            <a:r>
              <a:rPr lang="es-CL" sz="1400" b="1" dirty="0">
                <a:solidFill>
                  <a:srgbClr val="002060"/>
                </a:solidFill>
                <a:latin typeface="Courier New" pitchFamily="49" charset="0"/>
                <a:cs typeface="Courier New" pitchFamily="49" charset="0"/>
                <a:sym typeface="Symbol" panose="05050102010706020507" pitchFamily="18" charset="2"/>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else</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        </a:t>
            </a:r>
            <a:r>
              <a:rPr lang="es-CL" sz="1400" b="1" dirty="0" err="1">
                <a:solidFill>
                  <a:srgbClr val="002060"/>
                </a:solidFill>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t>
            </a:r>
            <a:r>
              <a:rPr lang="es-ES_tradnl" sz="1400" b="1" u="sng" dirty="0">
                <a:solidFill>
                  <a:srgbClr val="C00000"/>
                </a:solidFill>
                <a:latin typeface="Courier New" pitchFamily="49" charset="0"/>
                <a:cs typeface="Courier New" pitchFamily="49" charset="0"/>
              </a:rPr>
              <a:t>Menor</a:t>
            </a:r>
            <a:r>
              <a:rPr lang="es-ES_tradnl" sz="1400" b="1" dirty="0">
                <a:solidFill>
                  <a:srgbClr val="002060"/>
                </a:solidFill>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A</a:t>
            </a:r>
            <a:r>
              <a:rPr lang="es-CL" sz="1400" b="1" dirty="0">
                <a:solidFill>
                  <a:srgbClr val="002060"/>
                </a:solidFill>
                <a:latin typeface="Courier New" pitchFamily="49" charset="0"/>
                <a:cs typeface="Courier New" pitchFamily="49" charset="0"/>
                <a:sym typeface="Symbol" panose="05050102010706020507" pitchFamily="18" charset="2"/>
              </a:rPr>
              <a:t>-&gt;</a:t>
            </a:r>
            <a:r>
              <a:rPr lang="es-CL" sz="1400" b="1" dirty="0" err="1">
                <a:solidFill>
                  <a:srgbClr val="002060"/>
                </a:solidFill>
                <a:latin typeface="Courier New" pitchFamily="49" charset="0"/>
                <a:cs typeface="Courier New" pitchFamily="49" charset="0"/>
                <a:sym typeface="Symbol" panose="05050102010706020507" pitchFamily="18" charset="2"/>
              </a:rPr>
              <a:t>izq</a:t>
            </a:r>
            <a:r>
              <a:rPr lang="es-ES_tradnl" sz="1400" b="1" dirty="0">
                <a:solidFill>
                  <a:srgbClr val="002060"/>
                </a:solidFill>
                <a:latin typeface="Courier New" pitchFamily="49" charset="0"/>
                <a:cs typeface="Courier New" pitchFamily="49" charset="0"/>
              </a:rPr>
              <a:t>);</a:t>
            </a:r>
            <a:endParaRPr lang="es-CL" sz="1400" b="1" dirty="0">
              <a:solidFill>
                <a:srgbClr val="002060"/>
              </a:solidFill>
              <a:latin typeface="Courier New" pitchFamily="49" charset="0"/>
              <a:cs typeface="Courier New" pitchFamily="49" charset="0"/>
            </a:endParaRPr>
          </a:p>
          <a:p>
            <a:r>
              <a:rPr lang="es-CL" sz="1400" b="1" dirty="0">
                <a:solidFill>
                  <a:srgbClr val="002060"/>
                </a:solidFill>
                <a:latin typeface="Courier New" pitchFamily="49" charset="0"/>
                <a:cs typeface="Courier New" pitchFamily="49" charset="0"/>
              </a:rPr>
              <a:t>}</a:t>
            </a:r>
          </a:p>
        </p:txBody>
      </p:sp>
      <p:pic>
        <p:nvPicPr>
          <p:cNvPr id="3" name="Imagen 2">
            <a:extLst>
              <a:ext uri="{FF2B5EF4-FFF2-40B4-BE49-F238E27FC236}">
                <a16:creationId xmlns:a16="http://schemas.microsoft.com/office/drawing/2014/main" id="{4DBD49EF-3476-476D-AA2C-3980907C7A63}"/>
              </a:ext>
            </a:extLst>
          </p:cNvPr>
          <p:cNvPicPr>
            <a:picLocks noChangeAspect="1"/>
          </p:cNvPicPr>
          <p:nvPr/>
        </p:nvPicPr>
        <p:blipFill>
          <a:blip r:embed="rId3"/>
          <a:stretch>
            <a:fillRect/>
          </a:stretch>
        </p:blipFill>
        <p:spPr>
          <a:xfrm>
            <a:off x="3426779" y="5671334"/>
            <a:ext cx="297354" cy="480653"/>
          </a:xfrm>
          <a:prstGeom prst="rect">
            <a:avLst/>
          </a:prstGeom>
        </p:spPr>
      </p:pic>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56</a:t>
            </a:fld>
            <a:endParaRPr lang="en-US"/>
          </a:p>
        </p:txBody>
      </p:sp>
      <p:sp>
        <p:nvSpPr>
          <p:cNvPr id="147" name="Title 1"/>
          <p:cNvSpPr txBox="1">
            <a:spLocks/>
          </p:cNvSpPr>
          <p:nvPr/>
        </p:nvSpPr>
        <p:spPr>
          <a:xfrm>
            <a:off x="0" y="0"/>
            <a:ext cx="91440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2400" b="1"/>
              <a:t>Representación Dinámica</a:t>
            </a:r>
            <a:r>
              <a:rPr lang="es-CL" sz="2400" b="1">
                <a:solidFill>
                  <a:srgbClr val="0070C0"/>
                </a:solidFill>
              </a:rPr>
              <a:t> </a:t>
            </a:r>
            <a:r>
              <a:rPr lang="es-CL" sz="2400" b="1"/>
              <a:t>–</a:t>
            </a:r>
            <a:r>
              <a:rPr lang="es-CL" sz="2400" b="1">
                <a:solidFill>
                  <a:srgbClr val="0070C0"/>
                </a:solidFill>
              </a:rPr>
              <a:t> Operaciones</a:t>
            </a:r>
            <a:endParaRPr lang="es-CL" sz="2400" b="1" i="1" dirty="0">
              <a:solidFill>
                <a:srgbClr val="0070C0"/>
              </a:solidFill>
            </a:endParaRPr>
          </a:p>
        </p:txBody>
      </p:sp>
      <p:sp>
        <p:nvSpPr>
          <p:cNvPr id="14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 – Forma 3</a:t>
            </a:r>
            <a:endParaRPr lang="es-CL" sz="1600" b="1" dirty="0">
              <a:solidFill>
                <a:srgbClr val="0070C0"/>
              </a:solidFill>
              <a:latin typeface="Courier New" pitchFamily="49" charset="0"/>
              <a:cs typeface="Courier New" pitchFamily="49" charset="0"/>
            </a:endParaRPr>
          </a:p>
        </p:txBody>
      </p:sp>
      <p:sp>
        <p:nvSpPr>
          <p:cNvPr id="75" name="CuadroTexto 74">
            <a:extLst>
              <a:ext uri="{FF2B5EF4-FFF2-40B4-BE49-F238E27FC236}">
                <a16:creationId xmlns:a16="http://schemas.microsoft.com/office/drawing/2014/main" id="{047E906D-55C1-47D1-855E-9D29B1C9948B}"/>
              </a:ext>
            </a:extLst>
          </p:cNvPr>
          <p:cNvSpPr txBox="1"/>
          <p:nvPr/>
        </p:nvSpPr>
        <p:spPr>
          <a:xfrm>
            <a:off x="559215" y="3262431"/>
            <a:ext cx="1114408"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Menor</a:t>
            </a:r>
            <a:r>
              <a:rPr lang="es-CL" sz="1400" b="1" dirty="0">
                <a:solidFill>
                  <a:srgbClr val="C00000"/>
                </a:solidFill>
              </a:rPr>
              <a:t>(       )</a:t>
            </a:r>
            <a:endParaRPr lang="es-CL" b="1" dirty="0">
              <a:solidFill>
                <a:srgbClr val="C00000"/>
              </a:solidFill>
            </a:endParaRPr>
          </a:p>
        </p:txBody>
      </p:sp>
      <p:sp>
        <p:nvSpPr>
          <p:cNvPr id="76" name="Flecha derecha 80">
            <a:extLst>
              <a:ext uri="{FF2B5EF4-FFF2-40B4-BE49-F238E27FC236}">
                <a16:creationId xmlns:a16="http://schemas.microsoft.com/office/drawing/2014/main" id="{5114C5A7-7E2B-4281-B65B-EF67FD723908}"/>
              </a:ext>
            </a:extLst>
          </p:cNvPr>
          <p:cNvSpPr/>
          <p:nvPr/>
        </p:nvSpPr>
        <p:spPr>
          <a:xfrm>
            <a:off x="588204" y="1646651"/>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7" name="CuadroTexto 76">
            <a:extLst>
              <a:ext uri="{FF2B5EF4-FFF2-40B4-BE49-F238E27FC236}">
                <a16:creationId xmlns:a16="http://schemas.microsoft.com/office/drawing/2014/main" id="{C6773CFE-7FE5-422E-BF48-E10F8710CA43}"/>
              </a:ext>
            </a:extLst>
          </p:cNvPr>
          <p:cNvSpPr txBox="1"/>
          <p:nvPr/>
        </p:nvSpPr>
        <p:spPr>
          <a:xfrm>
            <a:off x="307951" y="327692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78" name="Conector recto 77">
            <a:extLst>
              <a:ext uri="{FF2B5EF4-FFF2-40B4-BE49-F238E27FC236}">
                <a16:creationId xmlns:a16="http://schemas.microsoft.com/office/drawing/2014/main" id="{FB9B788A-301E-4799-9C49-71B42DD54273}"/>
              </a:ext>
            </a:extLst>
          </p:cNvPr>
          <p:cNvCxnSpPr/>
          <p:nvPr/>
        </p:nvCxnSpPr>
        <p:spPr>
          <a:xfrm>
            <a:off x="2593270" y="3166313"/>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F1765850-1525-4E4D-B37B-BC18CB17DAD0}"/>
              </a:ext>
            </a:extLst>
          </p:cNvPr>
          <p:cNvSpPr txBox="1"/>
          <p:nvPr/>
        </p:nvSpPr>
        <p:spPr>
          <a:xfrm>
            <a:off x="307952" y="327692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sp>
        <p:nvSpPr>
          <p:cNvPr id="80" name="Flecha derecha 343">
            <a:extLst>
              <a:ext uri="{FF2B5EF4-FFF2-40B4-BE49-F238E27FC236}">
                <a16:creationId xmlns:a16="http://schemas.microsoft.com/office/drawing/2014/main" id="{2CEE3B17-E407-4770-8B42-61E8EC9F0AEB}"/>
              </a:ext>
            </a:extLst>
          </p:cNvPr>
          <p:cNvSpPr/>
          <p:nvPr/>
        </p:nvSpPr>
        <p:spPr>
          <a:xfrm>
            <a:off x="157273" y="117195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1" name="Flecha derecha 349">
            <a:extLst>
              <a:ext uri="{FF2B5EF4-FFF2-40B4-BE49-F238E27FC236}">
                <a16:creationId xmlns:a16="http://schemas.microsoft.com/office/drawing/2014/main" id="{77723538-8C62-4D23-8A52-86A3A5EEB035}"/>
              </a:ext>
            </a:extLst>
          </p:cNvPr>
          <p:cNvSpPr/>
          <p:nvPr/>
        </p:nvSpPr>
        <p:spPr>
          <a:xfrm>
            <a:off x="566280" y="2065870"/>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2" name="Flecha derecha 351">
            <a:extLst>
              <a:ext uri="{FF2B5EF4-FFF2-40B4-BE49-F238E27FC236}">
                <a16:creationId xmlns:a16="http://schemas.microsoft.com/office/drawing/2014/main" id="{74FD2E16-758E-46CF-9251-9C591B235887}"/>
              </a:ext>
            </a:extLst>
          </p:cNvPr>
          <p:cNvSpPr/>
          <p:nvPr/>
        </p:nvSpPr>
        <p:spPr>
          <a:xfrm>
            <a:off x="944894" y="226237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4" name="Flecha derecha 495">
            <a:extLst>
              <a:ext uri="{FF2B5EF4-FFF2-40B4-BE49-F238E27FC236}">
                <a16:creationId xmlns:a16="http://schemas.microsoft.com/office/drawing/2014/main" id="{B57AC9C3-6E6E-4A5A-A71C-5DB25ED40C91}"/>
              </a:ext>
            </a:extLst>
          </p:cNvPr>
          <p:cNvSpPr/>
          <p:nvPr/>
        </p:nvSpPr>
        <p:spPr>
          <a:xfrm>
            <a:off x="947410" y="1827626"/>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87" name="Conector recto 86">
            <a:extLst>
              <a:ext uri="{FF2B5EF4-FFF2-40B4-BE49-F238E27FC236}">
                <a16:creationId xmlns:a16="http://schemas.microsoft.com/office/drawing/2014/main" id="{4D06973A-4B59-4545-84E6-33A552F3D205}"/>
              </a:ext>
            </a:extLst>
          </p:cNvPr>
          <p:cNvCxnSpPr/>
          <p:nvPr/>
        </p:nvCxnSpPr>
        <p:spPr>
          <a:xfrm rot="5400000">
            <a:off x="1282446" y="1844875"/>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 name="Flecha doblada hacia arriba 500">
            <a:extLst>
              <a:ext uri="{FF2B5EF4-FFF2-40B4-BE49-F238E27FC236}">
                <a16:creationId xmlns:a16="http://schemas.microsoft.com/office/drawing/2014/main" id="{94498979-2F7B-41DF-90EA-98B07CF31866}"/>
              </a:ext>
            </a:extLst>
          </p:cNvPr>
          <p:cNvSpPr>
            <a:spLocks noChangeAspect="1"/>
          </p:cNvSpPr>
          <p:nvPr/>
        </p:nvSpPr>
        <p:spPr>
          <a:xfrm rot="5400000">
            <a:off x="74555" y="5679079"/>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9" name="CuadroTexto 88">
            <a:extLst>
              <a:ext uri="{FF2B5EF4-FFF2-40B4-BE49-F238E27FC236}">
                <a16:creationId xmlns:a16="http://schemas.microsoft.com/office/drawing/2014/main" id="{E98D0DEF-180F-483E-B8B8-D6E8C82CE0D0}"/>
              </a:ext>
            </a:extLst>
          </p:cNvPr>
          <p:cNvSpPr txBox="1"/>
          <p:nvPr/>
        </p:nvSpPr>
        <p:spPr>
          <a:xfrm>
            <a:off x="271678" y="5663981"/>
            <a:ext cx="1114408"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Menor</a:t>
            </a:r>
            <a:r>
              <a:rPr lang="es-CL" sz="1400" b="1" dirty="0">
                <a:solidFill>
                  <a:srgbClr val="C00000"/>
                </a:solidFill>
              </a:rPr>
              <a:t>(       )</a:t>
            </a:r>
            <a:endParaRPr lang="es-CL" b="1" dirty="0">
              <a:solidFill>
                <a:srgbClr val="C00000"/>
              </a:solidFill>
            </a:endParaRPr>
          </a:p>
        </p:txBody>
      </p:sp>
      <p:grpSp>
        <p:nvGrpSpPr>
          <p:cNvPr id="90" name="Grupo 89">
            <a:extLst>
              <a:ext uri="{FF2B5EF4-FFF2-40B4-BE49-F238E27FC236}">
                <a16:creationId xmlns:a16="http://schemas.microsoft.com/office/drawing/2014/main" id="{5C4C96AE-B9C8-444D-B5AC-29721B357ABC}"/>
              </a:ext>
            </a:extLst>
          </p:cNvPr>
          <p:cNvGrpSpPr/>
          <p:nvPr/>
        </p:nvGrpSpPr>
        <p:grpSpPr>
          <a:xfrm>
            <a:off x="211348" y="3252271"/>
            <a:ext cx="1450036" cy="2294160"/>
            <a:chOff x="3063944" y="3290301"/>
            <a:chExt cx="1450036" cy="2294160"/>
          </a:xfrm>
        </p:grpSpPr>
        <p:grpSp>
          <p:nvGrpSpPr>
            <p:cNvPr id="91" name="Grupo 90">
              <a:extLst>
                <a:ext uri="{FF2B5EF4-FFF2-40B4-BE49-F238E27FC236}">
                  <a16:creationId xmlns:a16="http://schemas.microsoft.com/office/drawing/2014/main" id="{BC3E3F7F-31DF-4D79-BF26-595023D1C770}"/>
                </a:ext>
              </a:extLst>
            </p:cNvPr>
            <p:cNvGrpSpPr/>
            <p:nvPr/>
          </p:nvGrpSpPr>
          <p:grpSpPr>
            <a:xfrm>
              <a:off x="3778806" y="3784156"/>
              <a:ext cx="341760" cy="291880"/>
              <a:chOff x="3778806" y="3784156"/>
              <a:chExt cx="341760" cy="291880"/>
            </a:xfrm>
          </p:grpSpPr>
          <p:sp>
            <p:nvSpPr>
              <p:cNvPr id="175" name="TextBox 84">
                <a:extLst>
                  <a:ext uri="{FF2B5EF4-FFF2-40B4-BE49-F238E27FC236}">
                    <a16:creationId xmlns:a16="http://schemas.microsoft.com/office/drawing/2014/main" id="{8749F85C-8C87-454D-A2B1-FBA6C8A0E907}"/>
                  </a:ext>
                </a:extLst>
              </p:cNvPr>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176" name="Oval 85">
                <a:extLst>
                  <a:ext uri="{FF2B5EF4-FFF2-40B4-BE49-F238E27FC236}">
                    <a16:creationId xmlns:a16="http://schemas.microsoft.com/office/drawing/2014/main" id="{B8BC5CF5-6FD6-4874-A338-61FB6A1AB2C1}"/>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92" name="Group 56">
              <a:extLst>
                <a:ext uri="{FF2B5EF4-FFF2-40B4-BE49-F238E27FC236}">
                  <a16:creationId xmlns:a16="http://schemas.microsoft.com/office/drawing/2014/main" id="{E0A2DC15-5DD1-4A48-912A-FE7DF1842D4C}"/>
                </a:ext>
              </a:extLst>
            </p:cNvPr>
            <p:cNvGrpSpPr/>
            <p:nvPr/>
          </p:nvGrpSpPr>
          <p:grpSpPr>
            <a:xfrm>
              <a:off x="3990122" y="3290301"/>
              <a:ext cx="379103" cy="491893"/>
              <a:chOff x="6819917" y="1089979"/>
              <a:chExt cx="379103" cy="480501"/>
            </a:xfrm>
          </p:grpSpPr>
          <p:sp>
            <p:nvSpPr>
              <p:cNvPr id="173" name="Rectangle 82">
                <a:extLst>
                  <a:ext uri="{FF2B5EF4-FFF2-40B4-BE49-F238E27FC236}">
                    <a16:creationId xmlns:a16="http://schemas.microsoft.com/office/drawing/2014/main" id="{E35C48ED-6FC5-42D8-BACE-AAE025C516D6}"/>
                  </a:ext>
                </a:extLst>
              </p:cNvPr>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174" name="Straight Arrow Connector 83">
                <a:extLst>
                  <a:ext uri="{FF2B5EF4-FFF2-40B4-BE49-F238E27FC236}">
                    <a16:creationId xmlns:a16="http://schemas.microsoft.com/office/drawing/2014/main" id="{91633E99-920B-4171-87B5-7EA5B05280BF}"/>
                  </a:ext>
                </a:extLst>
              </p:cNvPr>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3" name="Grupo 92">
              <a:extLst>
                <a:ext uri="{FF2B5EF4-FFF2-40B4-BE49-F238E27FC236}">
                  <a16:creationId xmlns:a16="http://schemas.microsoft.com/office/drawing/2014/main" id="{9FD3FBF3-093B-436F-ABC2-55EFFE7B9972}"/>
                </a:ext>
              </a:extLst>
            </p:cNvPr>
            <p:cNvGrpSpPr/>
            <p:nvPr/>
          </p:nvGrpSpPr>
          <p:grpSpPr>
            <a:xfrm>
              <a:off x="4048123" y="4033291"/>
              <a:ext cx="465857" cy="629057"/>
              <a:chOff x="4048123" y="4033291"/>
              <a:chExt cx="465857" cy="629057"/>
            </a:xfrm>
          </p:grpSpPr>
          <p:grpSp>
            <p:nvGrpSpPr>
              <p:cNvPr id="157" name="Grupo 156">
                <a:extLst>
                  <a:ext uri="{FF2B5EF4-FFF2-40B4-BE49-F238E27FC236}">
                    <a16:creationId xmlns:a16="http://schemas.microsoft.com/office/drawing/2014/main" id="{500687A0-B156-483A-867F-95AB9E0F474C}"/>
                  </a:ext>
                </a:extLst>
              </p:cNvPr>
              <p:cNvGrpSpPr/>
              <p:nvPr/>
            </p:nvGrpSpPr>
            <p:grpSpPr>
              <a:xfrm>
                <a:off x="4094880" y="4186258"/>
                <a:ext cx="419100" cy="476090"/>
                <a:chOff x="4323480" y="4253106"/>
                <a:chExt cx="419100" cy="476090"/>
              </a:xfrm>
            </p:grpSpPr>
            <p:grpSp>
              <p:nvGrpSpPr>
                <p:cNvPr id="159" name="Grupo 158">
                  <a:extLst>
                    <a:ext uri="{FF2B5EF4-FFF2-40B4-BE49-F238E27FC236}">
                      <a16:creationId xmlns:a16="http://schemas.microsoft.com/office/drawing/2014/main" id="{45AF74C1-75F4-41C1-89A6-11F734A58DBC}"/>
                    </a:ext>
                  </a:extLst>
                </p:cNvPr>
                <p:cNvGrpSpPr/>
                <p:nvPr/>
              </p:nvGrpSpPr>
              <p:grpSpPr>
                <a:xfrm>
                  <a:off x="4357005" y="4253106"/>
                  <a:ext cx="341760" cy="291880"/>
                  <a:chOff x="4372245" y="4263266"/>
                  <a:chExt cx="341760" cy="291880"/>
                </a:xfrm>
              </p:grpSpPr>
              <p:sp>
                <p:nvSpPr>
                  <p:cNvPr id="171" name="TextBox 35">
                    <a:extLst>
                      <a:ext uri="{FF2B5EF4-FFF2-40B4-BE49-F238E27FC236}">
                        <a16:creationId xmlns:a16="http://schemas.microsoft.com/office/drawing/2014/main" id="{8F07F33A-DEF4-46C9-9F97-0A8224664F40}"/>
                      </a:ext>
                    </a:extLst>
                  </p:cNvPr>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172" name="Oval 87">
                    <a:extLst>
                      <a:ext uri="{FF2B5EF4-FFF2-40B4-BE49-F238E27FC236}">
                        <a16:creationId xmlns:a16="http://schemas.microsoft.com/office/drawing/2014/main" id="{858F79BE-E0B4-4D84-B45B-FD8ACA37A4ED}"/>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60" name="Group 121">
                  <a:extLst>
                    <a:ext uri="{FF2B5EF4-FFF2-40B4-BE49-F238E27FC236}">
                      <a16:creationId xmlns:a16="http://schemas.microsoft.com/office/drawing/2014/main" id="{5F150D69-002B-4CC5-9812-3A17EC646149}"/>
                    </a:ext>
                  </a:extLst>
                </p:cNvPr>
                <p:cNvGrpSpPr/>
                <p:nvPr/>
              </p:nvGrpSpPr>
              <p:grpSpPr>
                <a:xfrm>
                  <a:off x="4323480" y="4543930"/>
                  <a:ext cx="419100" cy="185266"/>
                  <a:chOff x="5772150" y="2628900"/>
                  <a:chExt cx="419100" cy="180975"/>
                </a:xfrm>
              </p:grpSpPr>
              <p:grpSp>
                <p:nvGrpSpPr>
                  <p:cNvPr id="161" name="Group 92">
                    <a:extLst>
                      <a:ext uri="{FF2B5EF4-FFF2-40B4-BE49-F238E27FC236}">
                        <a16:creationId xmlns:a16="http://schemas.microsoft.com/office/drawing/2014/main" id="{8130B710-9AEB-420D-8210-9CA0A5E0E418}"/>
                      </a:ext>
                    </a:extLst>
                  </p:cNvPr>
                  <p:cNvGrpSpPr/>
                  <p:nvPr/>
                </p:nvGrpSpPr>
                <p:grpSpPr>
                  <a:xfrm>
                    <a:off x="5772150" y="2628900"/>
                    <a:ext cx="161925" cy="180975"/>
                    <a:chOff x="5772150" y="2628900"/>
                    <a:chExt cx="161925" cy="180975"/>
                  </a:xfrm>
                </p:grpSpPr>
                <p:cxnSp>
                  <p:nvCxnSpPr>
                    <p:cNvPr id="167" name="Straight Connector 48">
                      <a:extLst>
                        <a:ext uri="{FF2B5EF4-FFF2-40B4-BE49-F238E27FC236}">
                          <a16:creationId xmlns:a16="http://schemas.microsoft.com/office/drawing/2014/main" id="{97E8C3B0-8D9E-4700-8564-971D4D8ADF49}"/>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8" name="Group 91">
                      <a:extLst>
                        <a:ext uri="{FF2B5EF4-FFF2-40B4-BE49-F238E27FC236}">
                          <a16:creationId xmlns:a16="http://schemas.microsoft.com/office/drawing/2014/main" id="{FE72374E-B417-41F3-A8CE-772510B1E839}"/>
                        </a:ext>
                      </a:extLst>
                    </p:cNvPr>
                    <p:cNvGrpSpPr/>
                    <p:nvPr/>
                  </p:nvGrpSpPr>
                  <p:grpSpPr>
                    <a:xfrm>
                      <a:off x="5772150" y="2790825"/>
                      <a:ext cx="152400" cy="19050"/>
                      <a:chOff x="5105400" y="3200400"/>
                      <a:chExt cx="152400" cy="19050"/>
                    </a:xfrm>
                  </p:grpSpPr>
                  <p:cxnSp>
                    <p:nvCxnSpPr>
                      <p:cNvPr id="169" name="Straight Connector 50">
                        <a:extLst>
                          <a:ext uri="{FF2B5EF4-FFF2-40B4-BE49-F238E27FC236}">
                            <a16:creationId xmlns:a16="http://schemas.microsoft.com/office/drawing/2014/main" id="{DEF31CBF-B698-4B1E-9907-F853D2911A02}"/>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51">
                        <a:extLst>
                          <a:ext uri="{FF2B5EF4-FFF2-40B4-BE49-F238E27FC236}">
                            <a16:creationId xmlns:a16="http://schemas.microsoft.com/office/drawing/2014/main" id="{2EDE2013-8DE4-4A25-A322-E8C7C4BA903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2" name="Group 93">
                    <a:extLst>
                      <a:ext uri="{FF2B5EF4-FFF2-40B4-BE49-F238E27FC236}">
                        <a16:creationId xmlns:a16="http://schemas.microsoft.com/office/drawing/2014/main" id="{DAFA10DD-DD0C-4B58-90B5-50CCEFB75BAD}"/>
                      </a:ext>
                    </a:extLst>
                  </p:cNvPr>
                  <p:cNvGrpSpPr/>
                  <p:nvPr/>
                </p:nvGrpSpPr>
                <p:grpSpPr>
                  <a:xfrm flipH="1">
                    <a:off x="6029325" y="2628900"/>
                    <a:ext cx="161925" cy="180975"/>
                    <a:chOff x="5772150" y="2628900"/>
                    <a:chExt cx="161925" cy="180975"/>
                  </a:xfrm>
                </p:grpSpPr>
                <p:cxnSp>
                  <p:nvCxnSpPr>
                    <p:cNvPr id="163" name="Straight Connector 44">
                      <a:extLst>
                        <a:ext uri="{FF2B5EF4-FFF2-40B4-BE49-F238E27FC236}">
                          <a16:creationId xmlns:a16="http://schemas.microsoft.com/office/drawing/2014/main" id="{5A3F44BB-0199-4D69-9319-643BB632C5A9}"/>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4" name="Group 91">
                      <a:extLst>
                        <a:ext uri="{FF2B5EF4-FFF2-40B4-BE49-F238E27FC236}">
                          <a16:creationId xmlns:a16="http://schemas.microsoft.com/office/drawing/2014/main" id="{A9923613-B31B-40EE-ABFC-C0F10D05D602}"/>
                        </a:ext>
                      </a:extLst>
                    </p:cNvPr>
                    <p:cNvGrpSpPr/>
                    <p:nvPr/>
                  </p:nvGrpSpPr>
                  <p:grpSpPr>
                    <a:xfrm>
                      <a:off x="5772150" y="2790825"/>
                      <a:ext cx="152400" cy="19050"/>
                      <a:chOff x="5105400" y="3200400"/>
                      <a:chExt cx="152400" cy="19050"/>
                    </a:xfrm>
                  </p:grpSpPr>
                  <p:cxnSp>
                    <p:nvCxnSpPr>
                      <p:cNvPr id="165" name="Straight Connector 46">
                        <a:extLst>
                          <a:ext uri="{FF2B5EF4-FFF2-40B4-BE49-F238E27FC236}">
                            <a16:creationId xmlns:a16="http://schemas.microsoft.com/office/drawing/2014/main" id="{2796ED3B-E96A-4C6F-B312-239D65CD035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47">
                        <a:extLst>
                          <a:ext uri="{FF2B5EF4-FFF2-40B4-BE49-F238E27FC236}">
                            <a16:creationId xmlns:a16="http://schemas.microsoft.com/office/drawing/2014/main" id="{01ECE77A-CD69-4E03-829D-EE506686931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58" name="Straight Connector 94">
                <a:extLst>
                  <a:ext uri="{FF2B5EF4-FFF2-40B4-BE49-F238E27FC236}">
                    <a16:creationId xmlns:a16="http://schemas.microsoft.com/office/drawing/2014/main" id="{80D897F8-E1F5-4DD8-B3CC-37F4A1E9C62A}"/>
                  </a:ext>
                </a:extLst>
              </p:cNvPr>
              <p:cNvCxnSpPr/>
              <p:nvPr/>
            </p:nvCxnSpPr>
            <p:spPr>
              <a:xfrm>
                <a:off x="4048123"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4" name="Grupo 93">
              <a:extLst>
                <a:ext uri="{FF2B5EF4-FFF2-40B4-BE49-F238E27FC236}">
                  <a16:creationId xmlns:a16="http://schemas.microsoft.com/office/drawing/2014/main" id="{5EDCB724-80C6-414B-95EE-98B3C1EF0E8F}"/>
                </a:ext>
              </a:extLst>
            </p:cNvPr>
            <p:cNvGrpSpPr/>
            <p:nvPr/>
          </p:nvGrpSpPr>
          <p:grpSpPr>
            <a:xfrm>
              <a:off x="3408830" y="4033291"/>
              <a:ext cx="440051" cy="444847"/>
              <a:chOff x="3408830" y="4033291"/>
              <a:chExt cx="440051" cy="444847"/>
            </a:xfrm>
          </p:grpSpPr>
          <p:cxnSp>
            <p:nvCxnSpPr>
              <p:cNvPr id="153" name="Straight Connector 94">
                <a:extLst>
                  <a:ext uri="{FF2B5EF4-FFF2-40B4-BE49-F238E27FC236}">
                    <a16:creationId xmlns:a16="http://schemas.microsoft.com/office/drawing/2014/main" id="{C11F7444-85FF-463E-A5AE-F8E8BC780E31}"/>
                  </a:ext>
                </a:extLst>
              </p:cNvPr>
              <p:cNvCxnSpPr/>
              <p:nvPr/>
            </p:nvCxnSpPr>
            <p:spPr>
              <a:xfrm flipH="1">
                <a:off x="3656800"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4" name="Grupo 153">
                <a:extLst>
                  <a:ext uri="{FF2B5EF4-FFF2-40B4-BE49-F238E27FC236}">
                    <a16:creationId xmlns:a16="http://schemas.microsoft.com/office/drawing/2014/main" id="{B40A55AB-788F-4067-9C44-9DCA47517AFD}"/>
                  </a:ext>
                </a:extLst>
              </p:cNvPr>
              <p:cNvGrpSpPr/>
              <p:nvPr/>
            </p:nvGrpSpPr>
            <p:grpSpPr>
              <a:xfrm>
                <a:off x="3408830" y="4186258"/>
                <a:ext cx="341760" cy="291880"/>
                <a:chOff x="3778806" y="3784156"/>
                <a:chExt cx="341760" cy="291880"/>
              </a:xfrm>
            </p:grpSpPr>
            <p:sp>
              <p:nvSpPr>
                <p:cNvPr id="155" name="TextBox 84">
                  <a:extLst>
                    <a:ext uri="{FF2B5EF4-FFF2-40B4-BE49-F238E27FC236}">
                      <a16:creationId xmlns:a16="http://schemas.microsoft.com/office/drawing/2014/main" id="{C74FAA6B-FCC1-4B2D-AEF4-CE0160CBF02A}"/>
                    </a:ext>
                  </a:extLst>
                </p:cNvPr>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156" name="Oval 85">
                  <a:extLst>
                    <a:ext uri="{FF2B5EF4-FFF2-40B4-BE49-F238E27FC236}">
                      <a16:creationId xmlns:a16="http://schemas.microsoft.com/office/drawing/2014/main" id="{8B75BBA1-7C50-4ADD-B59F-AA25DC016C82}"/>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95" name="Grupo 94">
              <a:extLst>
                <a:ext uri="{FF2B5EF4-FFF2-40B4-BE49-F238E27FC236}">
                  <a16:creationId xmlns:a16="http://schemas.microsoft.com/office/drawing/2014/main" id="{97C58B60-0B3C-4E23-98CD-72C51A01255E}"/>
                </a:ext>
              </a:extLst>
            </p:cNvPr>
            <p:cNvGrpSpPr/>
            <p:nvPr/>
          </p:nvGrpSpPr>
          <p:grpSpPr>
            <a:xfrm>
              <a:off x="3063944" y="4447914"/>
              <a:ext cx="433923" cy="669113"/>
              <a:chOff x="3063944" y="4447914"/>
              <a:chExt cx="433923" cy="669113"/>
            </a:xfrm>
          </p:grpSpPr>
          <p:cxnSp>
            <p:nvCxnSpPr>
              <p:cNvPr id="135" name="Straight Connector 96">
                <a:extLst>
                  <a:ext uri="{FF2B5EF4-FFF2-40B4-BE49-F238E27FC236}">
                    <a16:creationId xmlns:a16="http://schemas.microsoft.com/office/drawing/2014/main" id="{336E9C02-A2EB-42A7-B9A2-55B1B8D6130B}"/>
                  </a:ext>
                </a:extLst>
              </p:cNvPr>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6" name="Grupo 135">
                <a:extLst>
                  <a:ext uri="{FF2B5EF4-FFF2-40B4-BE49-F238E27FC236}">
                    <a16:creationId xmlns:a16="http://schemas.microsoft.com/office/drawing/2014/main" id="{96026316-B6D2-4B08-8CF2-25C0592B661F}"/>
                  </a:ext>
                </a:extLst>
              </p:cNvPr>
              <p:cNvGrpSpPr/>
              <p:nvPr/>
            </p:nvGrpSpPr>
            <p:grpSpPr>
              <a:xfrm>
                <a:off x="3063944" y="4640937"/>
                <a:ext cx="419100" cy="476090"/>
                <a:chOff x="4323480" y="4253106"/>
                <a:chExt cx="419100" cy="476090"/>
              </a:xfrm>
            </p:grpSpPr>
            <p:grpSp>
              <p:nvGrpSpPr>
                <p:cNvPr id="137" name="Grupo 136">
                  <a:extLst>
                    <a:ext uri="{FF2B5EF4-FFF2-40B4-BE49-F238E27FC236}">
                      <a16:creationId xmlns:a16="http://schemas.microsoft.com/office/drawing/2014/main" id="{D53ABE6E-D573-4DE6-A59E-5578AA90F974}"/>
                    </a:ext>
                  </a:extLst>
                </p:cNvPr>
                <p:cNvGrpSpPr/>
                <p:nvPr/>
              </p:nvGrpSpPr>
              <p:grpSpPr>
                <a:xfrm>
                  <a:off x="4385325" y="4253106"/>
                  <a:ext cx="285120" cy="291880"/>
                  <a:chOff x="4400565" y="4263266"/>
                  <a:chExt cx="285120" cy="291880"/>
                </a:xfrm>
              </p:grpSpPr>
              <p:sp>
                <p:nvSpPr>
                  <p:cNvPr id="151" name="TextBox 35">
                    <a:extLst>
                      <a:ext uri="{FF2B5EF4-FFF2-40B4-BE49-F238E27FC236}">
                        <a16:creationId xmlns:a16="http://schemas.microsoft.com/office/drawing/2014/main" id="{4A133AC2-85C5-4590-807C-5A2D943762BF}"/>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152" name="Oval 87">
                    <a:extLst>
                      <a:ext uri="{FF2B5EF4-FFF2-40B4-BE49-F238E27FC236}">
                        <a16:creationId xmlns:a16="http://schemas.microsoft.com/office/drawing/2014/main" id="{E7B3EAA3-2812-4C11-BE9F-840D6824D904}"/>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38" name="Group 121">
                  <a:extLst>
                    <a:ext uri="{FF2B5EF4-FFF2-40B4-BE49-F238E27FC236}">
                      <a16:creationId xmlns:a16="http://schemas.microsoft.com/office/drawing/2014/main" id="{1A8CECEE-EAD1-430C-BC7A-A9BC28CCE380}"/>
                    </a:ext>
                  </a:extLst>
                </p:cNvPr>
                <p:cNvGrpSpPr/>
                <p:nvPr/>
              </p:nvGrpSpPr>
              <p:grpSpPr>
                <a:xfrm>
                  <a:off x="4323480" y="4543930"/>
                  <a:ext cx="419100" cy="185266"/>
                  <a:chOff x="5772150" y="2628900"/>
                  <a:chExt cx="419100" cy="180975"/>
                </a:xfrm>
              </p:grpSpPr>
              <p:grpSp>
                <p:nvGrpSpPr>
                  <p:cNvPr id="139" name="Group 92">
                    <a:extLst>
                      <a:ext uri="{FF2B5EF4-FFF2-40B4-BE49-F238E27FC236}">
                        <a16:creationId xmlns:a16="http://schemas.microsoft.com/office/drawing/2014/main" id="{89D2B9B8-7773-4D63-9B14-E5075DA90C9E}"/>
                      </a:ext>
                    </a:extLst>
                  </p:cNvPr>
                  <p:cNvGrpSpPr/>
                  <p:nvPr/>
                </p:nvGrpSpPr>
                <p:grpSpPr>
                  <a:xfrm>
                    <a:off x="5772150" y="2628900"/>
                    <a:ext cx="161925" cy="180975"/>
                    <a:chOff x="5772150" y="2628900"/>
                    <a:chExt cx="161925" cy="180975"/>
                  </a:xfrm>
                </p:grpSpPr>
                <p:cxnSp>
                  <p:nvCxnSpPr>
                    <p:cNvPr id="145" name="Straight Connector 48">
                      <a:extLst>
                        <a:ext uri="{FF2B5EF4-FFF2-40B4-BE49-F238E27FC236}">
                          <a16:creationId xmlns:a16="http://schemas.microsoft.com/office/drawing/2014/main" id="{BE208498-5F26-4A27-904A-4FA9E7C402A7}"/>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91">
                      <a:extLst>
                        <a:ext uri="{FF2B5EF4-FFF2-40B4-BE49-F238E27FC236}">
                          <a16:creationId xmlns:a16="http://schemas.microsoft.com/office/drawing/2014/main" id="{D9565BA1-4043-4D84-BA2F-BA00F8F6069E}"/>
                        </a:ext>
                      </a:extLst>
                    </p:cNvPr>
                    <p:cNvGrpSpPr/>
                    <p:nvPr/>
                  </p:nvGrpSpPr>
                  <p:grpSpPr>
                    <a:xfrm>
                      <a:off x="5772150" y="2790825"/>
                      <a:ext cx="152400" cy="19050"/>
                      <a:chOff x="5105400" y="3200400"/>
                      <a:chExt cx="152400" cy="19050"/>
                    </a:xfrm>
                  </p:grpSpPr>
                  <p:cxnSp>
                    <p:nvCxnSpPr>
                      <p:cNvPr id="149" name="Straight Connector 50">
                        <a:extLst>
                          <a:ext uri="{FF2B5EF4-FFF2-40B4-BE49-F238E27FC236}">
                            <a16:creationId xmlns:a16="http://schemas.microsoft.com/office/drawing/2014/main" id="{02100E0B-D5FB-439A-A223-43B42CBAB9C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51">
                        <a:extLst>
                          <a:ext uri="{FF2B5EF4-FFF2-40B4-BE49-F238E27FC236}">
                            <a16:creationId xmlns:a16="http://schemas.microsoft.com/office/drawing/2014/main" id="{0518589F-79F4-4C4E-AC43-63A4E9B76BF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0" name="Group 93">
                    <a:extLst>
                      <a:ext uri="{FF2B5EF4-FFF2-40B4-BE49-F238E27FC236}">
                        <a16:creationId xmlns:a16="http://schemas.microsoft.com/office/drawing/2014/main" id="{1644C8A5-C397-4745-9167-83154DDDEBBA}"/>
                      </a:ext>
                    </a:extLst>
                  </p:cNvPr>
                  <p:cNvGrpSpPr/>
                  <p:nvPr/>
                </p:nvGrpSpPr>
                <p:grpSpPr>
                  <a:xfrm flipH="1">
                    <a:off x="6029325" y="2628900"/>
                    <a:ext cx="161925" cy="180975"/>
                    <a:chOff x="5772150" y="2628900"/>
                    <a:chExt cx="161925" cy="180975"/>
                  </a:xfrm>
                </p:grpSpPr>
                <p:cxnSp>
                  <p:nvCxnSpPr>
                    <p:cNvPr id="141" name="Straight Connector 44">
                      <a:extLst>
                        <a:ext uri="{FF2B5EF4-FFF2-40B4-BE49-F238E27FC236}">
                          <a16:creationId xmlns:a16="http://schemas.microsoft.com/office/drawing/2014/main" id="{589EE6D8-8B1B-4579-9960-B251DBB737E8}"/>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2" name="Group 91">
                      <a:extLst>
                        <a:ext uri="{FF2B5EF4-FFF2-40B4-BE49-F238E27FC236}">
                          <a16:creationId xmlns:a16="http://schemas.microsoft.com/office/drawing/2014/main" id="{8D49EC42-7D72-4BE5-9843-587A7EE55D77}"/>
                        </a:ext>
                      </a:extLst>
                    </p:cNvPr>
                    <p:cNvGrpSpPr/>
                    <p:nvPr/>
                  </p:nvGrpSpPr>
                  <p:grpSpPr>
                    <a:xfrm>
                      <a:off x="5772150" y="2790825"/>
                      <a:ext cx="152400" cy="19050"/>
                      <a:chOff x="5105400" y="3200400"/>
                      <a:chExt cx="152400" cy="19050"/>
                    </a:xfrm>
                  </p:grpSpPr>
                  <p:cxnSp>
                    <p:nvCxnSpPr>
                      <p:cNvPr id="143" name="Straight Connector 46">
                        <a:extLst>
                          <a:ext uri="{FF2B5EF4-FFF2-40B4-BE49-F238E27FC236}">
                            <a16:creationId xmlns:a16="http://schemas.microsoft.com/office/drawing/2014/main" id="{8461AC5D-6A9F-4FC6-B444-6B2602E7FDC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47">
                        <a:extLst>
                          <a:ext uri="{FF2B5EF4-FFF2-40B4-BE49-F238E27FC236}">
                            <a16:creationId xmlns:a16="http://schemas.microsoft.com/office/drawing/2014/main" id="{DB0FDDFA-99C8-49C3-B781-166BE9C4185A}"/>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96" name="Grupo 95">
              <a:extLst>
                <a:ext uri="{FF2B5EF4-FFF2-40B4-BE49-F238E27FC236}">
                  <a16:creationId xmlns:a16="http://schemas.microsoft.com/office/drawing/2014/main" id="{C16C9CBA-B4EC-4176-9550-66FA92918808}"/>
                </a:ext>
              </a:extLst>
            </p:cNvPr>
            <p:cNvGrpSpPr/>
            <p:nvPr/>
          </p:nvGrpSpPr>
          <p:grpSpPr>
            <a:xfrm>
              <a:off x="3663917" y="4447914"/>
              <a:ext cx="402206" cy="479685"/>
              <a:chOff x="3663917" y="4447914"/>
              <a:chExt cx="402206" cy="479685"/>
            </a:xfrm>
          </p:grpSpPr>
          <p:cxnSp>
            <p:nvCxnSpPr>
              <p:cNvPr id="131" name="Straight Connector 97">
                <a:extLst>
                  <a:ext uri="{FF2B5EF4-FFF2-40B4-BE49-F238E27FC236}">
                    <a16:creationId xmlns:a16="http://schemas.microsoft.com/office/drawing/2014/main" id="{91CDB26E-CB62-4114-937B-27A83CC0628C}"/>
                  </a:ext>
                </a:extLst>
              </p:cNvPr>
              <p:cNvCxnSpPr/>
              <p:nvPr/>
            </p:nvCxnSpPr>
            <p:spPr>
              <a:xfrm>
                <a:off x="3663917"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2" name="Grupo 131">
                <a:extLst>
                  <a:ext uri="{FF2B5EF4-FFF2-40B4-BE49-F238E27FC236}">
                    <a16:creationId xmlns:a16="http://schemas.microsoft.com/office/drawing/2014/main" id="{B7D3D2A4-B8EC-49BE-9C38-C9347419099E}"/>
                  </a:ext>
                </a:extLst>
              </p:cNvPr>
              <p:cNvGrpSpPr/>
              <p:nvPr/>
            </p:nvGrpSpPr>
            <p:grpSpPr>
              <a:xfrm>
                <a:off x="3724363" y="4635719"/>
                <a:ext cx="341760" cy="291880"/>
                <a:chOff x="3778806" y="3784156"/>
                <a:chExt cx="341760" cy="291880"/>
              </a:xfrm>
            </p:grpSpPr>
            <p:sp>
              <p:nvSpPr>
                <p:cNvPr id="133" name="TextBox 84">
                  <a:extLst>
                    <a:ext uri="{FF2B5EF4-FFF2-40B4-BE49-F238E27FC236}">
                      <a16:creationId xmlns:a16="http://schemas.microsoft.com/office/drawing/2014/main" id="{0DAF246F-C854-485F-8BC5-B038336B2FC3}"/>
                    </a:ext>
                  </a:extLst>
                </p:cNvPr>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134" name="Oval 85">
                  <a:extLst>
                    <a:ext uri="{FF2B5EF4-FFF2-40B4-BE49-F238E27FC236}">
                      <a16:creationId xmlns:a16="http://schemas.microsoft.com/office/drawing/2014/main" id="{6204B2E9-433F-463B-B100-E1C32F542C7C}"/>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97" name="Grupo 96">
              <a:extLst>
                <a:ext uri="{FF2B5EF4-FFF2-40B4-BE49-F238E27FC236}">
                  <a16:creationId xmlns:a16="http://schemas.microsoft.com/office/drawing/2014/main" id="{5EAE7048-6245-48DE-941F-8A9D569CD7A9}"/>
                </a:ext>
              </a:extLst>
            </p:cNvPr>
            <p:cNvGrpSpPr/>
            <p:nvPr/>
          </p:nvGrpSpPr>
          <p:grpSpPr>
            <a:xfrm>
              <a:off x="3441151" y="4886328"/>
              <a:ext cx="419100" cy="698133"/>
              <a:chOff x="3441151" y="4886328"/>
              <a:chExt cx="419100" cy="698133"/>
            </a:xfrm>
          </p:grpSpPr>
          <p:cxnSp>
            <p:nvCxnSpPr>
              <p:cNvPr id="115" name="Straight Connector 102">
                <a:extLst>
                  <a:ext uri="{FF2B5EF4-FFF2-40B4-BE49-F238E27FC236}">
                    <a16:creationId xmlns:a16="http://schemas.microsoft.com/office/drawing/2014/main" id="{B59BF3B3-FAE8-418F-82FC-4DDE7A583D4F}"/>
                  </a:ext>
                </a:extLst>
              </p:cNvPr>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6" name="Grupo 115">
                <a:extLst>
                  <a:ext uri="{FF2B5EF4-FFF2-40B4-BE49-F238E27FC236}">
                    <a16:creationId xmlns:a16="http://schemas.microsoft.com/office/drawing/2014/main" id="{478A56B0-12BB-453E-8F59-A95E4C4E0130}"/>
                  </a:ext>
                </a:extLst>
              </p:cNvPr>
              <p:cNvGrpSpPr/>
              <p:nvPr/>
            </p:nvGrpSpPr>
            <p:grpSpPr>
              <a:xfrm>
                <a:off x="3441151" y="5108371"/>
                <a:ext cx="419100" cy="476090"/>
                <a:chOff x="4323480" y="4253106"/>
                <a:chExt cx="419100" cy="476090"/>
              </a:xfrm>
            </p:grpSpPr>
            <p:grpSp>
              <p:nvGrpSpPr>
                <p:cNvPr id="117" name="Grupo 116">
                  <a:extLst>
                    <a:ext uri="{FF2B5EF4-FFF2-40B4-BE49-F238E27FC236}">
                      <a16:creationId xmlns:a16="http://schemas.microsoft.com/office/drawing/2014/main" id="{30BF1A22-E8C5-4F4D-B5A0-C6A6D2C3534E}"/>
                    </a:ext>
                  </a:extLst>
                </p:cNvPr>
                <p:cNvGrpSpPr/>
                <p:nvPr/>
              </p:nvGrpSpPr>
              <p:grpSpPr>
                <a:xfrm>
                  <a:off x="4357005" y="4253106"/>
                  <a:ext cx="341760" cy="291880"/>
                  <a:chOff x="4372245" y="4263266"/>
                  <a:chExt cx="341760" cy="291880"/>
                </a:xfrm>
              </p:grpSpPr>
              <p:sp>
                <p:nvSpPr>
                  <p:cNvPr id="129" name="TextBox 35">
                    <a:extLst>
                      <a:ext uri="{FF2B5EF4-FFF2-40B4-BE49-F238E27FC236}">
                        <a16:creationId xmlns:a16="http://schemas.microsoft.com/office/drawing/2014/main" id="{8C9E6845-6969-423E-A0BB-588CEDD8BC3F}"/>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130" name="Oval 87">
                    <a:extLst>
                      <a:ext uri="{FF2B5EF4-FFF2-40B4-BE49-F238E27FC236}">
                        <a16:creationId xmlns:a16="http://schemas.microsoft.com/office/drawing/2014/main" id="{A8507621-3DD0-44BF-BACD-EAA8387334E5}"/>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8" name="Group 121">
                  <a:extLst>
                    <a:ext uri="{FF2B5EF4-FFF2-40B4-BE49-F238E27FC236}">
                      <a16:creationId xmlns:a16="http://schemas.microsoft.com/office/drawing/2014/main" id="{C9E44802-0365-476A-9C73-3FA334CA0302}"/>
                    </a:ext>
                  </a:extLst>
                </p:cNvPr>
                <p:cNvGrpSpPr/>
                <p:nvPr/>
              </p:nvGrpSpPr>
              <p:grpSpPr>
                <a:xfrm>
                  <a:off x="4323480" y="4543930"/>
                  <a:ext cx="419100" cy="185266"/>
                  <a:chOff x="5772150" y="2628900"/>
                  <a:chExt cx="419100" cy="180975"/>
                </a:xfrm>
              </p:grpSpPr>
              <p:grpSp>
                <p:nvGrpSpPr>
                  <p:cNvPr id="119" name="Group 92">
                    <a:extLst>
                      <a:ext uri="{FF2B5EF4-FFF2-40B4-BE49-F238E27FC236}">
                        <a16:creationId xmlns:a16="http://schemas.microsoft.com/office/drawing/2014/main" id="{91FF3AFF-A7E0-47FE-AD7E-F825812A8F41}"/>
                      </a:ext>
                    </a:extLst>
                  </p:cNvPr>
                  <p:cNvGrpSpPr/>
                  <p:nvPr/>
                </p:nvGrpSpPr>
                <p:grpSpPr>
                  <a:xfrm>
                    <a:off x="5772150" y="2628900"/>
                    <a:ext cx="161925" cy="180975"/>
                    <a:chOff x="5772150" y="2628900"/>
                    <a:chExt cx="161925" cy="180975"/>
                  </a:xfrm>
                </p:grpSpPr>
                <p:cxnSp>
                  <p:nvCxnSpPr>
                    <p:cNvPr id="125" name="Straight Connector 48">
                      <a:extLst>
                        <a:ext uri="{FF2B5EF4-FFF2-40B4-BE49-F238E27FC236}">
                          <a16:creationId xmlns:a16="http://schemas.microsoft.com/office/drawing/2014/main" id="{EF279F4C-D04F-4822-A513-7F56A1663A56}"/>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6" name="Group 91">
                      <a:extLst>
                        <a:ext uri="{FF2B5EF4-FFF2-40B4-BE49-F238E27FC236}">
                          <a16:creationId xmlns:a16="http://schemas.microsoft.com/office/drawing/2014/main" id="{1C82981B-D170-4BB6-9BF3-610743C6DB06}"/>
                        </a:ext>
                      </a:extLst>
                    </p:cNvPr>
                    <p:cNvGrpSpPr/>
                    <p:nvPr/>
                  </p:nvGrpSpPr>
                  <p:grpSpPr>
                    <a:xfrm>
                      <a:off x="5772150" y="2790825"/>
                      <a:ext cx="152400" cy="19050"/>
                      <a:chOff x="5105400" y="3200400"/>
                      <a:chExt cx="152400" cy="19050"/>
                    </a:xfrm>
                  </p:grpSpPr>
                  <p:cxnSp>
                    <p:nvCxnSpPr>
                      <p:cNvPr id="127" name="Straight Connector 50">
                        <a:extLst>
                          <a:ext uri="{FF2B5EF4-FFF2-40B4-BE49-F238E27FC236}">
                            <a16:creationId xmlns:a16="http://schemas.microsoft.com/office/drawing/2014/main" id="{34B5F2EF-66D1-4339-B49C-FF1343CAFF17}"/>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51">
                        <a:extLst>
                          <a:ext uri="{FF2B5EF4-FFF2-40B4-BE49-F238E27FC236}">
                            <a16:creationId xmlns:a16="http://schemas.microsoft.com/office/drawing/2014/main" id="{51878197-3071-495C-9096-1F3C8538BC19}"/>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0" name="Group 93">
                    <a:extLst>
                      <a:ext uri="{FF2B5EF4-FFF2-40B4-BE49-F238E27FC236}">
                        <a16:creationId xmlns:a16="http://schemas.microsoft.com/office/drawing/2014/main" id="{7384DF5C-EC1F-4572-9580-3B427627B42B}"/>
                      </a:ext>
                    </a:extLst>
                  </p:cNvPr>
                  <p:cNvGrpSpPr/>
                  <p:nvPr/>
                </p:nvGrpSpPr>
                <p:grpSpPr>
                  <a:xfrm flipH="1">
                    <a:off x="6029325" y="2628900"/>
                    <a:ext cx="161925" cy="180975"/>
                    <a:chOff x="5772150" y="2628900"/>
                    <a:chExt cx="161925" cy="180975"/>
                  </a:xfrm>
                </p:grpSpPr>
                <p:cxnSp>
                  <p:nvCxnSpPr>
                    <p:cNvPr id="121" name="Straight Connector 44">
                      <a:extLst>
                        <a:ext uri="{FF2B5EF4-FFF2-40B4-BE49-F238E27FC236}">
                          <a16:creationId xmlns:a16="http://schemas.microsoft.com/office/drawing/2014/main" id="{0754FECF-D2C0-4858-B7B0-3501A1366AC9}"/>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2" name="Group 91">
                      <a:extLst>
                        <a:ext uri="{FF2B5EF4-FFF2-40B4-BE49-F238E27FC236}">
                          <a16:creationId xmlns:a16="http://schemas.microsoft.com/office/drawing/2014/main" id="{426C8078-E1E5-4937-90FA-BCB72053C29F}"/>
                        </a:ext>
                      </a:extLst>
                    </p:cNvPr>
                    <p:cNvGrpSpPr/>
                    <p:nvPr/>
                  </p:nvGrpSpPr>
                  <p:grpSpPr>
                    <a:xfrm>
                      <a:off x="5772150" y="2790825"/>
                      <a:ext cx="152400" cy="19050"/>
                      <a:chOff x="5105400" y="3200400"/>
                      <a:chExt cx="152400" cy="19050"/>
                    </a:xfrm>
                  </p:grpSpPr>
                  <p:cxnSp>
                    <p:nvCxnSpPr>
                      <p:cNvPr id="123" name="Straight Connector 46">
                        <a:extLst>
                          <a:ext uri="{FF2B5EF4-FFF2-40B4-BE49-F238E27FC236}">
                            <a16:creationId xmlns:a16="http://schemas.microsoft.com/office/drawing/2014/main" id="{847969AE-512B-4A15-A76E-566A2AB873C6}"/>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47">
                        <a:extLst>
                          <a:ext uri="{FF2B5EF4-FFF2-40B4-BE49-F238E27FC236}">
                            <a16:creationId xmlns:a16="http://schemas.microsoft.com/office/drawing/2014/main" id="{8836065A-38CA-498F-9B29-FF506BC786E1}"/>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98" name="Grupo 97">
              <a:extLst>
                <a:ext uri="{FF2B5EF4-FFF2-40B4-BE49-F238E27FC236}">
                  <a16:creationId xmlns:a16="http://schemas.microsoft.com/office/drawing/2014/main" id="{A7FC3BDF-8B81-4102-A3AD-6186AD9CA7D5}"/>
                </a:ext>
              </a:extLst>
            </p:cNvPr>
            <p:cNvGrpSpPr/>
            <p:nvPr/>
          </p:nvGrpSpPr>
          <p:grpSpPr>
            <a:xfrm>
              <a:off x="3951645" y="4886328"/>
              <a:ext cx="419100" cy="698133"/>
              <a:chOff x="3951645" y="4886328"/>
              <a:chExt cx="419100" cy="698133"/>
            </a:xfrm>
          </p:grpSpPr>
          <p:cxnSp>
            <p:nvCxnSpPr>
              <p:cNvPr id="99" name="Straight Connector 103">
                <a:extLst>
                  <a:ext uri="{FF2B5EF4-FFF2-40B4-BE49-F238E27FC236}">
                    <a16:creationId xmlns:a16="http://schemas.microsoft.com/office/drawing/2014/main" id="{FC298A0D-96B6-4E32-920D-8034CACDC907}"/>
                  </a:ext>
                </a:extLst>
              </p:cNvPr>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0" name="Grupo 99">
                <a:extLst>
                  <a:ext uri="{FF2B5EF4-FFF2-40B4-BE49-F238E27FC236}">
                    <a16:creationId xmlns:a16="http://schemas.microsoft.com/office/drawing/2014/main" id="{71C40F21-9BFA-4350-8594-F472D189D299}"/>
                  </a:ext>
                </a:extLst>
              </p:cNvPr>
              <p:cNvGrpSpPr/>
              <p:nvPr/>
            </p:nvGrpSpPr>
            <p:grpSpPr>
              <a:xfrm>
                <a:off x="3951645" y="5108371"/>
                <a:ext cx="419100" cy="476090"/>
                <a:chOff x="4323480" y="4253106"/>
                <a:chExt cx="419100" cy="476090"/>
              </a:xfrm>
            </p:grpSpPr>
            <p:grpSp>
              <p:nvGrpSpPr>
                <p:cNvPr id="101" name="Grupo 100">
                  <a:extLst>
                    <a:ext uri="{FF2B5EF4-FFF2-40B4-BE49-F238E27FC236}">
                      <a16:creationId xmlns:a16="http://schemas.microsoft.com/office/drawing/2014/main" id="{D8CF11B1-B368-4803-863C-EDFEC81D6B7B}"/>
                    </a:ext>
                  </a:extLst>
                </p:cNvPr>
                <p:cNvGrpSpPr/>
                <p:nvPr/>
              </p:nvGrpSpPr>
              <p:grpSpPr>
                <a:xfrm>
                  <a:off x="4357005" y="4253106"/>
                  <a:ext cx="341760" cy="291880"/>
                  <a:chOff x="4372245" y="4263266"/>
                  <a:chExt cx="341760" cy="291880"/>
                </a:xfrm>
              </p:grpSpPr>
              <p:sp>
                <p:nvSpPr>
                  <p:cNvPr id="113" name="TextBox 35">
                    <a:extLst>
                      <a:ext uri="{FF2B5EF4-FFF2-40B4-BE49-F238E27FC236}">
                        <a16:creationId xmlns:a16="http://schemas.microsoft.com/office/drawing/2014/main" id="{5E5CEBA5-97D5-42A8-8C39-44F7468C2602}"/>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114" name="Oval 87">
                    <a:extLst>
                      <a:ext uri="{FF2B5EF4-FFF2-40B4-BE49-F238E27FC236}">
                        <a16:creationId xmlns:a16="http://schemas.microsoft.com/office/drawing/2014/main" id="{FEB60A5A-B72E-4B53-94CC-F416F5231C2A}"/>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02" name="Group 121">
                  <a:extLst>
                    <a:ext uri="{FF2B5EF4-FFF2-40B4-BE49-F238E27FC236}">
                      <a16:creationId xmlns:a16="http://schemas.microsoft.com/office/drawing/2014/main" id="{7DC0989B-1E5D-4861-90C5-83EDE434E0B7}"/>
                    </a:ext>
                  </a:extLst>
                </p:cNvPr>
                <p:cNvGrpSpPr/>
                <p:nvPr/>
              </p:nvGrpSpPr>
              <p:grpSpPr>
                <a:xfrm>
                  <a:off x="4323480" y="4543930"/>
                  <a:ext cx="419100" cy="185266"/>
                  <a:chOff x="5772150" y="2628900"/>
                  <a:chExt cx="419100" cy="180975"/>
                </a:xfrm>
              </p:grpSpPr>
              <p:grpSp>
                <p:nvGrpSpPr>
                  <p:cNvPr id="103" name="Group 92">
                    <a:extLst>
                      <a:ext uri="{FF2B5EF4-FFF2-40B4-BE49-F238E27FC236}">
                        <a16:creationId xmlns:a16="http://schemas.microsoft.com/office/drawing/2014/main" id="{4896A5A5-1ACD-4664-8F79-2C7AD3DA8B0B}"/>
                      </a:ext>
                    </a:extLst>
                  </p:cNvPr>
                  <p:cNvGrpSpPr/>
                  <p:nvPr/>
                </p:nvGrpSpPr>
                <p:grpSpPr>
                  <a:xfrm>
                    <a:off x="5772150" y="2628900"/>
                    <a:ext cx="161925" cy="180975"/>
                    <a:chOff x="5772150" y="2628900"/>
                    <a:chExt cx="161925" cy="180975"/>
                  </a:xfrm>
                </p:grpSpPr>
                <p:cxnSp>
                  <p:nvCxnSpPr>
                    <p:cNvPr id="109" name="Straight Connector 48">
                      <a:extLst>
                        <a:ext uri="{FF2B5EF4-FFF2-40B4-BE49-F238E27FC236}">
                          <a16:creationId xmlns:a16="http://schemas.microsoft.com/office/drawing/2014/main" id="{E83D2963-E36C-438D-A67E-1AA16FC31317}"/>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91">
                      <a:extLst>
                        <a:ext uri="{FF2B5EF4-FFF2-40B4-BE49-F238E27FC236}">
                          <a16:creationId xmlns:a16="http://schemas.microsoft.com/office/drawing/2014/main" id="{04F97B13-9C27-4619-A602-EA2EEA9260E5}"/>
                        </a:ext>
                      </a:extLst>
                    </p:cNvPr>
                    <p:cNvGrpSpPr/>
                    <p:nvPr/>
                  </p:nvGrpSpPr>
                  <p:grpSpPr>
                    <a:xfrm>
                      <a:off x="5772150" y="2790825"/>
                      <a:ext cx="152400" cy="19050"/>
                      <a:chOff x="5105400" y="3200400"/>
                      <a:chExt cx="152400" cy="19050"/>
                    </a:xfrm>
                  </p:grpSpPr>
                  <p:cxnSp>
                    <p:nvCxnSpPr>
                      <p:cNvPr id="111" name="Straight Connector 50">
                        <a:extLst>
                          <a:ext uri="{FF2B5EF4-FFF2-40B4-BE49-F238E27FC236}">
                            <a16:creationId xmlns:a16="http://schemas.microsoft.com/office/drawing/2014/main" id="{EFAE8E14-A957-4E50-9878-B9FC0BDD896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51">
                        <a:extLst>
                          <a:ext uri="{FF2B5EF4-FFF2-40B4-BE49-F238E27FC236}">
                            <a16:creationId xmlns:a16="http://schemas.microsoft.com/office/drawing/2014/main" id="{88B3BF8E-4B48-4649-B3E9-4E189E6B0570}"/>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93">
                    <a:extLst>
                      <a:ext uri="{FF2B5EF4-FFF2-40B4-BE49-F238E27FC236}">
                        <a16:creationId xmlns:a16="http://schemas.microsoft.com/office/drawing/2014/main" id="{7764EFC1-ADC5-49F6-B630-727F4E30D75B}"/>
                      </a:ext>
                    </a:extLst>
                  </p:cNvPr>
                  <p:cNvGrpSpPr/>
                  <p:nvPr/>
                </p:nvGrpSpPr>
                <p:grpSpPr>
                  <a:xfrm flipH="1">
                    <a:off x="6029325" y="2628900"/>
                    <a:ext cx="161925" cy="180975"/>
                    <a:chOff x="5772150" y="2628900"/>
                    <a:chExt cx="161925" cy="180975"/>
                  </a:xfrm>
                </p:grpSpPr>
                <p:cxnSp>
                  <p:nvCxnSpPr>
                    <p:cNvPr id="105" name="Straight Connector 44">
                      <a:extLst>
                        <a:ext uri="{FF2B5EF4-FFF2-40B4-BE49-F238E27FC236}">
                          <a16:creationId xmlns:a16="http://schemas.microsoft.com/office/drawing/2014/main" id="{8C767503-A041-49C8-B727-6FF4BD18B2C9}"/>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6" name="Group 91">
                      <a:extLst>
                        <a:ext uri="{FF2B5EF4-FFF2-40B4-BE49-F238E27FC236}">
                          <a16:creationId xmlns:a16="http://schemas.microsoft.com/office/drawing/2014/main" id="{F62D4640-2419-4D99-A5CE-B16FB725F6DA}"/>
                        </a:ext>
                      </a:extLst>
                    </p:cNvPr>
                    <p:cNvGrpSpPr/>
                    <p:nvPr/>
                  </p:nvGrpSpPr>
                  <p:grpSpPr>
                    <a:xfrm>
                      <a:off x="5772150" y="2790825"/>
                      <a:ext cx="152400" cy="19050"/>
                      <a:chOff x="5105400" y="3200400"/>
                      <a:chExt cx="152400" cy="19050"/>
                    </a:xfrm>
                  </p:grpSpPr>
                  <p:cxnSp>
                    <p:nvCxnSpPr>
                      <p:cNvPr id="107" name="Straight Connector 46">
                        <a:extLst>
                          <a:ext uri="{FF2B5EF4-FFF2-40B4-BE49-F238E27FC236}">
                            <a16:creationId xmlns:a16="http://schemas.microsoft.com/office/drawing/2014/main" id="{D61ECB5C-7080-4F5E-ABB4-7D03EA9366CC}"/>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47">
                        <a:extLst>
                          <a:ext uri="{FF2B5EF4-FFF2-40B4-BE49-F238E27FC236}">
                            <a16:creationId xmlns:a16="http://schemas.microsoft.com/office/drawing/2014/main" id="{30D821E8-FE0C-4AA3-876C-33B3DC4F0A8F}"/>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pic>
        <p:nvPicPr>
          <p:cNvPr id="177" name="Imagen 176">
            <a:extLst>
              <a:ext uri="{FF2B5EF4-FFF2-40B4-BE49-F238E27FC236}">
                <a16:creationId xmlns:a16="http://schemas.microsoft.com/office/drawing/2014/main" id="{F09E805E-2E62-4B72-927E-6A8C0530B71C}"/>
              </a:ext>
            </a:extLst>
          </p:cNvPr>
          <p:cNvPicPr>
            <a:picLocks noChangeAspect="1"/>
          </p:cNvPicPr>
          <p:nvPr/>
        </p:nvPicPr>
        <p:blipFill>
          <a:blip r:embed="rId4"/>
          <a:stretch>
            <a:fillRect/>
          </a:stretch>
        </p:blipFill>
        <p:spPr>
          <a:xfrm>
            <a:off x="716280" y="5850590"/>
            <a:ext cx="703027" cy="864000"/>
          </a:xfrm>
          <a:prstGeom prst="rect">
            <a:avLst/>
          </a:prstGeom>
        </p:spPr>
      </p:pic>
      <p:sp>
        <p:nvSpPr>
          <p:cNvPr id="180" name="CuadroTexto 179">
            <a:extLst>
              <a:ext uri="{FF2B5EF4-FFF2-40B4-BE49-F238E27FC236}">
                <a16:creationId xmlns:a16="http://schemas.microsoft.com/office/drawing/2014/main" id="{62C8FC45-D0F4-47D4-A3E6-C1295F6766B0}"/>
              </a:ext>
            </a:extLst>
          </p:cNvPr>
          <p:cNvSpPr txBox="1"/>
          <p:nvPr/>
        </p:nvSpPr>
        <p:spPr>
          <a:xfrm>
            <a:off x="2901567" y="3262484"/>
            <a:ext cx="1074333"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Menor</a:t>
            </a:r>
            <a:r>
              <a:rPr lang="es-CL" sz="1400" b="1" dirty="0">
                <a:solidFill>
                  <a:srgbClr val="C00000"/>
                </a:solidFill>
              </a:rPr>
              <a:t>(      )</a:t>
            </a:r>
            <a:endParaRPr lang="es-CL" b="1" dirty="0">
              <a:solidFill>
                <a:srgbClr val="C00000"/>
              </a:solidFill>
            </a:endParaRPr>
          </a:p>
        </p:txBody>
      </p:sp>
      <p:sp>
        <p:nvSpPr>
          <p:cNvPr id="181" name="CuadroTexto 180">
            <a:extLst>
              <a:ext uri="{FF2B5EF4-FFF2-40B4-BE49-F238E27FC236}">
                <a16:creationId xmlns:a16="http://schemas.microsoft.com/office/drawing/2014/main" id="{F81E5059-5BBC-4700-A5A5-B6D0E386087E}"/>
              </a:ext>
            </a:extLst>
          </p:cNvPr>
          <p:cNvSpPr txBox="1"/>
          <p:nvPr/>
        </p:nvSpPr>
        <p:spPr>
          <a:xfrm>
            <a:off x="2650303" y="3276980"/>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cxnSp>
        <p:nvCxnSpPr>
          <p:cNvPr id="182" name="Conector recto 181">
            <a:extLst>
              <a:ext uri="{FF2B5EF4-FFF2-40B4-BE49-F238E27FC236}">
                <a16:creationId xmlns:a16="http://schemas.microsoft.com/office/drawing/2014/main" id="{309FAF58-B420-44C2-B923-80BA21A0661D}"/>
              </a:ext>
            </a:extLst>
          </p:cNvPr>
          <p:cNvCxnSpPr/>
          <p:nvPr/>
        </p:nvCxnSpPr>
        <p:spPr>
          <a:xfrm>
            <a:off x="5223170" y="3166366"/>
            <a:ext cx="0" cy="37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3" name="CuadroTexto 182">
            <a:extLst>
              <a:ext uri="{FF2B5EF4-FFF2-40B4-BE49-F238E27FC236}">
                <a16:creationId xmlns:a16="http://schemas.microsoft.com/office/drawing/2014/main" id="{2408DF12-184D-4B2A-B43E-0643819DA7AC}"/>
              </a:ext>
            </a:extLst>
          </p:cNvPr>
          <p:cNvSpPr txBox="1"/>
          <p:nvPr/>
        </p:nvSpPr>
        <p:spPr>
          <a:xfrm>
            <a:off x="2650304" y="3276980"/>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cxnSp>
        <p:nvCxnSpPr>
          <p:cNvPr id="184" name="Conector recto 183">
            <a:extLst>
              <a:ext uri="{FF2B5EF4-FFF2-40B4-BE49-F238E27FC236}">
                <a16:creationId xmlns:a16="http://schemas.microsoft.com/office/drawing/2014/main" id="{CD376934-EF00-4354-8944-E0F4F912B8D9}"/>
              </a:ext>
            </a:extLst>
          </p:cNvPr>
          <p:cNvCxnSpPr/>
          <p:nvPr/>
        </p:nvCxnSpPr>
        <p:spPr>
          <a:xfrm rot="5400000">
            <a:off x="3912346" y="1844928"/>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5" name="Flecha doblada hacia arriba 798">
            <a:extLst>
              <a:ext uri="{FF2B5EF4-FFF2-40B4-BE49-F238E27FC236}">
                <a16:creationId xmlns:a16="http://schemas.microsoft.com/office/drawing/2014/main" id="{C7F0D371-0B25-4BE9-828A-8978B5CD130F}"/>
              </a:ext>
            </a:extLst>
          </p:cNvPr>
          <p:cNvSpPr>
            <a:spLocks noChangeAspect="1"/>
          </p:cNvSpPr>
          <p:nvPr/>
        </p:nvSpPr>
        <p:spPr>
          <a:xfrm rot="5400000">
            <a:off x="2721707" y="5488579"/>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6" name="CuadroTexto 185">
            <a:extLst>
              <a:ext uri="{FF2B5EF4-FFF2-40B4-BE49-F238E27FC236}">
                <a16:creationId xmlns:a16="http://schemas.microsoft.com/office/drawing/2014/main" id="{8E441079-BCFD-4654-8A21-906487FAE102}"/>
              </a:ext>
            </a:extLst>
          </p:cNvPr>
          <p:cNvSpPr txBox="1"/>
          <p:nvPr/>
        </p:nvSpPr>
        <p:spPr>
          <a:xfrm>
            <a:off x="2918830" y="5473481"/>
            <a:ext cx="1114408"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Menor</a:t>
            </a:r>
            <a:r>
              <a:rPr lang="es-CL" sz="1400" b="1" dirty="0">
                <a:solidFill>
                  <a:srgbClr val="C00000"/>
                </a:solidFill>
              </a:rPr>
              <a:t>(      )</a:t>
            </a:r>
            <a:endParaRPr lang="es-CL" b="1" dirty="0">
              <a:solidFill>
                <a:srgbClr val="C00000"/>
              </a:solidFill>
            </a:endParaRPr>
          </a:p>
        </p:txBody>
      </p:sp>
      <p:grpSp>
        <p:nvGrpSpPr>
          <p:cNvPr id="189" name="Grupo 188">
            <a:extLst>
              <a:ext uri="{FF2B5EF4-FFF2-40B4-BE49-F238E27FC236}">
                <a16:creationId xmlns:a16="http://schemas.microsoft.com/office/drawing/2014/main" id="{91D7B6E8-2BD9-4D90-A993-AE74AB86DF5D}"/>
              </a:ext>
            </a:extLst>
          </p:cNvPr>
          <p:cNvGrpSpPr/>
          <p:nvPr/>
        </p:nvGrpSpPr>
        <p:grpSpPr>
          <a:xfrm>
            <a:off x="2900262" y="3262431"/>
            <a:ext cx="1306801" cy="1820489"/>
            <a:chOff x="7351314" y="3400651"/>
            <a:chExt cx="1306801" cy="1820489"/>
          </a:xfrm>
        </p:grpSpPr>
        <p:grpSp>
          <p:nvGrpSpPr>
            <p:cNvPr id="190" name="Grupo 189">
              <a:extLst>
                <a:ext uri="{FF2B5EF4-FFF2-40B4-BE49-F238E27FC236}">
                  <a16:creationId xmlns:a16="http://schemas.microsoft.com/office/drawing/2014/main" id="{55F07245-1F9E-42E0-B1BF-A8596324BEF7}"/>
                </a:ext>
              </a:extLst>
            </p:cNvPr>
            <p:cNvGrpSpPr/>
            <p:nvPr/>
          </p:nvGrpSpPr>
          <p:grpSpPr>
            <a:xfrm>
              <a:off x="7696200" y="3669970"/>
              <a:ext cx="440051" cy="444847"/>
              <a:chOff x="3408830" y="4033291"/>
              <a:chExt cx="440051" cy="444847"/>
            </a:xfrm>
          </p:grpSpPr>
          <p:cxnSp>
            <p:nvCxnSpPr>
              <p:cNvPr id="317" name="Straight Connector 94">
                <a:extLst>
                  <a:ext uri="{FF2B5EF4-FFF2-40B4-BE49-F238E27FC236}">
                    <a16:creationId xmlns:a16="http://schemas.microsoft.com/office/drawing/2014/main" id="{9B9A2F71-876D-4940-AB57-0663BC39930D}"/>
                  </a:ext>
                </a:extLst>
              </p:cNvPr>
              <p:cNvCxnSpPr/>
              <p:nvPr/>
            </p:nvCxnSpPr>
            <p:spPr>
              <a:xfrm flipH="1">
                <a:off x="3656800" y="4033291"/>
                <a:ext cx="192081" cy="163004"/>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18" name="Grupo 317">
                <a:extLst>
                  <a:ext uri="{FF2B5EF4-FFF2-40B4-BE49-F238E27FC236}">
                    <a16:creationId xmlns:a16="http://schemas.microsoft.com/office/drawing/2014/main" id="{B1C7CF70-57D6-4F12-977D-15A04FE225E6}"/>
                  </a:ext>
                </a:extLst>
              </p:cNvPr>
              <p:cNvGrpSpPr/>
              <p:nvPr/>
            </p:nvGrpSpPr>
            <p:grpSpPr>
              <a:xfrm>
                <a:off x="3408830" y="4186258"/>
                <a:ext cx="341760" cy="291880"/>
                <a:chOff x="3778806" y="3784156"/>
                <a:chExt cx="341760" cy="291880"/>
              </a:xfrm>
            </p:grpSpPr>
            <p:sp>
              <p:nvSpPr>
                <p:cNvPr id="319" name="TextBox 84">
                  <a:extLst>
                    <a:ext uri="{FF2B5EF4-FFF2-40B4-BE49-F238E27FC236}">
                      <a16:creationId xmlns:a16="http://schemas.microsoft.com/office/drawing/2014/main" id="{35A0A713-C01E-4847-B628-A3F26773A9DF}"/>
                    </a:ext>
                  </a:extLst>
                </p:cNvPr>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320" name="Oval 85">
                  <a:extLst>
                    <a:ext uri="{FF2B5EF4-FFF2-40B4-BE49-F238E27FC236}">
                      <a16:creationId xmlns:a16="http://schemas.microsoft.com/office/drawing/2014/main" id="{6792D2C7-6E16-4A7E-8B0B-F34615CED6D9}"/>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191" name="Grupo 190">
              <a:extLst>
                <a:ext uri="{FF2B5EF4-FFF2-40B4-BE49-F238E27FC236}">
                  <a16:creationId xmlns:a16="http://schemas.microsoft.com/office/drawing/2014/main" id="{BC61EF73-E29D-459E-847D-5D65279FC5A9}"/>
                </a:ext>
              </a:extLst>
            </p:cNvPr>
            <p:cNvGrpSpPr/>
            <p:nvPr/>
          </p:nvGrpSpPr>
          <p:grpSpPr>
            <a:xfrm>
              <a:off x="7351314" y="4084593"/>
              <a:ext cx="433923" cy="669113"/>
              <a:chOff x="3063944" y="4447914"/>
              <a:chExt cx="433923" cy="669113"/>
            </a:xfrm>
          </p:grpSpPr>
          <p:cxnSp>
            <p:nvCxnSpPr>
              <p:cNvPr id="301" name="Straight Connector 96">
                <a:extLst>
                  <a:ext uri="{FF2B5EF4-FFF2-40B4-BE49-F238E27FC236}">
                    <a16:creationId xmlns:a16="http://schemas.microsoft.com/office/drawing/2014/main" id="{66762A58-F9AA-42F1-B09D-5DBFC7695EA8}"/>
                  </a:ext>
                </a:extLst>
              </p:cNvPr>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2" name="Grupo 301">
                <a:extLst>
                  <a:ext uri="{FF2B5EF4-FFF2-40B4-BE49-F238E27FC236}">
                    <a16:creationId xmlns:a16="http://schemas.microsoft.com/office/drawing/2014/main" id="{751EA24D-BC1D-4EEF-B5FF-838E8F2814DF}"/>
                  </a:ext>
                </a:extLst>
              </p:cNvPr>
              <p:cNvGrpSpPr/>
              <p:nvPr/>
            </p:nvGrpSpPr>
            <p:grpSpPr>
              <a:xfrm>
                <a:off x="3063944" y="4640937"/>
                <a:ext cx="419100" cy="476090"/>
                <a:chOff x="4323480" y="4253106"/>
                <a:chExt cx="419100" cy="476090"/>
              </a:xfrm>
            </p:grpSpPr>
            <p:grpSp>
              <p:nvGrpSpPr>
                <p:cNvPr id="303" name="Grupo 302">
                  <a:extLst>
                    <a:ext uri="{FF2B5EF4-FFF2-40B4-BE49-F238E27FC236}">
                      <a16:creationId xmlns:a16="http://schemas.microsoft.com/office/drawing/2014/main" id="{B6BFE89D-D080-46D7-86D8-2103AC0EEB1D}"/>
                    </a:ext>
                  </a:extLst>
                </p:cNvPr>
                <p:cNvGrpSpPr/>
                <p:nvPr/>
              </p:nvGrpSpPr>
              <p:grpSpPr>
                <a:xfrm>
                  <a:off x="4385325" y="4253106"/>
                  <a:ext cx="285120" cy="291880"/>
                  <a:chOff x="4400565" y="4263266"/>
                  <a:chExt cx="285120" cy="291880"/>
                </a:xfrm>
              </p:grpSpPr>
              <p:sp>
                <p:nvSpPr>
                  <p:cNvPr id="315" name="TextBox 35">
                    <a:extLst>
                      <a:ext uri="{FF2B5EF4-FFF2-40B4-BE49-F238E27FC236}">
                        <a16:creationId xmlns:a16="http://schemas.microsoft.com/office/drawing/2014/main" id="{ED4354AF-D801-4D07-9F1A-E653893C53D2}"/>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316" name="Oval 87">
                    <a:extLst>
                      <a:ext uri="{FF2B5EF4-FFF2-40B4-BE49-F238E27FC236}">
                        <a16:creationId xmlns:a16="http://schemas.microsoft.com/office/drawing/2014/main" id="{2161A02C-1477-4D67-AE79-F54258D18534}"/>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304" name="Group 121">
                  <a:extLst>
                    <a:ext uri="{FF2B5EF4-FFF2-40B4-BE49-F238E27FC236}">
                      <a16:creationId xmlns:a16="http://schemas.microsoft.com/office/drawing/2014/main" id="{5F34A463-96A0-49CE-A1E2-FEB6AEF8B8F8}"/>
                    </a:ext>
                  </a:extLst>
                </p:cNvPr>
                <p:cNvGrpSpPr/>
                <p:nvPr/>
              </p:nvGrpSpPr>
              <p:grpSpPr>
                <a:xfrm>
                  <a:off x="4323480" y="4543930"/>
                  <a:ext cx="419100" cy="185266"/>
                  <a:chOff x="5772150" y="2628900"/>
                  <a:chExt cx="419100" cy="180975"/>
                </a:xfrm>
              </p:grpSpPr>
              <p:grpSp>
                <p:nvGrpSpPr>
                  <p:cNvPr id="305" name="Group 92">
                    <a:extLst>
                      <a:ext uri="{FF2B5EF4-FFF2-40B4-BE49-F238E27FC236}">
                        <a16:creationId xmlns:a16="http://schemas.microsoft.com/office/drawing/2014/main" id="{8244A7B3-56A8-4735-BBF0-4A027C3212FB}"/>
                      </a:ext>
                    </a:extLst>
                  </p:cNvPr>
                  <p:cNvGrpSpPr/>
                  <p:nvPr/>
                </p:nvGrpSpPr>
                <p:grpSpPr>
                  <a:xfrm>
                    <a:off x="5772150" y="2628900"/>
                    <a:ext cx="161925" cy="180975"/>
                    <a:chOff x="5772150" y="2628900"/>
                    <a:chExt cx="161925" cy="180975"/>
                  </a:xfrm>
                </p:grpSpPr>
                <p:cxnSp>
                  <p:nvCxnSpPr>
                    <p:cNvPr id="311" name="Straight Connector 48">
                      <a:extLst>
                        <a:ext uri="{FF2B5EF4-FFF2-40B4-BE49-F238E27FC236}">
                          <a16:creationId xmlns:a16="http://schemas.microsoft.com/office/drawing/2014/main" id="{F821BDB6-D6E4-4624-826D-A165DF1231CD}"/>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12" name="Group 91">
                      <a:extLst>
                        <a:ext uri="{FF2B5EF4-FFF2-40B4-BE49-F238E27FC236}">
                          <a16:creationId xmlns:a16="http://schemas.microsoft.com/office/drawing/2014/main" id="{599A6FFD-3548-4174-9C85-ECD50BE0E841}"/>
                        </a:ext>
                      </a:extLst>
                    </p:cNvPr>
                    <p:cNvGrpSpPr/>
                    <p:nvPr/>
                  </p:nvGrpSpPr>
                  <p:grpSpPr>
                    <a:xfrm>
                      <a:off x="5772150" y="2790825"/>
                      <a:ext cx="152400" cy="19050"/>
                      <a:chOff x="5105400" y="3200400"/>
                      <a:chExt cx="152400" cy="19050"/>
                    </a:xfrm>
                  </p:grpSpPr>
                  <p:cxnSp>
                    <p:nvCxnSpPr>
                      <p:cNvPr id="313" name="Straight Connector 50">
                        <a:extLst>
                          <a:ext uri="{FF2B5EF4-FFF2-40B4-BE49-F238E27FC236}">
                            <a16:creationId xmlns:a16="http://schemas.microsoft.com/office/drawing/2014/main" id="{0140A6F6-00BB-45FB-A77E-76E3FCBFBB8A}"/>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51">
                        <a:extLst>
                          <a:ext uri="{FF2B5EF4-FFF2-40B4-BE49-F238E27FC236}">
                            <a16:creationId xmlns:a16="http://schemas.microsoft.com/office/drawing/2014/main" id="{A9314DDC-D527-4CE8-B486-C120CF9783EC}"/>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Group 93">
                    <a:extLst>
                      <a:ext uri="{FF2B5EF4-FFF2-40B4-BE49-F238E27FC236}">
                        <a16:creationId xmlns:a16="http://schemas.microsoft.com/office/drawing/2014/main" id="{7BDDD3E2-9283-4DEA-8F4A-0BDE335EEF22}"/>
                      </a:ext>
                    </a:extLst>
                  </p:cNvPr>
                  <p:cNvGrpSpPr/>
                  <p:nvPr/>
                </p:nvGrpSpPr>
                <p:grpSpPr>
                  <a:xfrm flipH="1">
                    <a:off x="6029325" y="2628900"/>
                    <a:ext cx="161925" cy="180975"/>
                    <a:chOff x="5772150" y="2628900"/>
                    <a:chExt cx="161925" cy="180975"/>
                  </a:xfrm>
                </p:grpSpPr>
                <p:cxnSp>
                  <p:nvCxnSpPr>
                    <p:cNvPr id="307" name="Straight Connector 44">
                      <a:extLst>
                        <a:ext uri="{FF2B5EF4-FFF2-40B4-BE49-F238E27FC236}">
                          <a16:creationId xmlns:a16="http://schemas.microsoft.com/office/drawing/2014/main" id="{738E36A8-C135-484A-B85C-CE85BFE9DE00}"/>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8" name="Group 91">
                      <a:extLst>
                        <a:ext uri="{FF2B5EF4-FFF2-40B4-BE49-F238E27FC236}">
                          <a16:creationId xmlns:a16="http://schemas.microsoft.com/office/drawing/2014/main" id="{9E3A8385-446F-4675-A60F-EF3FDB176330}"/>
                        </a:ext>
                      </a:extLst>
                    </p:cNvPr>
                    <p:cNvGrpSpPr/>
                    <p:nvPr/>
                  </p:nvGrpSpPr>
                  <p:grpSpPr>
                    <a:xfrm>
                      <a:off x="5772150" y="2790825"/>
                      <a:ext cx="152400" cy="19050"/>
                      <a:chOff x="5105400" y="3200400"/>
                      <a:chExt cx="152400" cy="19050"/>
                    </a:xfrm>
                  </p:grpSpPr>
                  <p:cxnSp>
                    <p:nvCxnSpPr>
                      <p:cNvPr id="309" name="Straight Connector 46">
                        <a:extLst>
                          <a:ext uri="{FF2B5EF4-FFF2-40B4-BE49-F238E27FC236}">
                            <a16:creationId xmlns:a16="http://schemas.microsoft.com/office/drawing/2014/main" id="{5BFA79A3-84E1-4B80-9F01-D4D2A2DFB597}"/>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47">
                        <a:extLst>
                          <a:ext uri="{FF2B5EF4-FFF2-40B4-BE49-F238E27FC236}">
                            <a16:creationId xmlns:a16="http://schemas.microsoft.com/office/drawing/2014/main" id="{6E9884B3-100B-48D9-AE40-B28B9E392D5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192" name="Grupo 191">
              <a:extLst>
                <a:ext uri="{FF2B5EF4-FFF2-40B4-BE49-F238E27FC236}">
                  <a16:creationId xmlns:a16="http://schemas.microsoft.com/office/drawing/2014/main" id="{C194BCEE-F693-4BCB-B7E6-2B6713182F5A}"/>
                </a:ext>
              </a:extLst>
            </p:cNvPr>
            <p:cNvGrpSpPr/>
            <p:nvPr/>
          </p:nvGrpSpPr>
          <p:grpSpPr>
            <a:xfrm>
              <a:off x="7951287" y="4084593"/>
              <a:ext cx="402206" cy="479685"/>
              <a:chOff x="3663917" y="4447914"/>
              <a:chExt cx="402206" cy="479685"/>
            </a:xfrm>
          </p:grpSpPr>
          <p:cxnSp>
            <p:nvCxnSpPr>
              <p:cNvPr id="297" name="Straight Connector 97">
                <a:extLst>
                  <a:ext uri="{FF2B5EF4-FFF2-40B4-BE49-F238E27FC236}">
                    <a16:creationId xmlns:a16="http://schemas.microsoft.com/office/drawing/2014/main" id="{7C125646-915F-4F1A-A62A-6BD03C766CA9}"/>
                  </a:ext>
                </a:extLst>
              </p:cNvPr>
              <p:cNvCxnSpPr/>
              <p:nvPr/>
            </p:nvCxnSpPr>
            <p:spPr>
              <a:xfrm>
                <a:off x="3663917"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98" name="Grupo 297">
                <a:extLst>
                  <a:ext uri="{FF2B5EF4-FFF2-40B4-BE49-F238E27FC236}">
                    <a16:creationId xmlns:a16="http://schemas.microsoft.com/office/drawing/2014/main" id="{10178CD8-FC60-4C47-B076-1B0BD99DA170}"/>
                  </a:ext>
                </a:extLst>
              </p:cNvPr>
              <p:cNvGrpSpPr/>
              <p:nvPr/>
            </p:nvGrpSpPr>
            <p:grpSpPr>
              <a:xfrm>
                <a:off x="3724363" y="4635719"/>
                <a:ext cx="341760" cy="291880"/>
                <a:chOff x="3778806" y="3784156"/>
                <a:chExt cx="341760" cy="291880"/>
              </a:xfrm>
            </p:grpSpPr>
            <p:sp>
              <p:nvSpPr>
                <p:cNvPr id="299" name="TextBox 84">
                  <a:extLst>
                    <a:ext uri="{FF2B5EF4-FFF2-40B4-BE49-F238E27FC236}">
                      <a16:creationId xmlns:a16="http://schemas.microsoft.com/office/drawing/2014/main" id="{E1EFCB54-8B7F-4576-8CCE-DD3901A29327}"/>
                    </a:ext>
                  </a:extLst>
                </p:cNvPr>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300" name="Oval 85">
                  <a:extLst>
                    <a:ext uri="{FF2B5EF4-FFF2-40B4-BE49-F238E27FC236}">
                      <a16:creationId xmlns:a16="http://schemas.microsoft.com/office/drawing/2014/main" id="{5BCEF739-9675-4B76-B332-F02C136D4446}"/>
                    </a:ext>
                  </a:extLst>
                </p:cNvPr>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193" name="Grupo 192">
              <a:extLst>
                <a:ext uri="{FF2B5EF4-FFF2-40B4-BE49-F238E27FC236}">
                  <a16:creationId xmlns:a16="http://schemas.microsoft.com/office/drawing/2014/main" id="{8491188D-5FF4-4947-81A6-735FF4370D5F}"/>
                </a:ext>
              </a:extLst>
            </p:cNvPr>
            <p:cNvGrpSpPr/>
            <p:nvPr/>
          </p:nvGrpSpPr>
          <p:grpSpPr>
            <a:xfrm>
              <a:off x="7728521" y="4523007"/>
              <a:ext cx="419100" cy="698133"/>
              <a:chOff x="3441151" y="4886328"/>
              <a:chExt cx="419100" cy="698133"/>
            </a:xfrm>
          </p:grpSpPr>
          <p:cxnSp>
            <p:nvCxnSpPr>
              <p:cNvPr id="281" name="Straight Connector 102">
                <a:extLst>
                  <a:ext uri="{FF2B5EF4-FFF2-40B4-BE49-F238E27FC236}">
                    <a16:creationId xmlns:a16="http://schemas.microsoft.com/office/drawing/2014/main" id="{5C9771E0-C4F8-4693-BED2-978DA9AD6DB5}"/>
                  </a:ext>
                </a:extLst>
              </p:cNvPr>
              <p:cNvCxnSpPr/>
              <p:nvPr/>
            </p:nvCxnSpPr>
            <p:spPr>
              <a:xfrm flipH="1">
                <a:off x="3648072"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2" name="Grupo 281">
                <a:extLst>
                  <a:ext uri="{FF2B5EF4-FFF2-40B4-BE49-F238E27FC236}">
                    <a16:creationId xmlns:a16="http://schemas.microsoft.com/office/drawing/2014/main" id="{A5F8329C-27E3-4752-A1CA-4ED704C1A495}"/>
                  </a:ext>
                </a:extLst>
              </p:cNvPr>
              <p:cNvGrpSpPr/>
              <p:nvPr/>
            </p:nvGrpSpPr>
            <p:grpSpPr>
              <a:xfrm>
                <a:off x="3441151" y="5108371"/>
                <a:ext cx="419100" cy="476090"/>
                <a:chOff x="4323480" y="4253106"/>
                <a:chExt cx="419100" cy="476090"/>
              </a:xfrm>
            </p:grpSpPr>
            <p:grpSp>
              <p:nvGrpSpPr>
                <p:cNvPr id="283" name="Grupo 282">
                  <a:extLst>
                    <a:ext uri="{FF2B5EF4-FFF2-40B4-BE49-F238E27FC236}">
                      <a16:creationId xmlns:a16="http://schemas.microsoft.com/office/drawing/2014/main" id="{8A0B61A3-2FAD-41D2-BDFA-4F2C34D2D027}"/>
                    </a:ext>
                  </a:extLst>
                </p:cNvPr>
                <p:cNvGrpSpPr/>
                <p:nvPr/>
              </p:nvGrpSpPr>
              <p:grpSpPr>
                <a:xfrm>
                  <a:off x="4357005" y="4253106"/>
                  <a:ext cx="341760" cy="291880"/>
                  <a:chOff x="4372245" y="4263266"/>
                  <a:chExt cx="341760" cy="291880"/>
                </a:xfrm>
              </p:grpSpPr>
              <p:sp>
                <p:nvSpPr>
                  <p:cNvPr id="295" name="TextBox 35">
                    <a:extLst>
                      <a:ext uri="{FF2B5EF4-FFF2-40B4-BE49-F238E27FC236}">
                        <a16:creationId xmlns:a16="http://schemas.microsoft.com/office/drawing/2014/main" id="{2DB747E7-7527-44AD-929A-150CE52F2BAA}"/>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14</a:t>
                    </a:r>
                    <a:endParaRPr lang="es-CL" sz="1200" baseline="-25000" dirty="0"/>
                  </a:p>
                </p:txBody>
              </p:sp>
              <p:sp>
                <p:nvSpPr>
                  <p:cNvPr id="296" name="Oval 87">
                    <a:extLst>
                      <a:ext uri="{FF2B5EF4-FFF2-40B4-BE49-F238E27FC236}">
                        <a16:creationId xmlns:a16="http://schemas.microsoft.com/office/drawing/2014/main" id="{0B3C9DC6-27E6-4DB3-874D-ABE0B3E19053}"/>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284" name="Group 121">
                  <a:extLst>
                    <a:ext uri="{FF2B5EF4-FFF2-40B4-BE49-F238E27FC236}">
                      <a16:creationId xmlns:a16="http://schemas.microsoft.com/office/drawing/2014/main" id="{0B8D0835-4C70-4875-97B4-930A07722232}"/>
                    </a:ext>
                  </a:extLst>
                </p:cNvPr>
                <p:cNvGrpSpPr/>
                <p:nvPr/>
              </p:nvGrpSpPr>
              <p:grpSpPr>
                <a:xfrm>
                  <a:off x="4323480" y="4543930"/>
                  <a:ext cx="419100" cy="185266"/>
                  <a:chOff x="5772150" y="2628900"/>
                  <a:chExt cx="419100" cy="180975"/>
                </a:xfrm>
              </p:grpSpPr>
              <p:grpSp>
                <p:nvGrpSpPr>
                  <p:cNvPr id="285" name="Group 92">
                    <a:extLst>
                      <a:ext uri="{FF2B5EF4-FFF2-40B4-BE49-F238E27FC236}">
                        <a16:creationId xmlns:a16="http://schemas.microsoft.com/office/drawing/2014/main" id="{C0CD75E3-EF82-45C1-8D3E-323885A4DB66}"/>
                      </a:ext>
                    </a:extLst>
                  </p:cNvPr>
                  <p:cNvGrpSpPr/>
                  <p:nvPr/>
                </p:nvGrpSpPr>
                <p:grpSpPr>
                  <a:xfrm>
                    <a:off x="5772150" y="2628900"/>
                    <a:ext cx="161925" cy="180975"/>
                    <a:chOff x="5772150" y="2628900"/>
                    <a:chExt cx="161925" cy="180975"/>
                  </a:xfrm>
                </p:grpSpPr>
                <p:cxnSp>
                  <p:nvCxnSpPr>
                    <p:cNvPr id="291" name="Straight Connector 48">
                      <a:extLst>
                        <a:ext uri="{FF2B5EF4-FFF2-40B4-BE49-F238E27FC236}">
                          <a16:creationId xmlns:a16="http://schemas.microsoft.com/office/drawing/2014/main" id="{D2014342-4165-4FDC-8F19-880A5D55CC09}"/>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92" name="Group 91">
                      <a:extLst>
                        <a:ext uri="{FF2B5EF4-FFF2-40B4-BE49-F238E27FC236}">
                          <a16:creationId xmlns:a16="http://schemas.microsoft.com/office/drawing/2014/main" id="{F37FB5E7-D1D2-4948-A136-A5E154387701}"/>
                        </a:ext>
                      </a:extLst>
                    </p:cNvPr>
                    <p:cNvGrpSpPr/>
                    <p:nvPr/>
                  </p:nvGrpSpPr>
                  <p:grpSpPr>
                    <a:xfrm>
                      <a:off x="5772150" y="2790825"/>
                      <a:ext cx="152400" cy="19050"/>
                      <a:chOff x="5105400" y="3200400"/>
                      <a:chExt cx="152400" cy="19050"/>
                    </a:xfrm>
                  </p:grpSpPr>
                  <p:cxnSp>
                    <p:nvCxnSpPr>
                      <p:cNvPr id="293" name="Straight Connector 50">
                        <a:extLst>
                          <a:ext uri="{FF2B5EF4-FFF2-40B4-BE49-F238E27FC236}">
                            <a16:creationId xmlns:a16="http://schemas.microsoft.com/office/drawing/2014/main" id="{6F9DDEF3-54E8-4EED-9A69-46C173096C24}"/>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51">
                        <a:extLst>
                          <a:ext uri="{FF2B5EF4-FFF2-40B4-BE49-F238E27FC236}">
                            <a16:creationId xmlns:a16="http://schemas.microsoft.com/office/drawing/2014/main" id="{5E8743A8-8A18-40B8-82D5-98C70015D6E7}"/>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6" name="Group 93">
                    <a:extLst>
                      <a:ext uri="{FF2B5EF4-FFF2-40B4-BE49-F238E27FC236}">
                        <a16:creationId xmlns:a16="http://schemas.microsoft.com/office/drawing/2014/main" id="{F35BBD6A-D91C-4E21-83AA-6F2D4EDA64EC}"/>
                      </a:ext>
                    </a:extLst>
                  </p:cNvPr>
                  <p:cNvGrpSpPr/>
                  <p:nvPr/>
                </p:nvGrpSpPr>
                <p:grpSpPr>
                  <a:xfrm flipH="1">
                    <a:off x="6029325" y="2628900"/>
                    <a:ext cx="161925" cy="180975"/>
                    <a:chOff x="5772150" y="2628900"/>
                    <a:chExt cx="161925" cy="180975"/>
                  </a:xfrm>
                </p:grpSpPr>
                <p:cxnSp>
                  <p:nvCxnSpPr>
                    <p:cNvPr id="287" name="Straight Connector 44">
                      <a:extLst>
                        <a:ext uri="{FF2B5EF4-FFF2-40B4-BE49-F238E27FC236}">
                          <a16:creationId xmlns:a16="http://schemas.microsoft.com/office/drawing/2014/main" id="{D192E706-EF61-498B-824B-4FD2D4F65BD0}"/>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8" name="Group 91">
                      <a:extLst>
                        <a:ext uri="{FF2B5EF4-FFF2-40B4-BE49-F238E27FC236}">
                          <a16:creationId xmlns:a16="http://schemas.microsoft.com/office/drawing/2014/main" id="{98A3082C-DC37-4985-A88A-977454CC6E39}"/>
                        </a:ext>
                      </a:extLst>
                    </p:cNvPr>
                    <p:cNvGrpSpPr/>
                    <p:nvPr/>
                  </p:nvGrpSpPr>
                  <p:grpSpPr>
                    <a:xfrm>
                      <a:off x="5772150" y="2790825"/>
                      <a:ext cx="152400" cy="19050"/>
                      <a:chOff x="5105400" y="3200400"/>
                      <a:chExt cx="152400" cy="19050"/>
                    </a:xfrm>
                  </p:grpSpPr>
                  <p:cxnSp>
                    <p:nvCxnSpPr>
                      <p:cNvPr id="289" name="Straight Connector 46">
                        <a:extLst>
                          <a:ext uri="{FF2B5EF4-FFF2-40B4-BE49-F238E27FC236}">
                            <a16:creationId xmlns:a16="http://schemas.microsoft.com/office/drawing/2014/main" id="{401F58DA-63D3-46CE-B4DE-E76BA22DA49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47">
                        <a:extLst>
                          <a:ext uri="{FF2B5EF4-FFF2-40B4-BE49-F238E27FC236}">
                            <a16:creationId xmlns:a16="http://schemas.microsoft.com/office/drawing/2014/main" id="{93690732-4736-4204-98F0-C8B29A0576D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194" name="Grupo 193">
              <a:extLst>
                <a:ext uri="{FF2B5EF4-FFF2-40B4-BE49-F238E27FC236}">
                  <a16:creationId xmlns:a16="http://schemas.microsoft.com/office/drawing/2014/main" id="{05335B30-BDF2-4F56-8168-D7896F881C4B}"/>
                </a:ext>
              </a:extLst>
            </p:cNvPr>
            <p:cNvGrpSpPr/>
            <p:nvPr/>
          </p:nvGrpSpPr>
          <p:grpSpPr>
            <a:xfrm>
              <a:off x="8239015" y="4523007"/>
              <a:ext cx="419100" cy="698133"/>
              <a:chOff x="3951645" y="4886328"/>
              <a:chExt cx="419100" cy="698133"/>
            </a:xfrm>
          </p:grpSpPr>
          <p:cxnSp>
            <p:nvCxnSpPr>
              <p:cNvPr id="196" name="Straight Connector 103">
                <a:extLst>
                  <a:ext uri="{FF2B5EF4-FFF2-40B4-BE49-F238E27FC236}">
                    <a16:creationId xmlns:a16="http://schemas.microsoft.com/office/drawing/2014/main" id="{C81A5C1E-89D7-4F4A-BADD-FFCE5AC1D488}"/>
                  </a:ext>
                </a:extLst>
              </p:cNvPr>
              <p:cNvCxnSpPr/>
              <p:nvPr/>
            </p:nvCxnSpPr>
            <p:spPr>
              <a:xfrm>
                <a:off x="3995765" y="4886328"/>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7" name="Grupo 196">
                <a:extLst>
                  <a:ext uri="{FF2B5EF4-FFF2-40B4-BE49-F238E27FC236}">
                    <a16:creationId xmlns:a16="http://schemas.microsoft.com/office/drawing/2014/main" id="{5362FF93-9660-4C2B-AC6B-DC315AF6438C}"/>
                  </a:ext>
                </a:extLst>
              </p:cNvPr>
              <p:cNvGrpSpPr/>
              <p:nvPr/>
            </p:nvGrpSpPr>
            <p:grpSpPr>
              <a:xfrm>
                <a:off x="3951645" y="5108371"/>
                <a:ext cx="419100" cy="476090"/>
                <a:chOff x="4323480" y="4253106"/>
                <a:chExt cx="419100" cy="476090"/>
              </a:xfrm>
            </p:grpSpPr>
            <p:grpSp>
              <p:nvGrpSpPr>
                <p:cNvPr id="198" name="Grupo 197">
                  <a:extLst>
                    <a:ext uri="{FF2B5EF4-FFF2-40B4-BE49-F238E27FC236}">
                      <a16:creationId xmlns:a16="http://schemas.microsoft.com/office/drawing/2014/main" id="{1F6E84B2-AE33-4523-9695-FCAA101B1578}"/>
                    </a:ext>
                  </a:extLst>
                </p:cNvPr>
                <p:cNvGrpSpPr/>
                <p:nvPr/>
              </p:nvGrpSpPr>
              <p:grpSpPr>
                <a:xfrm>
                  <a:off x="4357005" y="4253106"/>
                  <a:ext cx="341760" cy="291880"/>
                  <a:chOff x="4372245" y="4263266"/>
                  <a:chExt cx="341760" cy="291880"/>
                </a:xfrm>
              </p:grpSpPr>
              <p:sp>
                <p:nvSpPr>
                  <p:cNvPr id="279" name="TextBox 35">
                    <a:extLst>
                      <a:ext uri="{FF2B5EF4-FFF2-40B4-BE49-F238E27FC236}">
                        <a16:creationId xmlns:a16="http://schemas.microsoft.com/office/drawing/2014/main" id="{42B52BBE-05EE-4166-9747-F9FD2064E67E}"/>
                      </a:ext>
                    </a:extLst>
                  </p:cNvPr>
                  <p:cNvSpPr txBox="1"/>
                  <p:nvPr/>
                </p:nvSpPr>
                <p:spPr>
                  <a:xfrm>
                    <a:off x="4372245" y="4270706"/>
                    <a:ext cx="341760" cy="276999"/>
                  </a:xfrm>
                  <a:prstGeom prst="rect">
                    <a:avLst/>
                  </a:prstGeom>
                  <a:noFill/>
                </p:spPr>
                <p:txBody>
                  <a:bodyPr wrap="none" rtlCol="0" anchor="ctr">
                    <a:spAutoFit/>
                  </a:bodyPr>
                  <a:lstStyle/>
                  <a:p>
                    <a:pPr algn="ctr"/>
                    <a:r>
                      <a:rPr lang="es-CL" sz="1200" dirty="0"/>
                      <a:t>18</a:t>
                    </a:r>
                    <a:endParaRPr lang="es-CL" sz="1200" baseline="-25000" dirty="0"/>
                  </a:p>
                </p:txBody>
              </p:sp>
              <p:sp>
                <p:nvSpPr>
                  <p:cNvPr id="280" name="Oval 87">
                    <a:extLst>
                      <a:ext uri="{FF2B5EF4-FFF2-40B4-BE49-F238E27FC236}">
                        <a16:creationId xmlns:a16="http://schemas.microsoft.com/office/drawing/2014/main" id="{49D081FA-EA1E-4479-8F7E-FCEB0B6A0A69}"/>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99" name="Group 121">
                  <a:extLst>
                    <a:ext uri="{FF2B5EF4-FFF2-40B4-BE49-F238E27FC236}">
                      <a16:creationId xmlns:a16="http://schemas.microsoft.com/office/drawing/2014/main" id="{00233D1D-1D68-4A51-BFAE-1BFDAFA62EF5}"/>
                    </a:ext>
                  </a:extLst>
                </p:cNvPr>
                <p:cNvGrpSpPr/>
                <p:nvPr/>
              </p:nvGrpSpPr>
              <p:grpSpPr>
                <a:xfrm>
                  <a:off x="4323480" y="4543930"/>
                  <a:ext cx="419100" cy="185266"/>
                  <a:chOff x="5772150" y="2628900"/>
                  <a:chExt cx="419100" cy="180975"/>
                </a:xfrm>
              </p:grpSpPr>
              <p:grpSp>
                <p:nvGrpSpPr>
                  <p:cNvPr id="200" name="Group 92">
                    <a:extLst>
                      <a:ext uri="{FF2B5EF4-FFF2-40B4-BE49-F238E27FC236}">
                        <a16:creationId xmlns:a16="http://schemas.microsoft.com/office/drawing/2014/main" id="{ADF01038-23D7-49A1-B1C7-B22EEE05D51B}"/>
                      </a:ext>
                    </a:extLst>
                  </p:cNvPr>
                  <p:cNvGrpSpPr/>
                  <p:nvPr/>
                </p:nvGrpSpPr>
                <p:grpSpPr>
                  <a:xfrm>
                    <a:off x="5772150" y="2628900"/>
                    <a:ext cx="161925" cy="180975"/>
                    <a:chOff x="5772150" y="2628900"/>
                    <a:chExt cx="161925" cy="180975"/>
                  </a:xfrm>
                </p:grpSpPr>
                <p:cxnSp>
                  <p:nvCxnSpPr>
                    <p:cNvPr id="275" name="Straight Connector 48">
                      <a:extLst>
                        <a:ext uri="{FF2B5EF4-FFF2-40B4-BE49-F238E27FC236}">
                          <a16:creationId xmlns:a16="http://schemas.microsoft.com/office/drawing/2014/main" id="{82A43C36-019A-489D-950A-BB0C96DCCBCF}"/>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76" name="Group 91">
                      <a:extLst>
                        <a:ext uri="{FF2B5EF4-FFF2-40B4-BE49-F238E27FC236}">
                          <a16:creationId xmlns:a16="http://schemas.microsoft.com/office/drawing/2014/main" id="{EA85DD2C-561F-41FF-9DC7-D3BFA6A3DC9E}"/>
                        </a:ext>
                      </a:extLst>
                    </p:cNvPr>
                    <p:cNvGrpSpPr/>
                    <p:nvPr/>
                  </p:nvGrpSpPr>
                  <p:grpSpPr>
                    <a:xfrm>
                      <a:off x="5772150" y="2790825"/>
                      <a:ext cx="152400" cy="19050"/>
                      <a:chOff x="5105400" y="3200400"/>
                      <a:chExt cx="152400" cy="19050"/>
                    </a:xfrm>
                  </p:grpSpPr>
                  <p:cxnSp>
                    <p:nvCxnSpPr>
                      <p:cNvPr id="277" name="Straight Connector 50">
                        <a:extLst>
                          <a:ext uri="{FF2B5EF4-FFF2-40B4-BE49-F238E27FC236}">
                            <a16:creationId xmlns:a16="http://schemas.microsoft.com/office/drawing/2014/main" id="{016CF6F5-11A9-45B6-BCBD-3AA992573E7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51">
                        <a:extLst>
                          <a:ext uri="{FF2B5EF4-FFF2-40B4-BE49-F238E27FC236}">
                            <a16:creationId xmlns:a16="http://schemas.microsoft.com/office/drawing/2014/main" id="{FA8CEA4D-C95C-4FC5-B9AB-04FC5B15910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1" name="Group 93">
                    <a:extLst>
                      <a:ext uri="{FF2B5EF4-FFF2-40B4-BE49-F238E27FC236}">
                        <a16:creationId xmlns:a16="http://schemas.microsoft.com/office/drawing/2014/main" id="{46492A8F-80B1-4C51-A54A-976DAE0E9E16}"/>
                      </a:ext>
                    </a:extLst>
                  </p:cNvPr>
                  <p:cNvGrpSpPr/>
                  <p:nvPr/>
                </p:nvGrpSpPr>
                <p:grpSpPr>
                  <a:xfrm flipH="1">
                    <a:off x="6029325" y="2628900"/>
                    <a:ext cx="161925" cy="180975"/>
                    <a:chOff x="5772150" y="2628900"/>
                    <a:chExt cx="161925" cy="180975"/>
                  </a:xfrm>
                </p:grpSpPr>
                <p:cxnSp>
                  <p:nvCxnSpPr>
                    <p:cNvPr id="202" name="Straight Connector 44">
                      <a:extLst>
                        <a:ext uri="{FF2B5EF4-FFF2-40B4-BE49-F238E27FC236}">
                          <a16:creationId xmlns:a16="http://schemas.microsoft.com/office/drawing/2014/main" id="{4842BC02-2F1F-4086-BD7B-AFF9E8910F0F}"/>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72" name="Group 91">
                      <a:extLst>
                        <a:ext uri="{FF2B5EF4-FFF2-40B4-BE49-F238E27FC236}">
                          <a16:creationId xmlns:a16="http://schemas.microsoft.com/office/drawing/2014/main" id="{0CCAE1E6-D3F6-455F-AA66-E23923E8B6C3}"/>
                        </a:ext>
                      </a:extLst>
                    </p:cNvPr>
                    <p:cNvGrpSpPr/>
                    <p:nvPr/>
                  </p:nvGrpSpPr>
                  <p:grpSpPr>
                    <a:xfrm>
                      <a:off x="5772150" y="2790825"/>
                      <a:ext cx="152400" cy="19050"/>
                      <a:chOff x="5105400" y="3200400"/>
                      <a:chExt cx="152400" cy="19050"/>
                    </a:xfrm>
                  </p:grpSpPr>
                  <p:cxnSp>
                    <p:nvCxnSpPr>
                      <p:cNvPr id="273" name="Straight Connector 46">
                        <a:extLst>
                          <a:ext uri="{FF2B5EF4-FFF2-40B4-BE49-F238E27FC236}">
                            <a16:creationId xmlns:a16="http://schemas.microsoft.com/office/drawing/2014/main" id="{88366704-049B-4A3A-813A-5C69ABBD73FB}"/>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47">
                        <a:extLst>
                          <a:ext uri="{FF2B5EF4-FFF2-40B4-BE49-F238E27FC236}">
                            <a16:creationId xmlns:a16="http://schemas.microsoft.com/office/drawing/2014/main" id="{7E4F3252-4943-420F-A015-663254D490D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195" name="Rectangle 82">
              <a:extLst>
                <a:ext uri="{FF2B5EF4-FFF2-40B4-BE49-F238E27FC236}">
                  <a16:creationId xmlns:a16="http://schemas.microsoft.com/office/drawing/2014/main" id="{33341819-9D76-4EB7-AE70-9EC59DD993E7}"/>
                </a:ext>
              </a:extLst>
            </p:cNvPr>
            <p:cNvSpPr/>
            <p:nvPr/>
          </p:nvSpPr>
          <p:spPr>
            <a:xfrm>
              <a:off x="7995221" y="3400651"/>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sp>
        <p:nvSpPr>
          <p:cNvPr id="323" name="CuadroTexto 322">
            <a:extLst>
              <a:ext uri="{FF2B5EF4-FFF2-40B4-BE49-F238E27FC236}">
                <a16:creationId xmlns:a16="http://schemas.microsoft.com/office/drawing/2014/main" id="{956F6E54-178C-47AC-A7E3-F8DCF0638446}"/>
              </a:ext>
            </a:extLst>
          </p:cNvPr>
          <p:cNvSpPr txBox="1"/>
          <p:nvPr/>
        </p:nvSpPr>
        <p:spPr>
          <a:xfrm>
            <a:off x="5525409" y="3262491"/>
            <a:ext cx="1154483" cy="307777"/>
          </a:xfrm>
          <a:prstGeom prst="rect">
            <a:avLst/>
          </a:prstGeom>
          <a:noFill/>
        </p:spPr>
        <p:txBody>
          <a:bodyPr wrap="none" rtlCol="0">
            <a:spAutoFit/>
          </a:bodyPr>
          <a:lstStyle/>
          <a:p>
            <a:r>
              <a:rPr lang="es-ES_tradnl" sz="1400" b="1" u="sng" dirty="0">
                <a:solidFill>
                  <a:srgbClr val="C00000"/>
                </a:solidFill>
                <a:latin typeface="Courier New" pitchFamily="49" charset="0"/>
                <a:cs typeface="Courier New" pitchFamily="49" charset="0"/>
              </a:rPr>
              <a:t>Menor</a:t>
            </a:r>
            <a:r>
              <a:rPr lang="es-CL" sz="1400" b="1" dirty="0">
                <a:solidFill>
                  <a:srgbClr val="C00000"/>
                </a:solidFill>
              </a:rPr>
              <a:t>(       )</a:t>
            </a:r>
            <a:endParaRPr lang="es-CL" b="1" dirty="0">
              <a:solidFill>
                <a:srgbClr val="C00000"/>
              </a:solidFill>
            </a:endParaRPr>
          </a:p>
        </p:txBody>
      </p:sp>
      <p:sp>
        <p:nvSpPr>
          <p:cNvPr id="324" name="CuadroTexto 323">
            <a:extLst>
              <a:ext uri="{FF2B5EF4-FFF2-40B4-BE49-F238E27FC236}">
                <a16:creationId xmlns:a16="http://schemas.microsoft.com/office/drawing/2014/main" id="{9D9A0C9D-4968-4316-A02C-0C4C55563579}"/>
              </a:ext>
            </a:extLst>
          </p:cNvPr>
          <p:cNvSpPr txBox="1"/>
          <p:nvPr/>
        </p:nvSpPr>
        <p:spPr>
          <a:xfrm>
            <a:off x="5274145" y="327698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3</a:t>
            </a:r>
          </a:p>
        </p:txBody>
      </p:sp>
      <p:cxnSp>
        <p:nvCxnSpPr>
          <p:cNvPr id="325" name="Conector recto 324">
            <a:extLst>
              <a:ext uri="{FF2B5EF4-FFF2-40B4-BE49-F238E27FC236}">
                <a16:creationId xmlns:a16="http://schemas.microsoft.com/office/drawing/2014/main" id="{00CC14AE-BF80-42E4-B169-09E79DC8C53F}"/>
              </a:ext>
            </a:extLst>
          </p:cNvPr>
          <p:cNvCxnSpPr/>
          <p:nvPr/>
        </p:nvCxnSpPr>
        <p:spPr>
          <a:xfrm>
            <a:off x="7847012" y="3166373"/>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6" name="CuadroTexto 325">
            <a:extLst>
              <a:ext uri="{FF2B5EF4-FFF2-40B4-BE49-F238E27FC236}">
                <a16:creationId xmlns:a16="http://schemas.microsoft.com/office/drawing/2014/main" id="{0B68155B-1C48-4622-BA7B-CF5C6716733F}"/>
              </a:ext>
            </a:extLst>
          </p:cNvPr>
          <p:cNvSpPr txBox="1"/>
          <p:nvPr/>
        </p:nvSpPr>
        <p:spPr>
          <a:xfrm>
            <a:off x="5274146" y="327698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3</a:t>
            </a:r>
          </a:p>
        </p:txBody>
      </p:sp>
      <p:cxnSp>
        <p:nvCxnSpPr>
          <p:cNvPr id="327" name="Conector recto 326">
            <a:extLst>
              <a:ext uri="{FF2B5EF4-FFF2-40B4-BE49-F238E27FC236}">
                <a16:creationId xmlns:a16="http://schemas.microsoft.com/office/drawing/2014/main" id="{282C9872-4114-483F-9527-8CAE1A51354D}"/>
              </a:ext>
            </a:extLst>
          </p:cNvPr>
          <p:cNvCxnSpPr/>
          <p:nvPr/>
        </p:nvCxnSpPr>
        <p:spPr>
          <a:xfrm rot="5400000">
            <a:off x="6536188" y="1844935"/>
            <a:ext cx="0" cy="26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8" name="Flecha doblada hacia arriba 1120">
            <a:extLst>
              <a:ext uri="{FF2B5EF4-FFF2-40B4-BE49-F238E27FC236}">
                <a16:creationId xmlns:a16="http://schemas.microsoft.com/office/drawing/2014/main" id="{2730A194-2568-48D0-B8D7-6228368379D5}"/>
              </a:ext>
            </a:extLst>
          </p:cNvPr>
          <p:cNvSpPr>
            <a:spLocks noChangeAspect="1"/>
          </p:cNvSpPr>
          <p:nvPr/>
        </p:nvSpPr>
        <p:spPr>
          <a:xfrm rot="5400000">
            <a:off x="5338593" y="4774863"/>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5" name="CuadroTexto 424">
            <a:extLst>
              <a:ext uri="{FF2B5EF4-FFF2-40B4-BE49-F238E27FC236}">
                <a16:creationId xmlns:a16="http://schemas.microsoft.com/office/drawing/2014/main" id="{46B95018-3354-4C01-BD6D-93E505146729}"/>
              </a:ext>
            </a:extLst>
          </p:cNvPr>
          <p:cNvSpPr txBox="1"/>
          <p:nvPr/>
        </p:nvSpPr>
        <p:spPr>
          <a:xfrm>
            <a:off x="2946810" y="5478698"/>
            <a:ext cx="1080000" cy="720000"/>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8</a:t>
            </a:r>
            <a:endParaRPr lang="es-CL" b="1" dirty="0">
              <a:latin typeface="Courier New" panose="02070309020205020404" pitchFamily="49" charset="0"/>
              <a:cs typeface="Courier New" panose="02070309020205020404" pitchFamily="49" charset="0"/>
            </a:endParaRPr>
          </a:p>
        </p:txBody>
      </p:sp>
      <p:sp>
        <p:nvSpPr>
          <p:cNvPr id="426" name="CuadroTexto 425">
            <a:extLst>
              <a:ext uri="{FF2B5EF4-FFF2-40B4-BE49-F238E27FC236}">
                <a16:creationId xmlns:a16="http://schemas.microsoft.com/office/drawing/2014/main" id="{E15419B9-5A74-4091-9AD0-C7B5FFAFE548}"/>
              </a:ext>
            </a:extLst>
          </p:cNvPr>
          <p:cNvSpPr txBox="1"/>
          <p:nvPr/>
        </p:nvSpPr>
        <p:spPr>
          <a:xfrm>
            <a:off x="306983" y="5666618"/>
            <a:ext cx="1396179" cy="1044000"/>
          </a:xfrm>
          <a:prstGeom prst="rect">
            <a:avLst/>
          </a:prstGeom>
          <a:solidFill>
            <a:schemeClr val="bg1"/>
          </a:solidFill>
        </p:spPr>
        <p:txBody>
          <a:bodyPr wrap="square" rtlCol="0">
            <a:spAutoFit/>
          </a:bodyPr>
          <a:lstStyle/>
          <a:p>
            <a:r>
              <a:rPr lang="es-ES" sz="1400" b="1" dirty="0">
                <a:latin typeface="Courier New" panose="02070309020205020404" pitchFamily="49" charset="0"/>
                <a:cs typeface="Courier New" panose="02070309020205020404" pitchFamily="49" charset="0"/>
              </a:rPr>
              <a:t>8</a:t>
            </a:r>
            <a:endParaRPr lang="es-CL" b="1" dirty="0">
              <a:latin typeface="Courier New" panose="02070309020205020404" pitchFamily="49" charset="0"/>
              <a:cs typeface="Courier New" panose="02070309020205020404" pitchFamily="49" charset="0"/>
            </a:endParaRPr>
          </a:p>
        </p:txBody>
      </p:sp>
      <p:sp>
        <p:nvSpPr>
          <p:cNvPr id="2" name="Rectángulo 1">
            <a:extLst>
              <a:ext uri="{FF2B5EF4-FFF2-40B4-BE49-F238E27FC236}">
                <a16:creationId xmlns:a16="http://schemas.microsoft.com/office/drawing/2014/main" id="{BDBF7E80-BD63-4614-8E95-95ECAB56B290}"/>
              </a:ext>
            </a:extLst>
          </p:cNvPr>
          <p:cNvSpPr/>
          <p:nvPr/>
        </p:nvSpPr>
        <p:spPr>
          <a:xfrm>
            <a:off x="290048" y="5687104"/>
            <a:ext cx="1188000" cy="1116000"/>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8" name="CuadroTexto 177">
            <a:extLst>
              <a:ext uri="{FF2B5EF4-FFF2-40B4-BE49-F238E27FC236}">
                <a16:creationId xmlns:a16="http://schemas.microsoft.com/office/drawing/2014/main" id="{E1AB50FE-1818-4173-A284-F10DF500130C}"/>
              </a:ext>
            </a:extLst>
          </p:cNvPr>
          <p:cNvSpPr txBox="1"/>
          <p:nvPr/>
        </p:nvSpPr>
        <p:spPr>
          <a:xfrm>
            <a:off x="1342605" y="5579081"/>
            <a:ext cx="276039" cy="307777"/>
          </a:xfrm>
          <a:prstGeom prst="rect">
            <a:avLst/>
          </a:prstGeom>
          <a:solidFill>
            <a:schemeClr val="bg1"/>
          </a:solidFill>
          <a:ln>
            <a:solidFill>
              <a:srgbClr val="00B0F0"/>
            </a:solidFill>
          </a:ln>
        </p:spPr>
        <p:txBody>
          <a:bodyPr wrap="none" rtlCol="0">
            <a:spAutoFit/>
          </a:bodyPr>
          <a:lstStyle/>
          <a:p>
            <a:pPr algn="ctr"/>
            <a:r>
              <a:rPr lang="es-CL" sz="1400" b="1" dirty="0">
                <a:solidFill>
                  <a:srgbClr val="00B0F0"/>
                </a:solidFill>
              </a:rPr>
              <a:t>2</a:t>
            </a:r>
          </a:p>
        </p:txBody>
      </p:sp>
      <p:grpSp>
        <p:nvGrpSpPr>
          <p:cNvPr id="427" name="Grupo 426">
            <a:extLst>
              <a:ext uri="{FF2B5EF4-FFF2-40B4-BE49-F238E27FC236}">
                <a16:creationId xmlns:a16="http://schemas.microsoft.com/office/drawing/2014/main" id="{0535C709-3347-40C3-BF2B-1D08513B481B}"/>
              </a:ext>
            </a:extLst>
          </p:cNvPr>
          <p:cNvGrpSpPr/>
          <p:nvPr/>
        </p:nvGrpSpPr>
        <p:grpSpPr>
          <a:xfrm>
            <a:off x="5872907" y="3271883"/>
            <a:ext cx="614852" cy="927629"/>
            <a:chOff x="7351314" y="3826077"/>
            <a:chExt cx="614852" cy="927629"/>
          </a:xfrm>
        </p:grpSpPr>
        <p:grpSp>
          <p:nvGrpSpPr>
            <p:cNvPr id="429" name="Grupo 428">
              <a:extLst>
                <a:ext uri="{FF2B5EF4-FFF2-40B4-BE49-F238E27FC236}">
                  <a16:creationId xmlns:a16="http://schemas.microsoft.com/office/drawing/2014/main" id="{32B0F27E-0DFB-4BC4-85E8-74EFB73A536E}"/>
                </a:ext>
              </a:extLst>
            </p:cNvPr>
            <p:cNvGrpSpPr/>
            <p:nvPr/>
          </p:nvGrpSpPr>
          <p:grpSpPr>
            <a:xfrm>
              <a:off x="7351314" y="4084593"/>
              <a:ext cx="433923" cy="669113"/>
              <a:chOff x="3063944" y="4447914"/>
              <a:chExt cx="433923" cy="669113"/>
            </a:xfrm>
          </p:grpSpPr>
          <p:cxnSp>
            <p:nvCxnSpPr>
              <p:cNvPr id="470" name="Straight Connector 96">
                <a:extLst>
                  <a:ext uri="{FF2B5EF4-FFF2-40B4-BE49-F238E27FC236}">
                    <a16:creationId xmlns:a16="http://schemas.microsoft.com/office/drawing/2014/main" id="{BA4529E4-CF8A-44FB-91D6-78368B2E5E0F}"/>
                  </a:ext>
                </a:extLst>
              </p:cNvPr>
              <p:cNvCxnSpPr/>
              <p:nvPr/>
            </p:nvCxnSpPr>
            <p:spPr>
              <a:xfrm flipH="1">
                <a:off x="3351784" y="4447914"/>
                <a:ext cx="146083" cy="225708"/>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1" name="Grupo 470">
                <a:extLst>
                  <a:ext uri="{FF2B5EF4-FFF2-40B4-BE49-F238E27FC236}">
                    <a16:creationId xmlns:a16="http://schemas.microsoft.com/office/drawing/2014/main" id="{D34B9ADD-586A-439F-B889-6C2572BA0420}"/>
                  </a:ext>
                </a:extLst>
              </p:cNvPr>
              <p:cNvGrpSpPr/>
              <p:nvPr/>
            </p:nvGrpSpPr>
            <p:grpSpPr>
              <a:xfrm>
                <a:off x="3063944" y="4640937"/>
                <a:ext cx="419100" cy="476090"/>
                <a:chOff x="4323480" y="4253106"/>
                <a:chExt cx="419100" cy="476090"/>
              </a:xfrm>
            </p:grpSpPr>
            <p:grpSp>
              <p:nvGrpSpPr>
                <p:cNvPr id="472" name="Grupo 471">
                  <a:extLst>
                    <a:ext uri="{FF2B5EF4-FFF2-40B4-BE49-F238E27FC236}">
                      <a16:creationId xmlns:a16="http://schemas.microsoft.com/office/drawing/2014/main" id="{15256B7F-6698-490A-83B8-EFFA09EDE0AC}"/>
                    </a:ext>
                  </a:extLst>
                </p:cNvPr>
                <p:cNvGrpSpPr/>
                <p:nvPr/>
              </p:nvGrpSpPr>
              <p:grpSpPr>
                <a:xfrm>
                  <a:off x="4385325" y="4253106"/>
                  <a:ext cx="285120" cy="291880"/>
                  <a:chOff x="4400565" y="4263266"/>
                  <a:chExt cx="285120" cy="291880"/>
                </a:xfrm>
              </p:grpSpPr>
              <p:sp>
                <p:nvSpPr>
                  <p:cNvPr id="484" name="TextBox 35">
                    <a:extLst>
                      <a:ext uri="{FF2B5EF4-FFF2-40B4-BE49-F238E27FC236}">
                        <a16:creationId xmlns:a16="http://schemas.microsoft.com/office/drawing/2014/main" id="{D4A062F5-F241-49CD-95CA-C9B8F41E2D5C}"/>
                      </a:ext>
                    </a:extLst>
                  </p:cNvPr>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485" name="Oval 87">
                    <a:extLst>
                      <a:ext uri="{FF2B5EF4-FFF2-40B4-BE49-F238E27FC236}">
                        <a16:creationId xmlns:a16="http://schemas.microsoft.com/office/drawing/2014/main" id="{F647292B-0FC7-4C68-A081-9EA1C5F12800}"/>
                      </a:ext>
                    </a:extLst>
                  </p:cNvPr>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473" name="Group 121">
                  <a:extLst>
                    <a:ext uri="{FF2B5EF4-FFF2-40B4-BE49-F238E27FC236}">
                      <a16:creationId xmlns:a16="http://schemas.microsoft.com/office/drawing/2014/main" id="{7B0B8693-97EF-443A-B81F-2A3D568432A4}"/>
                    </a:ext>
                  </a:extLst>
                </p:cNvPr>
                <p:cNvGrpSpPr/>
                <p:nvPr/>
              </p:nvGrpSpPr>
              <p:grpSpPr>
                <a:xfrm>
                  <a:off x="4323480" y="4543930"/>
                  <a:ext cx="419100" cy="185266"/>
                  <a:chOff x="5772150" y="2628900"/>
                  <a:chExt cx="419100" cy="180975"/>
                </a:xfrm>
              </p:grpSpPr>
              <p:grpSp>
                <p:nvGrpSpPr>
                  <p:cNvPr id="474" name="Group 92">
                    <a:extLst>
                      <a:ext uri="{FF2B5EF4-FFF2-40B4-BE49-F238E27FC236}">
                        <a16:creationId xmlns:a16="http://schemas.microsoft.com/office/drawing/2014/main" id="{34F0C500-C676-4562-B086-B29D5E6EE06B}"/>
                      </a:ext>
                    </a:extLst>
                  </p:cNvPr>
                  <p:cNvGrpSpPr/>
                  <p:nvPr/>
                </p:nvGrpSpPr>
                <p:grpSpPr>
                  <a:xfrm>
                    <a:off x="5772150" y="2628900"/>
                    <a:ext cx="161925" cy="180975"/>
                    <a:chOff x="5772150" y="2628900"/>
                    <a:chExt cx="161925" cy="180975"/>
                  </a:xfrm>
                </p:grpSpPr>
                <p:cxnSp>
                  <p:nvCxnSpPr>
                    <p:cNvPr id="480" name="Straight Connector 48">
                      <a:extLst>
                        <a:ext uri="{FF2B5EF4-FFF2-40B4-BE49-F238E27FC236}">
                          <a16:creationId xmlns:a16="http://schemas.microsoft.com/office/drawing/2014/main" id="{8B820973-A890-48D7-BD3F-82654C15D4E0}"/>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1" name="Group 91">
                      <a:extLst>
                        <a:ext uri="{FF2B5EF4-FFF2-40B4-BE49-F238E27FC236}">
                          <a16:creationId xmlns:a16="http://schemas.microsoft.com/office/drawing/2014/main" id="{ED6B4739-6A9E-4C3E-ABE3-65E23DDA2A7C}"/>
                        </a:ext>
                      </a:extLst>
                    </p:cNvPr>
                    <p:cNvGrpSpPr/>
                    <p:nvPr/>
                  </p:nvGrpSpPr>
                  <p:grpSpPr>
                    <a:xfrm>
                      <a:off x="5772150" y="2790825"/>
                      <a:ext cx="152400" cy="19050"/>
                      <a:chOff x="5105400" y="3200400"/>
                      <a:chExt cx="152400" cy="19050"/>
                    </a:xfrm>
                  </p:grpSpPr>
                  <p:cxnSp>
                    <p:nvCxnSpPr>
                      <p:cNvPr id="482" name="Straight Connector 50">
                        <a:extLst>
                          <a:ext uri="{FF2B5EF4-FFF2-40B4-BE49-F238E27FC236}">
                            <a16:creationId xmlns:a16="http://schemas.microsoft.com/office/drawing/2014/main" id="{B28DD810-0913-4620-937D-F0A977FC8FBA}"/>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Straight Connector 51">
                        <a:extLst>
                          <a:ext uri="{FF2B5EF4-FFF2-40B4-BE49-F238E27FC236}">
                            <a16:creationId xmlns:a16="http://schemas.microsoft.com/office/drawing/2014/main" id="{95261CDE-2C9D-4028-994B-653EF5CE290D}"/>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75" name="Group 93">
                    <a:extLst>
                      <a:ext uri="{FF2B5EF4-FFF2-40B4-BE49-F238E27FC236}">
                        <a16:creationId xmlns:a16="http://schemas.microsoft.com/office/drawing/2014/main" id="{D721F7B6-1BC9-4A36-A971-17709002A0CF}"/>
                      </a:ext>
                    </a:extLst>
                  </p:cNvPr>
                  <p:cNvGrpSpPr/>
                  <p:nvPr/>
                </p:nvGrpSpPr>
                <p:grpSpPr>
                  <a:xfrm flipH="1">
                    <a:off x="6029325" y="2628900"/>
                    <a:ext cx="161925" cy="180975"/>
                    <a:chOff x="5772150" y="2628900"/>
                    <a:chExt cx="161925" cy="180975"/>
                  </a:xfrm>
                </p:grpSpPr>
                <p:cxnSp>
                  <p:nvCxnSpPr>
                    <p:cNvPr id="476" name="Straight Connector 44">
                      <a:extLst>
                        <a:ext uri="{FF2B5EF4-FFF2-40B4-BE49-F238E27FC236}">
                          <a16:creationId xmlns:a16="http://schemas.microsoft.com/office/drawing/2014/main" id="{758DC695-9ED8-4C93-A2B9-74169421C5AE}"/>
                        </a:ext>
                      </a:extLst>
                    </p:cNvPr>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7" name="Group 91">
                      <a:extLst>
                        <a:ext uri="{FF2B5EF4-FFF2-40B4-BE49-F238E27FC236}">
                          <a16:creationId xmlns:a16="http://schemas.microsoft.com/office/drawing/2014/main" id="{DFE3093F-933C-4382-AB06-0937FE8895B1}"/>
                        </a:ext>
                      </a:extLst>
                    </p:cNvPr>
                    <p:cNvGrpSpPr/>
                    <p:nvPr/>
                  </p:nvGrpSpPr>
                  <p:grpSpPr>
                    <a:xfrm>
                      <a:off x="5772150" y="2790825"/>
                      <a:ext cx="152400" cy="19050"/>
                      <a:chOff x="5105400" y="3200400"/>
                      <a:chExt cx="152400" cy="19050"/>
                    </a:xfrm>
                  </p:grpSpPr>
                  <p:cxnSp>
                    <p:nvCxnSpPr>
                      <p:cNvPr id="478" name="Straight Connector 46">
                        <a:extLst>
                          <a:ext uri="{FF2B5EF4-FFF2-40B4-BE49-F238E27FC236}">
                            <a16:creationId xmlns:a16="http://schemas.microsoft.com/office/drawing/2014/main" id="{EF6EA7CF-7604-49E9-AF45-FFFB9530FF1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
                        <a:extLst>
                          <a:ext uri="{FF2B5EF4-FFF2-40B4-BE49-F238E27FC236}">
                            <a16:creationId xmlns:a16="http://schemas.microsoft.com/office/drawing/2014/main" id="{4F13BE3F-3D92-497B-A516-6634870B3E3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433" name="Rectangle 82">
              <a:extLst>
                <a:ext uri="{FF2B5EF4-FFF2-40B4-BE49-F238E27FC236}">
                  <a16:creationId xmlns:a16="http://schemas.microsoft.com/office/drawing/2014/main" id="{F27F1E2E-3B2A-4E91-92C7-C9F35398386F}"/>
                </a:ext>
              </a:extLst>
            </p:cNvPr>
            <p:cNvSpPr/>
            <p:nvPr/>
          </p:nvSpPr>
          <p:spPr>
            <a:xfrm>
              <a:off x="7658068" y="3826077"/>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sp>
        <p:nvSpPr>
          <p:cNvPr id="509" name="Rectángulo 508">
            <a:extLst>
              <a:ext uri="{FF2B5EF4-FFF2-40B4-BE49-F238E27FC236}">
                <a16:creationId xmlns:a16="http://schemas.microsoft.com/office/drawing/2014/main" id="{5B5F5245-B874-48A7-9341-60A0010844F2}"/>
              </a:ext>
            </a:extLst>
          </p:cNvPr>
          <p:cNvSpPr/>
          <p:nvPr/>
        </p:nvSpPr>
        <p:spPr>
          <a:xfrm>
            <a:off x="2950585" y="5488191"/>
            <a:ext cx="1011815" cy="69375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7" name="CuadroTexto 186">
            <a:extLst>
              <a:ext uri="{FF2B5EF4-FFF2-40B4-BE49-F238E27FC236}">
                <a16:creationId xmlns:a16="http://schemas.microsoft.com/office/drawing/2014/main" id="{6C46F80A-7290-4C98-98E9-4E563D20704A}"/>
              </a:ext>
            </a:extLst>
          </p:cNvPr>
          <p:cNvSpPr txBox="1"/>
          <p:nvPr/>
        </p:nvSpPr>
        <p:spPr>
          <a:xfrm>
            <a:off x="3884005" y="5870468"/>
            <a:ext cx="256802" cy="261610"/>
          </a:xfrm>
          <a:prstGeom prst="rect">
            <a:avLst/>
          </a:prstGeom>
          <a:solidFill>
            <a:schemeClr val="bg1"/>
          </a:solidFill>
          <a:ln>
            <a:solidFill>
              <a:srgbClr val="00B0F0"/>
            </a:solidFill>
          </a:ln>
        </p:spPr>
        <p:txBody>
          <a:bodyPr wrap="none" rtlCol="0">
            <a:spAutoFit/>
          </a:bodyPr>
          <a:lstStyle/>
          <a:p>
            <a:pPr algn="ctr"/>
            <a:r>
              <a:rPr lang="es-CL" sz="1100" b="1" dirty="0">
                <a:solidFill>
                  <a:srgbClr val="00B0F0"/>
                </a:solidFill>
              </a:rPr>
              <a:t>3</a:t>
            </a:r>
          </a:p>
        </p:txBody>
      </p:sp>
      <p:sp>
        <p:nvSpPr>
          <p:cNvPr id="510" name="CuadroTexto 509">
            <a:extLst>
              <a:ext uri="{FF2B5EF4-FFF2-40B4-BE49-F238E27FC236}">
                <a16:creationId xmlns:a16="http://schemas.microsoft.com/office/drawing/2014/main" id="{3904D0F4-4512-4DB5-9C2B-21093E82BE47}"/>
              </a:ext>
            </a:extLst>
          </p:cNvPr>
          <p:cNvSpPr txBox="1"/>
          <p:nvPr/>
        </p:nvSpPr>
        <p:spPr>
          <a:xfrm>
            <a:off x="5559839" y="4768191"/>
            <a:ext cx="1044000" cy="252000"/>
          </a:xfrm>
          <a:prstGeom prst="rect">
            <a:avLst/>
          </a:prstGeom>
          <a:solidFill>
            <a:schemeClr val="bg1"/>
          </a:solidFill>
        </p:spPr>
        <p:txBody>
          <a:bodyPr wrap="none" rtlCol="0">
            <a:spAutoFit/>
          </a:bodyPr>
          <a:lstStyle/>
          <a:p>
            <a:r>
              <a:rPr lang="es-ES" sz="1400" b="1" dirty="0">
                <a:latin typeface="Courier New" panose="02070309020205020404" pitchFamily="49" charset="0"/>
                <a:cs typeface="Courier New" panose="02070309020205020404" pitchFamily="49" charset="0"/>
              </a:rPr>
              <a:t>8</a:t>
            </a:r>
            <a:endParaRPr lang="es-C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01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7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7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9"/>
                                        </p:tgtEl>
                                        <p:attrNameLst>
                                          <p:attrName>style.visibility</p:attrName>
                                        </p:attrNameLst>
                                      </p:cBhvr>
                                      <p:to>
                                        <p:strVal val="visible"/>
                                      </p:to>
                                    </p:set>
                                  </p:childTnLst>
                                </p:cTn>
                              </p:par>
                              <p:par>
                                <p:cTn id="75" presetID="1" presetClass="exit" presetSubtype="0" fill="hold" grpId="8" nodeType="withEffect">
                                  <p:stCondLst>
                                    <p:cond delay="0"/>
                                  </p:stCondLst>
                                  <p:childTnLst>
                                    <p:set>
                                      <p:cBhvr>
                                        <p:cTn id="76" dur="1" fill="hold">
                                          <p:stCondLst>
                                            <p:cond delay="0"/>
                                          </p:stCondLst>
                                        </p:cTn>
                                        <p:tgtEl>
                                          <p:spTgt spid="8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xit" presetSubtype="0" fill="hold" grpId="3" nodeType="withEffect">
                                  <p:stCondLst>
                                    <p:cond delay="0"/>
                                  </p:stCondLst>
                                  <p:childTnLst>
                                    <p:set>
                                      <p:cBhvr>
                                        <p:cTn id="92" dur="1" fill="hold">
                                          <p:stCondLst>
                                            <p:cond delay="0"/>
                                          </p:stCondLst>
                                        </p:cTn>
                                        <p:tgtEl>
                                          <p:spTgt spid="8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2" nodeType="clickEffect">
                                  <p:stCondLst>
                                    <p:cond delay="0"/>
                                  </p:stCondLst>
                                  <p:childTnLst>
                                    <p:set>
                                      <p:cBhvr>
                                        <p:cTn id="96" dur="1" fill="hold">
                                          <p:stCondLst>
                                            <p:cond delay="0"/>
                                          </p:stCondLst>
                                        </p:cTn>
                                        <p:tgtEl>
                                          <p:spTgt spid="81"/>
                                        </p:tgtEl>
                                        <p:attrNameLst>
                                          <p:attrName>style.visibility</p:attrName>
                                        </p:attrNameLst>
                                      </p:cBhvr>
                                      <p:to>
                                        <p:strVal val="visible"/>
                                      </p:to>
                                    </p:set>
                                  </p:childTnLst>
                                </p:cTn>
                              </p:par>
                              <p:par>
                                <p:cTn id="97" presetID="1" presetClass="exit" presetSubtype="0" fill="hold" grpId="3" nodeType="withEffect">
                                  <p:stCondLst>
                                    <p:cond delay="0"/>
                                  </p:stCondLst>
                                  <p:childTnLst>
                                    <p:set>
                                      <p:cBhvr>
                                        <p:cTn id="98" dur="1" fill="hold">
                                          <p:stCondLst>
                                            <p:cond delay="0"/>
                                          </p:stCondLst>
                                        </p:cTn>
                                        <p:tgtEl>
                                          <p:spTgt spid="7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8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8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0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8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2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2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2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27"/>
                                        </p:tgtEl>
                                        <p:attrNameLst>
                                          <p:attrName>style.visibility</p:attrName>
                                        </p:attrNameLst>
                                      </p:cBhvr>
                                      <p:to>
                                        <p:strVal val="visible"/>
                                      </p:to>
                                    </p:set>
                                  </p:childTnLst>
                                </p:cTn>
                              </p:par>
                              <p:par>
                                <p:cTn id="135" presetID="1" presetClass="exit" presetSubtype="0" fill="hold" grpId="7" nodeType="withEffect">
                                  <p:stCondLst>
                                    <p:cond delay="0"/>
                                  </p:stCondLst>
                                  <p:childTnLst>
                                    <p:set>
                                      <p:cBhvr>
                                        <p:cTn id="136" dur="1" fill="hold">
                                          <p:stCondLst>
                                            <p:cond delay="0"/>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2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4" nodeType="clickEffect">
                                  <p:stCondLst>
                                    <p:cond delay="0"/>
                                  </p:stCondLst>
                                  <p:childTnLst>
                                    <p:set>
                                      <p:cBhvr>
                                        <p:cTn id="146" dur="1" fill="hold">
                                          <p:stCondLst>
                                            <p:cond delay="0"/>
                                          </p:stCondLst>
                                        </p:cTn>
                                        <p:tgtEl>
                                          <p:spTgt spid="8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4" nodeType="clickEffect">
                                  <p:stCondLst>
                                    <p:cond delay="0"/>
                                  </p:stCondLst>
                                  <p:childTnLst>
                                    <p:set>
                                      <p:cBhvr>
                                        <p:cTn id="150" dur="1" fill="hold">
                                          <p:stCondLst>
                                            <p:cond delay="0"/>
                                          </p:stCondLst>
                                        </p:cTn>
                                        <p:tgtEl>
                                          <p:spTgt spid="76"/>
                                        </p:tgtEl>
                                        <p:attrNameLst>
                                          <p:attrName>style.visibility</p:attrName>
                                        </p:attrNameLst>
                                      </p:cBhvr>
                                      <p:to>
                                        <p:strVal val="visible"/>
                                      </p:to>
                                    </p:set>
                                  </p:childTnLst>
                                </p:cTn>
                              </p:par>
                              <p:par>
                                <p:cTn id="151" presetID="1" presetClass="exit" presetSubtype="0" fill="hold" grpId="5" nodeType="withEffect">
                                  <p:stCondLst>
                                    <p:cond delay="0"/>
                                  </p:stCondLst>
                                  <p:childTnLst>
                                    <p:set>
                                      <p:cBhvr>
                                        <p:cTn id="152" dur="1" fill="hold">
                                          <p:stCondLst>
                                            <p:cond delay="0"/>
                                          </p:stCondLst>
                                        </p:cTn>
                                        <p:tgtEl>
                                          <p:spTgt spid="8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4"/>
                                        </p:tgtEl>
                                        <p:attrNameLst>
                                          <p:attrName>style.visibility</p:attrName>
                                        </p:attrNameLst>
                                      </p:cBhvr>
                                      <p:to>
                                        <p:strVal val="visible"/>
                                      </p:to>
                                    </p:set>
                                  </p:childTnLst>
                                </p:cTn>
                              </p:par>
                              <p:par>
                                <p:cTn id="157" presetID="1" presetClass="exit" presetSubtype="0" fill="hold" grpId="5" nodeType="withEffect">
                                  <p:stCondLst>
                                    <p:cond delay="0"/>
                                  </p:stCondLst>
                                  <p:childTnLst>
                                    <p:set>
                                      <p:cBhvr>
                                        <p:cTn id="158" dur="1" fill="hold">
                                          <p:stCondLst>
                                            <p:cond delay="0"/>
                                          </p:stCondLst>
                                        </p:cTn>
                                        <p:tgtEl>
                                          <p:spTgt spid="7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2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1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3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84"/>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2" nodeType="clickEffect">
                                  <p:stCondLst>
                                    <p:cond delay="0"/>
                                  </p:stCondLst>
                                  <p:childTnLst>
                                    <p:set>
                                      <p:cBhvr>
                                        <p:cTn id="178" dur="1" fill="hold">
                                          <p:stCondLst>
                                            <p:cond delay="0"/>
                                          </p:stCondLst>
                                        </p:cTn>
                                        <p:tgtEl>
                                          <p:spTgt spid="18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9" nodeType="clickEffect">
                                  <p:stCondLst>
                                    <p:cond delay="0"/>
                                  </p:stCondLst>
                                  <p:childTnLst>
                                    <p:set>
                                      <p:cBhvr>
                                        <p:cTn id="182" dur="1" fill="hold">
                                          <p:stCondLst>
                                            <p:cond delay="0"/>
                                          </p:stCondLst>
                                        </p:cTn>
                                        <p:tgtEl>
                                          <p:spTgt spid="82"/>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509"/>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187"/>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425"/>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3" nodeType="clickEffect">
                                  <p:stCondLst>
                                    <p:cond delay="0"/>
                                  </p:stCondLst>
                                  <p:childTnLst>
                                    <p:set>
                                      <p:cBhvr>
                                        <p:cTn id="196" dur="1" fill="hold">
                                          <p:stCondLst>
                                            <p:cond delay="0"/>
                                          </p:stCondLst>
                                        </p:cTn>
                                        <p:tgtEl>
                                          <p:spTgt spid="183"/>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11" nodeType="clickEffect">
                                  <p:stCondLst>
                                    <p:cond delay="0"/>
                                  </p:stCondLst>
                                  <p:childTnLst>
                                    <p:set>
                                      <p:cBhvr>
                                        <p:cTn id="200" dur="1" fill="hold">
                                          <p:stCondLst>
                                            <p:cond delay="0"/>
                                          </p:stCondLst>
                                        </p:cTn>
                                        <p:tgtEl>
                                          <p:spTgt spid="82"/>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2" nodeType="clickEffect">
                                  <p:stCondLst>
                                    <p:cond delay="0"/>
                                  </p:stCondLst>
                                  <p:childTnLst>
                                    <p:set>
                                      <p:cBhvr>
                                        <p:cTn id="204" dur="1" fill="hold">
                                          <p:stCondLst>
                                            <p:cond delay="0"/>
                                          </p:stCondLst>
                                        </p:cTn>
                                        <p:tgtEl>
                                          <p:spTgt spid="7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12" nodeType="clickEffect">
                                  <p:stCondLst>
                                    <p:cond delay="0"/>
                                  </p:stCondLst>
                                  <p:childTnLst>
                                    <p:set>
                                      <p:cBhvr>
                                        <p:cTn id="208" dur="1" fill="hold">
                                          <p:stCondLst>
                                            <p:cond delay="0"/>
                                          </p:stCondLst>
                                        </p:cTn>
                                        <p:tgtEl>
                                          <p:spTgt spid="8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2"/>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78"/>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3" nodeType="clickEffect">
                                  <p:stCondLst>
                                    <p:cond delay="0"/>
                                  </p:stCondLst>
                                  <p:childTnLst>
                                    <p:set>
                                      <p:cBhvr>
                                        <p:cTn id="222" dur="1" fill="hold">
                                          <p:stCondLst>
                                            <p:cond delay="0"/>
                                          </p:stCondLst>
                                        </p:cTn>
                                        <p:tgtEl>
                                          <p:spTgt spid="79"/>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3" nodeType="clickEffect">
                                  <p:stCondLst>
                                    <p:cond delay="0"/>
                                  </p:stCondLst>
                                  <p:childTnLst>
                                    <p:set>
                                      <p:cBhvr>
                                        <p:cTn id="226"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animBg="1"/>
      <p:bldP spid="76" grpId="1" animBg="1"/>
      <p:bldP spid="76" grpId="2" animBg="1"/>
      <p:bldP spid="76" grpId="3" animBg="1"/>
      <p:bldP spid="76" grpId="4" animBg="1"/>
      <p:bldP spid="76" grpId="5" animBg="1"/>
      <p:bldP spid="77" grpId="0" animBg="1"/>
      <p:bldP spid="79" grpId="0" animBg="1"/>
      <p:bldP spid="79" grpId="1" animBg="1"/>
      <p:bldP spid="79" grpId="2" animBg="1"/>
      <p:bldP spid="79" grpId="3" animBg="1"/>
      <p:bldP spid="80" grpId="0" animBg="1"/>
      <p:bldP spid="80" grpId="1" animBg="1"/>
      <p:bldP spid="80" grpId="2" animBg="1"/>
      <p:bldP spid="80" grpId="3" animBg="1"/>
      <p:bldP spid="80" grpId="4" animBg="1"/>
      <p:bldP spid="80" grpId="5" animBg="1"/>
      <p:bldP spid="81" grpId="0" animBg="1"/>
      <p:bldP spid="81" grpId="1" animBg="1"/>
      <p:bldP spid="81" grpId="2" animBg="1"/>
      <p:bldP spid="81" grpId="3" animBg="1"/>
      <p:bldP spid="82" grpId="0" animBg="1"/>
      <p:bldP spid="82" grpId="1" animBg="1"/>
      <p:bldP spid="82" grpId="7" animBg="1"/>
      <p:bldP spid="82" grpId="8" animBg="1"/>
      <p:bldP spid="82" grpId="9" animBg="1"/>
      <p:bldP spid="82" grpId="11" animBg="1"/>
      <p:bldP spid="82" grpId="12" animBg="1"/>
      <p:bldP spid="82" grpId="13" animBg="1"/>
      <p:bldP spid="84" grpId="0" animBg="1"/>
      <p:bldP spid="84" grpId="1" animBg="1"/>
      <p:bldP spid="88" grpId="0" animBg="1"/>
      <p:bldP spid="89" grpId="0"/>
      <p:bldP spid="180" grpId="0"/>
      <p:bldP spid="181" grpId="0" animBg="1"/>
      <p:bldP spid="183" grpId="0" animBg="1"/>
      <p:bldP spid="183" grpId="1" animBg="1"/>
      <p:bldP spid="183" grpId="2" animBg="1"/>
      <p:bldP spid="183" grpId="3" animBg="1"/>
      <p:bldP spid="185" grpId="0" animBg="1"/>
      <p:bldP spid="186" grpId="0"/>
      <p:bldP spid="323" grpId="0"/>
      <p:bldP spid="324" grpId="0" animBg="1"/>
      <p:bldP spid="326" grpId="0" animBg="1"/>
      <p:bldP spid="326" grpId="1" animBg="1"/>
      <p:bldP spid="328" grpId="0" animBg="1"/>
      <p:bldP spid="425" grpId="0" animBg="1"/>
      <p:bldP spid="426" grpId="0" animBg="1"/>
      <p:bldP spid="2" grpId="0" animBg="1"/>
      <p:bldP spid="2" grpId="1" animBg="1"/>
      <p:bldP spid="178" grpId="0" animBg="1"/>
      <p:bldP spid="178" grpId="1" animBg="1"/>
      <p:bldP spid="509" grpId="0" animBg="1"/>
      <p:bldP spid="509" grpId="1" animBg="1"/>
      <p:bldP spid="187" grpId="0" animBg="1"/>
      <p:bldP spid="187" grpId="1" animBg="1"/>
      <p:bldP spid="5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43"/>
          <p:cNvSpPr txBox="1"/>
          <p:nvPr/>
        </p:nvSpPr>
        <p:spPr>
          <a:xfrm>
            <a:off x="0" y="914400"/>
            <a:ext cx="9144000" cy="6001643"/>
          </a:xfrm>
          <a:prstGeom prst="rect">
            <a:avLst/>
          </a:prstGeom>
          <a:noFill/>
        </p:spPr>
        <p:txBody>
          <a:bodyPr wrap="square" rtlCol="0">
            <a:spAutoFit/>
          </a:bodyPr>
          <a:lstStyle/>
          <a:p>
            <a:r>
              <a:rPr lang="es-ES_tradnl" sz="1200" b="1" dirty="0">
                <a:solidFill>
                  <a:srgbClr val="002060"/>
                </a:solidFill>
                <a:latin typeface="Courier New" pitchFamily="49" charset="0"/>
                <a:cs typeface="Courier New" pitchFamily="49" charset="0"/>
              </a:rPr>
              <a:t>ABO </a:t>
            </a:r>
            <a:r>
              <a:rPr lang="es-ES_tradnl" sz="1200" b="1" u="sng" dirty="0">
                <a:solidFill>
                  <a:srgbClr val="C00000"/>
                </a:solidFill>
                <a:latin typeface="Courier New" pitchFamily="49" charset="0"/>
                <a:cs typeface="Courier New" pitchFamily="49" charset="0"/>
              </a:rPr>
              <a:t>Eliminar</a:t>
            </a:r>
            <a:r>
              <a:rPr lang="es-ES_tradnl" sz="1200" b="1" dirty="0">
                <a:solidFill>
                  <a:srgbClr val="002060"/>
                </a:solidFill>
                <a:latin typeface="Courier New" pitchFamily="49" charset="0"/>
                <a:cs typeface="Courier New" pitchFamily="49" charset="0"/>
              </a:rPr>
              <a:t>(ABO A, </a:t>
            </a:r>
            <a:r>
              <a:rPr lang="es-ES_tradnl" sz="1200" b="1" dirty="0" err="1">
                <a:solidFill>
                  <a:srgbClr val="002060"/>
                </a:solidFill>
                <a:latin typeface="Courier New" pitchFamily="49" charset="0"/>
                <a:cs typeface="Courier New" pitchFamily="49" charset="0"/>
              </a:rPr>
              <a:t>tipoDato</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ABO p;</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int</a:t>
            </a:r>
            <a:r>
              <a:rPr lang="es-CL" sz="1200" dirty="0">
                <a:solidFill>
                  <a:srgbClr val="002060"/>
                </a:solidFill>
                <a:latin typeface="Courier New" pitchFamily="49" charset="0"/>
                <a:cs typeface="Courier New" pitchFamily="49" charset="0"/>
              </a:rPr>
              <a:t> menor;</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info</a:t>
            </a:r>
            <a:r>
              <a:rPr lang="es-CL" sz="1200" dirty="0">
                <a:solidFill>
                  <a:srgbClr val="002060"/>
                </a:solidFill>
                <a:latin typeface="Courier New" pitchFamily="49" charset="0"/>
                <a:cs typeface="Courier New" pitchFamily="49" charset="0"/>
              </a:rPr>
              <a:t> ==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 { </a:t>
            </a:r>
            <a:r>
              <a:rPr lang="es-CL" sz="1200" dirty="0">
                <a:solidFill>
                  <a:schemeClr val="bg1">
                    <a:lumMod val="50000"/>
                  </a:schemeClr>
                </a:solidFill>
                <a:latin typeface="Courier New" pitchFamily="49" charset="0"/>
                <a:cs typeface="Courier New" pitchFamily="49" charset="0"/>
              </a:rPr>
              <a:t>//Aquí hace la eliminación de la raíz</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&amp;&amp; A</a:t>
            </a:r>
            <a:r>
              <a:rPr lang="es-CL" sz="1200" dirty="0">
                <a:solidFill>
                  <a:srgbClr val="002060"/>
                </a:solidFill>
                <a:latin typeface="Courier New" pitchFamily="49" charset="0"/>
                <a:cs typeface="Courier New" pitchFamily="49" charset="0"/>
                <a:sym typeface="Symbol" panose="05050102010706020507" pitchFamily="18" charset="2"/>
              </a:rPr>
              <a:t>-&gt;der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es hoja</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a:t>
            </a:r>
            <a:r>
              <a:rPr lang="es-CL" sz="1200" dirty="0">
                <a:solidFill>
                  <a:srgbClr val="FF7700"/>
                </a:solidFill>
                <a:latin typeface="Courier New" pitchFamily="49" charset="0"/>
                <a:cs typeface="Courier New" pitchFamily="49" charset="0"/>
              </a:rPr>
              <a:t>NULL</a:t>
            </a:r>
            <a:r>
              <a:rPr lang="es-CL" sz="1200" dirty="0">
                <a:solidFill>
                  <a:srgbClr val="002060"/>
                </a:solidFill>
                <a:latin typeface="Courier New" pitchFamily="49" charset="0"/>
                <a:cs typeface="Courier New" pitchFamily="49" charset="0"/>
              </a:rPr>
              <a:t>;</a:t>
            </a:r>
            <a:endParaRPr lang="es-CL" sz="1200" dirty="0">
              <a:solidFill>
                <a:srgbClr val="FF770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&amp;&amp; A</a:t>
            </a:r>
            <a:r>
              <a:rPr lang="es-CL" sz="1200" dirty="0">
                <a:solidFill>
                  <a:srgbClr val="002060"/>
                </a:solidFill>
                <a:latin typeface="Courier New" pitchFamily="49" charset="0"/>
                <a:cs typeface="Courier New" pitchFamily="49" charset="0"/>
                <a:sym typeface="Symbol" panose="05050102010706020507" pitchFamily="18" charset="2"/>
              </a:rPr>
              <a:t>-&gt;der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sólo tiene hijo derecho</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p = A-&gt;der;</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p;                </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Y A</a:t>
            </a:r>
            <a:r>
              <a:rPr lang="es-CL" sz="1200" dirty="0">
                <a:solidFill>
                  <a:srgbClr val="002060"/>
                </a:solidFill>
                <a:latin typeface="Courier New" pitchFamily="49" charset="0"/>
                <a:cs typeface="Courier New" pitchFamily="49" charset="0"/>
                <a:sym typeface="Symbol" panose="05050102010706020507" pitchFamily="18" charset="2"/>
              </a:rPr>
              <a:t>-&gt;der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sólo tiene hijo izquierdo</a:t>
            </a:r>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p =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p;             </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menor = </a:t>
            </a:r>
            <a:r>
              <a:rPr lang="es-CL" sz="1200" b="1" u="sng" dirty="0">
                <a:solidFill>
                  <a:srgbClr val="0000FF"/>
                </a:solidFill>
                <a:latin typeface="Courier New" pitchFamily="49" charset="0"/>
                <a:cs typeface="Courier New" pitchFamily="49" charset="0"/>
              </a:rPr>
              <a:t>Menor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-&gt;der</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tiene ambos hijos</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info</a:t>
            </a:r>
            <a:r>
              <a:rPr lang="es-CL" sz="1200" dirty="0">
                <a:solidFill>
                  <a:srgbClr val="002060"/>
                </a:solidFill>
                <a:latin typeface="Courier New" pitchFamily="49" charset="0"/>
                <a:cs typeface="Courier New" pitchFamily="49" charset="0"/>
              </a:rPr>
              <a:t> = menor;</a:t>
            </a: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-&gt;der</a:t>
            </a:r>
            <a:r>
              <a:rPr lang="es-CL" sz="1200" dirty="0">
                <a:solidFill>
                  <a:srgbClr val="002060"/>
                </a:solidFill>
                <a:latin typeface="Courier New" pitchFamily="49" charset="0"/>
                <a:cs typeface="Courier New" pitchFamily="49" charset="0"/>
              </a:rPr>
              <a:t> = </a:t>
            </a:r>
            <a:r>
              <a:rPr lang="es-C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-&gt;der</a:t>
            </a:r>
            <a:r>
              <a:rPr lang="es-CL" sz="1200" dirty="0">
                <a:solidFill>
                  <a:srgbClr val="002060"/>
                </a:solidFill>
                <a:latin typeface="Courier New" pitchFamily="49" charset="0"/>
                <a:cs typeface="Courier New" pitchFamily="49" charset="0"/>
              </a:rPr>
              <a:t>, menor);</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r>
              <a:rPr lang="es-CL" sz="1200" dirty="0">
                <a:solidFill>
                  <a:srgbClr val="002060"/>
                </a:solidFill>
                <a:latin typeface="Courier New" pitchFamily="49" charset="0"/>
                <a:cs typeface="Courier New" pitchFamily="49" charset="0"/>
              </a:rPr>
              <a:t> { </a:t>
            </a:r>
            <a:r>
              <a:rPr lang="es-CL" sz="1200" dirty="0">
                <a:solidFill>
                  <a:schemeClr val="bg1">
                    <a:lumMod val="50000"/>
                  </a:schemeClr>
                </a:solidFill>
                <a:latin typeface="Courier New" pitchFamily="49" charset="0"/>
                <a:cs typeface="Courier New" pitchFamily="49" charset="0"/>
              </a:rPr>
              <a:t>//Aquí sigue buscando el elemento que se quiere eliminar.</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 &lt;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info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izq</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-&gt;der</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-&gt;der</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A;</a:t>
            </a:r>
          </a:p>
          <a:p>
            <a:r>
              <a:rPr lang="es-CL" sz="1200" dirty="0">
                <a:solidFill>
                  <a:srgbClr val="002060"/>
                </a:solidFill>
                <a:latin typeface="Courier New" pitchFamily="49" charset="0"/>
                <a:cs typeface="Courier New" pitchFamily="49" charset="0"/>
              </a:rPr>
              <a:t>}</a:t>
            </a:r>
          </a:p>
        </p:txBody>
      </p:sp>
      <p:sp>
        <p:nvSpPr>
          <p:cNvPr id="38" name="Slide Number Placeholder 37"/>
          <p:cNvSpPr>
            <a:spLocks noGrp="1"/>
          </p:cNvSpPr>
          <p:nvPr>
            <p:ph type="sldNum" sz="quarter" idx="12"/>
          </p:nvPr>
        </p:nvSpPr>
        <p:spPr>
          <a:xfrm>
            <a:off x="8682822" y="200035"/>
            <a:ext cx="457200" cy="365125"/>
          </a:xfrm>
        </p:spPr>
        <p:txBody>
          <a:bodyPr/>
          <a:lstStyle/>
          <a:p>
            <a:fld id="{B6F15528-21DE-4FAA-801E-634DDDAF4B2B}" type="slidenum">
              <a:rPr lang="en-US" smtClean="0"/>
              <a:pPr/>
              <a:t>57</a:t>
            </a:fld>
            <a:endParaRPr lang="en-US" dirty="0"/>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 – Forma 3</a:t>
            </a:r>
            <a:endParaRPr lang="es-CL" sz="1600" b="1" dirty="0">
              <a:solidFill>
                <a:srgbClr val="0070C0"/>
              </a:solidFill>
              <a:latin typeface="Courier New" pitchFamily="49" charset="0"/>
              <a:cs typeface="Courier New" pitchFamily="49" charset="0"/>
            </a:endParaRPr>
          </a:p>
        </p:txBody>
      </p:sp>
      <p:grpSp>
        <p:nvGrpSpPr>
          <p:cNvPr id="4" name="Grupo 3"/>
          <p:cNvGrpSpPr/>
          <p:nvPr/>
        </p:nvGrpSpPr>
        <p:grpSpPr>
          <a:xfrm>
            <a:off x="6416552" y="1828800"/>
            <a:ext cx="593848" cy="868570"/>
            <a:chOff x="6397877" y="1903315"/>
            <a:chExt cx="593848" cy="868570"/>
          </a:xfrm>
        </p:grpSpPr>
        <p:grpSp>
          <p:nvGrpSpPr>
            <p:cNvPr id="23" name="Grupo 22"/>
            <p:cNvGrpSpPr/>
            <p:nvPr/>
          </p:nvGrpSpPr>
          <p:grpSpPr>
            <a:xfrm>
              <a:off x="6397877" y="2295795"/>
              <a:ext cx="419100" cy="476090"/>
              <a:chOff x="4323480" y="4253106"/>
              <a:chExt cx="419100" cy="476090"/>
            </a:xfrm>
          </p:grpSpPr>
          <p:grpSp>
            <p:nvGrpSpPr>
              <p:cNvPr id="24" name="Grupo 23"/>
              <p:cNvGrpSpPr/>
              <p:nvPr/>
            </p:nvGrpSpPr>
            <p:grpSpPr>
              <a:xfrm>
                <a:off x="4357005" y="4253106"/>
                <a:ext cx="341760" cy="291880"/>
                <a:chOff x="4372245" y="4263266"/>
                <a:chExt cx="341760" cy="291880"/>
              </a:xfrm>
            </p:grpSpPr>
            <p:sp>
              <p:nvSpPr>
                <p:cNvPr id="36"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50</a:t>
                  </a:r>
                  <a:endParaRPr lang="es-CL" sz="1200" baseline="-25000" dirty="0"/>
                </a:p>
              </p:txBody>
            </p:sp>
            <p:sp>
              <p:nvSpPr>
                <p:cNvPr id="37"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25" name="Group 121"/>
              <p:cNvGrpSpPr/>
              <p:nvPr/>
            </p:nvGrpSpPr>
            <p:grpSpPr>
              <a:xfrm>
                <a:off x="4323480" y="4543930"/>
                <a:ext cx="419100" cy="185266"/>
                <a:chOff x="5772150" y="2628900"/>
                <a:chExt cx="419100" cy="180975"/>
              </a:xfrm>
            </p:grpSpPr>
            <p:grpSp>
              <p:nvGrpSpPr>
                <p:cNvPr id="26" name="Group 92"/>
                <p:cNvGrpSpPr/>
                <p:nvPr/>
              </p:nvGrpSpPr>
              <p:grpSpPr>
                <a:xfrm>
                  <a:off x="5772150" y="2628900"/>
                  <a:ext cx="161925" cy="180975"/>
                  <a:chOff x="5772150" y="2628900"/>
                  <a:chExt cx="161925" cy="180975"/>
                </a:xfrm>
              </p:grpSpPr>
              <p:cxnSp>
                <p:nvCxnSpPr>
                  <p:cNvPr id="32"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91"/>
                  <p:cNvGrpSpPr/>
                  <p:nvPr/>
                </p:nvGrpSpPr>
                <p:grpSpPr>
                  <a:xfrm>
                    <a:off x="5772150" y="2790825"/>
                    <a:ext cx="152400" cy="19050"/>
                    <a:chOff x="5105400" y="3200400"/>
                    <a:chExt cx="152400" cy="19050"/>
                  </a:xfrm>
                </p:grpSpPr>
                <p:cxnSp>
                  <p:nvCxnSpPr>
                    <p:cNvPr id="34"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 name="Group 93"/>
                <p:cNvGrpSpPr/>
                <p:nvPr/>
              </p:nvGrpSpPr>
              <p:grpSpPr>
                <a:xfrm flipH="1">
                  <a:off x="6029325" y="2628900"/>
                  <a:ext cx="161925" cy="180975"/>
                  <a:chOff x="5772150" y="2628900"/>
                  <a:chExt cx="161925" cy="180975"/>
                </a:xfrm>
              </p:grpSpPr>
              <p:cxnSp>
                <p:nvCxnSpPr>
                  <p:cNvPr id="28"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9" name="Group 91"/>
                  <p:cNvGrpSpPr/>
                  <p:nvPr/>
                </p:nvGrpSpPr>
                <p:grpSpPr>
                  <a:xfrm>
                    <a:off x="5772150" y="2790825"/>
                    <a:ext cx="152400" cy="19050"/>
                    <a:chOff x="5105400" y="3200400"/>
                    <a:chExt cx="152400" cy="19050"/>
                  </a:xfrm>
                </p:grpSpPr>
                <p:cxnSp>
                  <p:nvCxnSpPr>
                    <p:cNvPr id="30"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40" name="Rectangle 82"/>
            <p:cNvSpPr/>
            <p:nvPr/>
          </p:nvSpPr>
          <p:spPr>
            <a:xfrm>
              <a:off x="6683627" y="1903315"/>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41" name="Straight Arrow Connector 83"/>
            <p:cNvCxnSpPr/>
            <p:nvPr/>
          </p:nvCxnSpPr>
          <p:spPr>
            <a:xfrm flipH="1">
              <a:off x="6705601" y="2148278"/>
              <a:ext cx="111376" cy="172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upo 4"/>
          <p:cNvGrpSpPr/>
          <p:nvPr/>
        </p:nvGrpSpPr>
        <p:grpSpPr>
          <a:xfrm>
            <a:off x="7409420" y="1828800"/>
            <a:ext cx="362980" cy="459768"/>
            <a:chOff x="7088868" y="1828800"/>
            <a:chExt cx="362980" cy="459768"/>
          </a:xfrm>
        </p:grpSpPr>
        <p:grpSp>
          <p:nvGrpSpPr>
            <p:cNvPr id="56" name="Group 91"/>
            <p:cNvGrpSpPr/>
            <p:nvPr/>
          </p:nvGrpSpPr>
          <p:grpSpPr>
            <a:xfrm>
              <a:off x="7088868" y="2269066"/>
              <a:ext cx="152400" cy="19502"/>
              <a:chOff x="5105400" y="3200400"/>
              <a:chExt cx="152400" cy="19050"/>
            </a:xfrm>
          </p:grpSpPr>
          <p:cxnSp>
            <p:nvCxnSpPr>
              <p:cNvPr id="5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Rectangle 82"/>
            <p:cNvSpPr/>
            <p:nvPr/>
          </p:nvSpPr>
          <p:spPr>
            <a:xfrm>
              <a:off x="7143750" y="18288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46" name="Straight Arrow Connector 83"/>
            <p:cNvCxnSpPr/>
            <p:nvPr/>
          </p:nvCxnSpPr>
          <p:spPr>
            <a:xfrm flipH="1">
              <a:off x="7165724" y="2073763"/>
              <a:ext cx="111376" cy="172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4" name="Grupo 93"/>
          <p:cNvGrpSpPr/>
          <p:nvPr/>
        </p:nvGrpSpPr>
        <p:grpSpPr>
          <a:xfrm>
            <a:off x="7381413" y="3352800"/>
            <a:ext cx="781973" cy="1266415"/>
            <a:chOff x="8377714" y="2641599"/>
            <a:chExt cx="781973" cy="1266415"/>
          </a:xfrm>
        </p:grpSpPr>
        <p:grpSp>
          <p:nvGrpSpPr>
            <p:cNvPr id="95" name="Grupo 94"/>
            <p:cNvGrpSpPr/>
            <p:nvPr/>
          </p:nvGrpSpPr>
          <p:grpSpPr>
            <a:xfrm>
              <a:off x="8377714" y="3431924"/>
              <a:ext cx="419100" cy="476090"/>
              <a:chOff x="4323480" y="4253106"/>
              <a:chExt cx="419100" cy="476090"/>
            </a:xfrm>
          </p:grpSpPr>
          <p:grpSp>
            <p:nvGrpSpPr>
              <p:cNvPr id="109" name="Grupo 108"/>
              <p:cNvGrpSpPr/>
              <p:nvPr/>
            </p:nvGrpSpPr>
            <p:grpSpPr>
              <a:xfrm>
                <a:off x="4357005" y="4253106"/>
                <a:ext cx="341760" cy="291880"/>
                <a:chOff x="4372245" y="4263266"/>
                <a:chExt cx="341760" cy="291880"/>
              </a:xfrm>
            </p:grpSpPr>
            <p:sp>
              <p:nvSpPr>
                <p:cNvPr id="121"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25</a:t>
                  </a:r>
                  <a:endParaRPr lang="es-CL" sz="1200" baseline="-25000" dirty="0"/>
                </a:p>
              </p:txBody>
            </p:sp>
            <p:sp>
              <p:nvSpPr>
                <p:cNvPr id="12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10" name="Group 121"/>
              <p:cNvGrpSpPr/>
              <p:nvPr/>
            </p:nvGrpSpPr>
            <p:grpSpPr>
              <a:xfrm>
                <a:off x="4323480" y="4543930"/>
                <a:ext cx="419100" cy="185266"/>
                <a:chOff x="5772150" y="2628900"/>
                <a:chExt cx="419100" cy="180975"/>
              </a:xfrm>
            </p:grpSpPr>
            <p:grpSp>
              <p:nvGrpSpPr>
                <p:cNvPr id="111" name="Group 92"/>
                <p:cNvGrpSpPr/>
                <p:nvPr/>
              </p:nvGrpSpPr>
              <p:grpSpPr>
                <a:xfrm>
                  <a:off x="5772150" y="2628900"/>
                  <a:ext cx="161925" cy="180975"/>
                  <a:chOff x="5772150" y="2628900"/>
                  <a:chExt cx="161925" cy="180975"/>
                </a:xfrm>
              </p:grpSpPr>
              <p:cxnSp>
                <p:nvCxnSpPr>
                  <p:cNvPr id="11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8" name="Group 91"/>
                  <p:cNvGrpSpPr/>
                  <p:nvPr/>
                </p:nvGrpSpPr>
                <p:grpSpPr>
                  <a:xfrm>
                    <a:off x="5772150" y="2790825"/>
                    <a:ext cx="152400" cy="19050"/>
                    <a:chOff x="5105400" y="3200400"/>
                    <a:chExt cx="152400" cy="19050"/>
                  </a:xfrm>
                </p:grpSpPr>
                <p:cxnSp>
                  <p:nvCxnSpPr>
                    <p:cNvPr id="11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2" name="Group 93"/>
                <p:cNvGrpSpPr/>
                <p:nvPr/>
              </p:nvGrpSpPr>
              <p:grpSpPr>
                <a:xfrm flipH="1">
                  <a:off x="6029325" y="2628900"/>
                  <a:ext cx="161925" cy="180975"/>
                  <a:chOff x="5772150" y="2628900"/>
                  <a:chExt cx="161925" cy="180975"/>
                </a:xfrm>
              </p:grpSpPr>
              <p:cxnSp>
                <p:nvCxnSpPr>
                  <p:cNvPr id="11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4" name="Group 91"/>
                  <p:cNvGrpSpPr/>
                  <p:nvPr/>
                </p:nvGrpSpPr>
                <p:grpSpPr>
                  <a:xfrm>
                    <a:off x="5772150" y="2790825"/>
                    <a:ext cx="152400" cy="19050"/>
                    <a:chOff x="5105400" y="3200400"/>
                    <a:chExt cx="152400" cy="19050"/>
                  </a:xfrm>
                </p:grpSpPr>
                <p:cxnSp>
                  <p:nvCxnSpPr>
                    <p:cNvPr id="11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96" name="Rectangle 82"/>
            <p:cNvSpPr/>
            <p:nvPr/>
          </p:nvSpPr>
          <p:spPr>
            <a:xfrm>
              <a:off x="8851589" y="2641599"/>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grpSp>
          <p:nvGrpSpPr>
            <p:cNvPr id="97" name="Grupo 96"/>
            <p:cNvGrpSpPr/>
            <p:nvPr/>
          </p:nvGrpSpPr>
          <p:grpSpPr>
            <a:xfrm>
              <a:off x="8610600" y="3014426"/>
              <a:ext cx="385575" cy="476090"/>
              <a:chOff x="4357005" y="4253106"/>
              <a:chExt cx="385575" cy="476090"/>
            </a:xfrm>
          </p:grpSpPr>
          <p:grpSp>
            <p:nvGrpSpPr>
              <p:cNvPr id="99" name="Grupo 98"/>
              <p:cNvGrpSpPr/>
              <p:nvPr/>
            </p:nvGrpSpPr>
            <p:grpSpPr>
              <a:xfrm>
                <a:off x="4357005" y="4253106"/>
                <a:ext cx="341760" cy="291880"/>
                <a:chOff x="4372245" y="4263266"/>
                <a:chExt cx="341760" cy="291880"/>
              </a:xfrm>
            </p:grpSpPr>
            <p:sp>
              <p:nvSpPr>
                <p:cNvPr id="107"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50</a:t>
                  </a:r>
                  <a:endParaRPr lang="es-CL" sz="1200" baseline="-25000" dirty="0"/>
                </a:p>
              </p:txBody>
            </p:sp>
            <p:sp>
              <p:nvSpPr>
                <p:cNvPr id="108"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00" name="Group 121"/>
              <p:cNvGrpSpPr/>
              <p:nvPr/>
            </p:nvGrpSpPr>
            <p:grpSpPr>
              <a:xfrm>
                <a:off x="4409205" y="4543930"/>
                <a:ext cx="333375" cy="185266"/>
                <a:chOff x="5857875" y="2628900"/>
                <a:chExt cx="333375" cy="180975"/>
              </a:xfrm>
            </p:grpSpPr>
            <p:cxnSp>
              <p:nvCxnSpPr>
                <p:cNvPr id="101"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 name="Group 93"/>
                <p:cNvGrpSpPr/>
                <p:nvPr/>
              </p:nvGrpSpPr>
              <p:grpSpPr>
                <a:xfrm flipH="1">
                  <a:off x="6029325" y="2628900"/>
                  <a:ext cx="161925" cy="180975"/>
                  <a:chOff x="5772150" y="2628900"/>
                  <a:chExt cx="161925" cy="180975"/>
                </a:xfrm>
              </p:grpSpPr>
              <p:cxnSp>
                <p:nvCxnSpPr>
                  <p:cNvPr id="10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4" name="Group 91"/>
                  <p:cNvGrpSpPr/>
                  <p:nvPr/>
                </p:nvGrpSpPr>
                <p:grpSpPr>
                  <a:xfrm>
                    <a:off x="5772150" y="2790825"/>
                    <a:ext cx="152400" cy="19050"/>
                    <a:chOff x="5105400" y="3200400"/>
                    <a:chExt cx="152400" cy="19050"/>
                  </a:xfrm>
                </p:grpSpPr>
                <p:cxnSp>
                  <p:nvCxnSpPr>
                    <p:cNvPr id="10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98" name="Straight Arrow Connector 83"/>
            <p:cNvCxnSpPr/>
            <p:nvPr/>
          </p:nvCxnSpPr>
          <p:spPr>
            <a:xfrm flipH="1">
              <a:off x="8864287" y="2878600"/>
              <a:ext cx="111376" cy="172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3" name="Grupo 92"/>
          <p:cNvGrpSpPr/>
          <p:nvPr/>
        </p:nvGrpSpPr>
        <p:grpSpPr>
          <a:xfrm>
            <a:off x="8329225" y="3359885"/>
            <a:ext cx="587953" cy="839579"/>
            <a:chOff x="8329225" y="3427621"/>
            <a:chExt cx="587953" cy="839579"/>
          </a:xfrm>
        </p:grpSpPr>
        <p:grpSp>
          <p:nvGrpSpPr>
            <p:cNvPr id="7" name="Grupo 6"/>
            <p:cNvGrpSpPr/>
            <p:nvPr/>
          </p:nvGrpSpPr>
          <p:grpSpPr>
            <a:xfrm>
              <a:off x="8329225" y="3664428"/>
              <a:ext cx="419100" cy="602772"/>
              <a:chOff x="8377714" y="3305242"/>
              <a:chExt cx="419100" cy="602772"/>
            </a:xfrm>
          </p:grpSpPr>
          <p:grpSp>
            <p:nvGrpSpPr>
              <p:cNvPr id="62" name="Grupo 61"/>
              <p:cNvGrpSpPr/>
              <p:nvPr/>
            </p:nvGrpSpPr>
            <p:grpSpPr>
              <a:xfrm>
                <a:off x="8377714" y="3431924"/>
                <a:ext cx="419100" cy="476090"/>
                <a:chOff x="4323480" y="4253106"/>
                <a:chExt cx="419100" cy="476090"/>
              </a:xfrm>
            </p:grpSpPr>
            <p:grpSp>
              <p:nvGrpSpPr>
                <p:cNvPr id="63" name="Grupo 62"/>
                <p:cNvGrpSpPr/>
                <p:nvPr/>
              </p:nvGrpSpPr>
              <p:grpSpPr>
                <a:xfrm>
                  <a:off x="4357005" y="4253106"/>
                  <a:ext cx="341760" cy="291880"/>
                  <a:chOff x="4372245" y="4263266"/>
                  <a:chExt cx="341760" cy="291880"/>
                </a:xfrm>
              </p:grpSpPr>
              <p:sp>
                <p:nvSpPr>
                  <p:cNvPr id="75"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25</a:t>
                    </a:r>
                    <a:endParaRPr lang="es-CL" sz="1200" baseline="-25000" dirty="0"/>
                  </a:p>
                </p:txBody>
              </p:sp>
              <p:sp>
                <p:nvSpPr>
                  <p:cNvPr id="76"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4" name="Group 121"/>
                <p:cNvGrpSpPr/>
                <p:nvPr/>
              </p:nvGrpSpPr>
              <p:grpSpPr>
                <a:xfrm>
                  <a:off x="4323480" y="4543930"/>
                  <a:ext cx="419100" cy="185266"/>
                  <a:chOff x="5772150" y="2628900"/>
                  <a:chExt cx="419100" cy="180975"/>
                </a:xfrm>
              </p:grpSpPr>
              <p:grpSp>
                <p:nvGrpSpPr>
                  <p:cNvPr id="65" name="Group 92"/>
                  <p:cNvGrpSpPr/>
                  <p:nvPr/>
                </p:nvGrpSpPr>
                <p:grpSpPr>
                  <a:xfrm>
                    <a:off x="5772150" y="2628900"/>
                    <a:ext cx="161925" cy="180975"/>
                    <a:chOff x="5772150" y="2628900"/>
                    <a:chExt cx="161925" cy="180975"/>
                  </a:xfrm>
                </p:grpSpPr>
                <p:cxnSp>
                  <p:nvCxnSpPr>
                    <p:cNvPr id="71"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Group 91"/>
                    <p:cNvGrpSpPr/>
                    <p:nvPr/>
                  </p:nvGrpSpPr>
                  <p:grpSpPr>
                    <a:xfrm>
                      <a:off x="5772150" y="2790825"/>
                      <a:ext cx="152400" cy="19050"/>
                      <a:chOff x="5105400" y="3200400"/>
                      <a:chExt cx="152400" cy="19050"/>
                    </a:xfrm>
                  </p:grpSpPr>
                  <p:cxnSp>
                    <p:nvCxnSpPr>
                      <p:cNvPr id="73"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6" name="Group 93"/>
                  <p:cNvGrpSpPr/>
                  <p:nvPr/>
                </p:nvGrpSpPr>
                <p:grpSpPr>
                  <a:xfrm flipH="1">
                    <a:off x="6029325" y="2628900"/>
                    <a:ext cx="161925" cy="180975"/>
                    <a:chOff x="5772150" y="2628900"/>
                    <a:chExt cx="161925" cy="180975"/>
                  </a:xfrm>
                </p:grpSpPr>
                <p:cxnSp>
                  <p:nvCxnSpPr>
                    <p:cNvPr id="67"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8" name="Group 91"/>
                    <p:cNvGrpSpPr/>
                    <p:nvPr/>
                  </p:nvGrpSpPr>
                  <p:grpSpPr>
                    <a:xfrm>
                      <a:off x="5772150" y="2790825"/>
                      <a:ext cx="152400" cy="19050"/>
                      <a:chOff x="5105400" y="3200400"/>
                      <a:chExt cx="152400" cy="19050"/>
                    </a:xfrm>
                  </p:grpSpPr>
                  <p:cxnSp>
                    <p:nvCxnSpPr>
                      <p:cNvPr id="69"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82" name="Straight Connector 48"/>
              <p:cNvCxnSpPr/>
              <p:nvPr/>
            </p:nvCxnSpPr>
            <p:spPr>
              <a:xfrm flipH="1">
                <a:off x="8662800" y="3305242"/>
                <a:ext cx="76200" cy="15601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3" name="Rectangle 82"/>
            <p:cNvSpPr/>
            <p:nvPr/>
          </p:nvSpPr>
          <p:spPr>
            <a:xfrm>
              <a:off x="8625110" y="3427621"/>
              <a:ext cx="292068" cy="307777"/>
            </a:xfrm>
            <a:prstGeom prst="rect">
              <a:avLst/>
            </a:prstGeom>
          </p:spPr>
          <p:txBody>
            <a:bodyPr wrap="none">
              <a:spAutoFit/>
            </a:bodyPr>
            <a:lstStyle/>
            <a:p>
              <a:r>
                <a:rPr lang="es-CL" sz="1400" b="1" dirty="0">
                  <a:solidFill>
                    <a:srgbClr val="002060"/>
                  </a:solidFill>
                  <a:latin typeface="Courier New" pitchFamily="49" charset="0"/>
                  <a:cs typeface="Courier New" pitchFamily="49" charset="0"/>
                </a:rPr>
                <a:t>p</a:t>
              </a:r>
              <a:endParaRPr lang="es-CL" sz="1600" b="1" dirty="0">
                <a:solidFill>
                  <a:srgbClr val="002060"/>
                </a:solidFill>
                <a:latin typeface="Courier New" pitchFamily="49" charset="0"/>
                <a:cs typeface="Courier New" pitchFamily="49" charset="0"/>
              </a:endParaRPr>
            </a:p>
          </p:txBody>
        </p:sp>
      </p:grpSp>
      <p:grpSp>
        <p:nvGrpSpPr>
          <p:cNvPr id="61" name="Grupo 60"/>
          <p:cNvGrpSpPr/>
          <p:nvPr/>
        </p:nvGrpSpPr>
        <p:grpSpPr>
          <a:xfrm>
            <a:off x="7163892" y="3908126"/>
            <a:ext cx="292068" cy="354780"/>
            <a:chOff x="7163892" y="3908126"/>
            <a:chExt cx="292068" cy="354780"/>
          </a:xfrm>
        </p:grpSpPr>
        <p:cxnSp>
          <p:nvCxnSpPr>
            <p:cNvPr id="126" name="Straight Connector 48"/>
            <p:cNvCxnSpPr/>
            <p:nvPr/>
          </p:nvCxnSpPr>
          <p:spPr>
            <a:xfrm>
              <a:off x="7340337" y="4114823"/>
              <a:ext cx="106314" cy="14808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Rectangle 82"/>
            <p:cNvSpPr/>
            <p:nvPr/>
          </p:nvSpPr>
          <p:spPr>
            <a:xfrm>
              <a:off x="7163892" y="3908126"/>
              <a:ext cx="292068" cy="307777"/>
            </a:xfrm>
            <a:prstGeom prst="rect">
              <a:avLst/>
            </a:prstGeom>
          </p:spPr>
          <p:txBody>
            <a:bodyPr wrap="none">
              <a:spAutoFit/>
            </a:bodyPr>
            <a:lstStyle/>
            <a:p>
              <a:r>
                <a:rPr lang="es-CL" sz="1400" b="1" dirty="0">
                  <a:solidFill>
                    <a:srgbClr val="002060"/>
                  </a:solidFill>
                  <a:latin typeface="Courier New" pitchFamily="49" charset="0"/>
                  <a:cs typeface="Courier New" pitchFamily="49" charset="0"/>
                </a:rPr>
                <a:t>p</a:t>
              </a:r>
              <a:endParaRPr lang="es-CL" sz="1600" b="1" dirty="0">
                <a:solidFill>
                  <a:srgbClr val="002060"/>
                </a:solidFill>
                <a:latin typeface="Courier New" pitchFamily="49" charset="0"/>
                <a:cs typeface="Courier New" pitchFamily="49" charset="0"/>
              </a:endParaRPr>
            </a:p>
          </p:txBody>
        </p:sp>
      </p:grpSp>
      <p:grpSp>
        <p:nvGrpSpPr>
          <p:cNvPr id="144" name="Grupo 143"/>
          <p:cNvGrpSpPr/>
          <p:nvPr/>
        </p:nvGrpSpPr>
        <p:grpSpPr>
          <a:xfrm>
            <a:off x="7192968" y="2730572"/>
            <a:ext cx="586615" cy="1283230"/>
            <a:chOff x="10058400" y="3505200"/>
            <a:chExt cx="586615" cy="1283230"/>
          </a:xfrm>
        </p:grpSpPr>
        <p:grpSp>
          <p:nvGrpSpPr>
            <p:cNvPr id="146" name="Grupo 145"/>
            <p:cNvGrpSpPr/>
            <p:nvPr/>
          </p:nvGrpSpPr>
          <p:grpSpPr>
            <a:xfrm>
              <a:off x="10225915" y="4312340"/>
              <a:ext cx="419100" cy="476090"/>
              <a:chOff x="4323480" y="4253106"/>
              <a:chExt cx="419100" cy="476090"/>
            </a:xfrm>
          </p:grpSpPr>
          <p:grpSp>
            <p:nvGrpSpPr>
              <p:cNvPr id="160" name="Grupo 159"/>
              <p:cNvGrpSpPr/>
              <p:nvPr/>
            </p:nvGrpSpPr>
            <p:grpSpPr>
              <a:xfrm>
                <a:off x="4357005" y="4253106"/>
                <a:ext cx="341760" cy="291880"/>
                <a:chOff x="4372245" y="4263266"/>
                <a:chExt cx="341760" cy="291880"/>
              </a:xfrm>
            </p:grpSpPr>
            <p:sp>
              <p:nvSpPr>
                <p:cNvPr id="172"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72</a:t>
                  </a:r>
                  <a:endParaRPr lang="es-CL" sz="1200" baseline="-25000" dirty="0"/>
                </a:p>
              </p:txBody>
            </p:sp>
            <p:sp>
              <p:nvSpPr>
                <p:cNvPr id="17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61" name="Group 121"/>
              <p:cNvGrpSpPr/>
              <p:nvPr/>
            </p:nvGrpSpPr>
            <p:grpSpPr>
              <a:xfrm>
                <a:off x="4323480" y="4543930"/>
                <a:ext cx="419100" cy="185266"/>
                <a:chOff x="5772150" y="2628900"/>
                <a:chExt cx="419100" cy="180975"/>
              </a:xfrm>
            </p:grpSpPr>
            <p:grpSp>
              <p:nvGrpSpPr>
                <p:cNvPr id="162" name="Group 92"/>
                <p:cNvGrpSpPr/>
                <p:nvPr/>
              </p:nvGrpSpPr>
              <p:grpSpPr>
                <a:xfrm>
                  <a:off x="5772150" y="2628900"/>
                  <a:ext cx="161925" cy="180975"/>
                  <a:chOff x="5772150" y="2628900"/>
                  <a:chExt cx="161925" cy="180975"/>
                </a:xfrm>
              </p:grpSpPr>
              <p:cxnSp>
                <p:nvCxnSpPr>
                  <p:cNvPr id="168"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9" name="Group 91"/>
                  <p:cNvGrpSpPr/>
                  <p:nvPr/>
                </p:nvGrpSpPr>
                <p:grpSpPr>
                  <a:xfrm>
                    <a:off x="5772150" y="2790825"/>
                    <a:ext cx="152400" cy="19050"/>
                    <a:chOff x="5105400" y="3200400"/>
                    <a:chExt cx="152400" cy="19050"/>
                  </a:xfrm>
                </p:grpSpPr>
                <p:cxnSp>
                  <p:nvCxnSpPr>
                    <p:cNvPr id="170"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3" name="Group 93"/>
                <p:cNvGrpSpPr/>
                <p:nvPr/>
              </p:nvGrpSpPr>
              <p:grpSpPr>
                <a:xfrm flipH="1">
                  <a:off x="6029325" y="2628900"/>
                  <a:ext cx="161925" cy="180975"/>
                  <a:chOff x="5772150" y="2628900"/>
                  <a:chExt cx="161925" cy="180975"/>
                </a:xfrm>
              </p:grpSpPr>
              <p:cxnSp>
                <p:nvCxnSpPr>
                  <p:cNvPr id="164"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5" name="Group 91"/>
                  <p:cNvGrpSpPr/>
                  <p:nvPr/>
                </p:nvGrpSpPr>
                <p:grpSpPr>
                  <a:xfrm>
                    <a:off x="5772150" y="2790825"/>
                    <a:ext cx="152400" cy="19050"/>
                    <a:chOff x="5105400" y="3200400"/>
                    <a:chExt cx="152400" cy="19050"/>
                  </a:xfrm>
                </p:grpSpPr>
                <p:cxnSp>
                  <p:nvCxnSpPr>
                    <p:cNvPr id="166"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150" name="Grupo 149"/>
            <p:cNvGrpSpPr/>
            <p:nvPr/>
          </p:nvGrpSpPr>
          <p:grpSpPr>
            <a:xfrm>
              <a:off x="10076319" y="3878027"/>
              <a:ext cx="341760" cy="291880"/>
              <a:chOff x="4372245" y="4263266"/>
              <a:chExt cx="341760" cy="291880"/>
            </a:xfrm>
          </p:grpSpPr>
          <p:sp>
            <p:nvSpPr>
              <p:cNvPr id="158"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50</a:t>
                </a:r>
                <a:endParaRPr lang="es-CL" sz="1200" baseline="-25000" dirty="0"/>
              </a:p>
            </p:txBody>
          </p:sp>
          <p:sp>
            <p:nvSpPr>
              <p:cNvPr id="159"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cxnSp>
          <p:nvCxnSpPr>
            <p:cNvPr id="152" name="Straight Connector 48"/>
            <p:cNvCxnSpPr/>
            <p:nvPr/>
          </p:nvCxnSpPr>
          <p:spPr>
            <a:xfrm flipH="1">
              <a:off x="10128519" y="4168851"/>
              <a:ext cx="76200" cy="15601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Connector 44"/>
            <p:cNvCxnSpPr/>
            <p:nvPr/>
          </p:nvCxnSpPr>
          <p:spPr>
            <a:xfrm>
              <a:off x="10299969" y="4168851"/>
              <a:ext cx="76200" cy="15601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5" name="Group 91"/>
            <p:cNvGrpSpPr/>
            <p:nvPr/>
          </p:nvGrpSpPr>
          <p:grpSpPr>
            <a:xfrm flipH="1">
              <a:off x="10058400" y="4334615"/>
              <a:ext cx="152400" cy="19502"/>
              <a:chOff x="5105400" y="3200400"/>
              <a:chExt cx="152400" cy="19050"/>
            </a:xfrm>
          </p:grpSpPr>
          <p:cxnSp>
            <p:nvCxnSpPr>
              <p:cNvPr id="156"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10317308" y="3505200"/>
              <a:ext cx="308098" cy="409416"/>
              <a:chOff x="10825310" y="3505200"/>
              <a:chExt cx="308098" cy="409416"/>
            </a:xfrm>
          </p:grpSpPr>
          <p:sp>
            <p:nvSpPr>
              <p:cNvPr id="147" name="Rectangle 82"/>
              <p:cNvSpPr/>
              <p:nvPr/>
            </p:nvSpPr>
            <p:spPr>
              <a:xfrm>
                <a:off x="10825310" y="35052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149" name="Straight Arrow Connector 83"/>
              <p:cNvCxnSpPr/>
              <p:nvPr/>
            </p:nvCxnSpPr>
            <p:spPr>
              <a:xfrm flipH="1">
                <a:off x="10838008" y="3742201"/>
                <a:ext cx="111376" cy="172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75" name="Grupo 174"/>
          <p:cNvGrpSpPr/>
          <p:nvPr/>
        </p:nvGrpSpPr>
        <p:grpSpPr>
          <a:xfrm>
            <a:off x="8175655" y="2724823"/>
            <a:ext cx="587953" cy="839579"/>
            <a:chOff x="8329225" y="3427621"/>
            <a:chExt cx="587953" cy="839579"/>
          </a:xfrm>
        </p:grpSpPr>
        <p:grpSp>
          <p:nvGrpSpPr>
            <p:cNvPr id="176" name="Grupo 175"/>
            <p:cNvGrpSpPr/>
            <p:nvPr/>
          </p:nvGrpSpPr>
          <p:grpSpPr>
            <a:xfrm>
              <a:off x="8329225" y="3664428"/>
              <a:ext cx="419100" cy="602772"/>
              <a:chOff x="8377714" y="3305242"/>
              <a:chExt cx="419100" cy="602772"/>
            </a:xfrm>
          </p:grpSpPr>
          <p:grpSp>
            <p:nvGrpSpPr>
              <p:cNvPr id="178" name="Grupo 177"/>
              <p:cNvGrpSpPr/>
              <p:nvPr/>
            </p:nvGrpSpPr>
            <p:grpSpPr>
              <a:xfrm>
                <a:off x="8377714" y="3431924"/>
                <a:ext cx="419100" cy="476090"/>
                <a:chOff x="4323480" y="4253106"/>
                <a:chExt cx="419100" cy="476090"/>
              </a:xfrm>
            </p:grpSpPr>
            <p:grpSp>
              <p:nvGrpSpPr>
                <p:cNvPr id="180" name="Grupo 179"/>
                <p:cNvGrpSpPr/>
                <p:nvPr/>
              </p:nvGrpSpPr>
              <p:grpSpPr>
                <a:xfrm>
                  <a:off x="4357005" y="4253106"/>
                  <a:ext cx="341760" cy="291880"/>
                  <a:chOff x="4372245" y="4263266"/>
                  <a:chExt cx="341760" cy="291880"/>
                </a:xfrm>
              </p:grpSpPr>
              <p:sp>
                <p:nvSpPr>
                  <p:cNvPr id="192" name="TextBox 35"/>
                  <p:cNvSpPr txBox="1"/>
                  <p:nvPr/>
                </p:nvSpPr>
                <p:spPr>
                  <a:xfrm>
                    <a:off x="4372245" y="4270706"/>
                    <a:ext cx="341760" cy="276999"/>
                  </a:xfrm>
                  <a:prstGeom prst="rect">
                    <a:avLst/>
                  </a:prstGeom>
                  <a:noFill/>
                </p:spPr>
                <p:txBody>
                  <a:bodyPr wrap="none" rtlCol="0" anchor="ctr">
                    <a:spAutoFit/>
                  </a:bodyPr>
                  <a:lstStyle/>
                  <a:p>
                    <a:pPr algn="ctr"/>
                    <a:r>
                      <a:rPr lang="es-CL" sz="1200" dirty="0"/>
                      <a:t>72</a:t>
                    </a:r>
                    <a:endParaRPr lang="es-CL" sz="1200" baseline="-25000" dirty="0"/>
                  </a:p>
                </p:txBody>
              </p:sp>
              <p:sp>
                <p:nvSpPr>
                  <p:cNvPr id="193"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181" name="Group 121"/>
                <p:cNvGrpSpPr/>
                <p:nvPr/>
              </p:nvGrpSpPr>
              <p:grpSpPr>
                <a:xfrm>
                  <a:off x="4323480" y="4543930"/>
                  <a:ext cx="419100" cy="185266"/>
                  <a:chOff x="5772150" y="2628900"/>
                  <a:chExt cx="419100" cy="180975"/>
                </a:xfrm>
              </p:grpSpPr>
              <p:grpSp>
                <p:nvGrpSpPr>
                  <p:cNvPr id="182" name="Group 92"/>
                  <p:cNvGrpSpPr/>
                  <p:nvPr/>
                </p:nvGrpSpPr>
                <p:grpSpPr>
                  <a:xfrm>
                    <a:off x="5772150" y="2628900"/>
                    <a:ext cx="161925" cy="180975"/>
                    <a:chOff x="5772150" y="2628900"/>
                    <a:chExt cx="161925" cy="180975"/>
                  </a:xfrm>
                </p:grpSpPr>
                <p:cxnSp>
                  <p:nvCxnSpPr>
                    <p:cNvPr id="188"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9" name="Group 91"/>
                    <p:cNvGrpSpPr/>
                    <p:nvPr/>
                  </p:nvGrpSpPr>
                  <p:grpSpPr>
                    <a:xfrm>
                      <a:off x="5772150" y="2790825"/>
                      <a:ext cx="152400" cy="19050"/>
                      <a:chOff x="5105400" y="3200400"/>
                      <a:chExt cx="152400" cy="19050"/>
                    </a:xfrm>
                  </p:grpSpPr>
                  <p:cxnSp>
                    <p:nvCxnSpPr>
                      <p:cNvPr id="190"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3" name="Group 93"/>
                  <p:cNvGrpSpPr/>
                  <p:nvPr/>
                </p:nvGrpSpPr>
                <p:grpSpPr>
                  <a:xfrm flipH="1">
                    <a:off x="6029325" y="2628900"/>
                    <a:ext cx="161925" cy="180975"/>
                    <a:chOff x="5772150" y="2628900"/>
                    <a:chExt cx="161925" cy="180975"/>
                  </a:xfrm>
                </p:grpSpPr>
                <p:cxnSp>
                  <p:nvCxnSpPr>
                    <p:cNvPr id="184"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5" name="Group 91"/>
                    <p:cNvGrpSpPr/>
                    <p:nvPr/>
                  </p:nvGrpSpPr>
                  <p:grpSpPr>
                    <a:xfrm>
                      <a:off x="5772150" y="2790825"/>
                      <a:ext cx="152400" cy="19050"/>
                      <a:chOff x="5105400" y="3200400"/>
                      <a:chExt cx="152400" cy="19050"/>
                    </a:xfrm>
                  </p:grpSpPr>
                  <p:cxnSp>
                    <p:nvCxnSpPr>
                      <p:cNvPr id="186"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79" name="Straight Connector 48"/>
              <p:cNvCxnSpPr/>
              <p:nvPr/>
            </p:nvCxnSpPr>
            <p:spPr>
              <a:xfrm flipH="1">
                <a:off x="8662800" y="3305242"/>
                <a:ext cx="76200" cy="15601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7" name="Rectangle 82"/>
            <p:cNvSpPr/>
            <p:nvPr/>
          </p:nvSpPr>
          <p:spPr>
            <a:xfrm>
              <a:off x="8625110" y="3427621"/>
              <a:ext cx="292068" cy="307777"/>
            </a:xfrm>
            <a:prstGeom prst="rect">
              <a:avLst/>
            </a:prstGeom>
          </p:spPr>
          <p:txBody>
            <a:bodyPr wrap="none">
              <a:spAutoFit/>
            </a:bodyPr>
            <a:lstStyle/>
            <a:p>
              <a:r>
                <a:rPr lang="es-CL" sz="1400" b="1" dirty="0">
                  <a:solidFill>
                    <a:srgbClr val="002060"/>
                  </a:solidFill>
                  <a:latin typeface="Courier New" pitchFamily="49" charset="0"/>
                  <a:cs typeface="Courier New" pitchFamily="49" charset="0"/>
                </a:rPr>
                <a:t>p</a:t>
              </a:r>
              <a:endParaRPr lang="es-CL" sz="1600" b="1" dirty="0">
                <a:solidFill>
                  <a:srgbClr val="002060"/>
                </a:solidFill>
                <a:latin typeface="Courier New" pitchFamily="49" charset="0"/>
                <a:cs typeface="Courier New" pitchFamily="49" charset="0"/>
              </a:endParaRPr>
            </a:p>
          </p:txBody>
        </p:sp>
      </p:grpSp>
      <p:grpSp>
        <p:nvGrpSpPr>
          <p:cNvPr id="143" name="Grupo 142"/>
          <p:cNvGrpSpPr/>
          <p:nvPr/>
        </p:nvGrpSpPr>
        <p:grpSpPr>
          <a:xfrm>
            <a:off x="7660071" y="3179527"/>
            <a:ext cx="302867" cy="392820"/>
            <a:chOff x="9862327" y="3705573"/>
            <a:chExt cx="302867" cy="392820"/>
          </a:xfrm>
        </p:grpSpPr>
        <p:cxnSp>
          <p:nvCxnSpPr>
            <p:cNvPr id="197" name="Straight Connector 48"/>
            <p:cNvCxnSpPr/>
            <p:nvPr/>
          </p:nvCxnSpPr>
          <p:spPr>
            <a:xfrm flipH="1">
              <a:off x="9862327" y="3942380"/>
              <a:ext cx="76200" cy="15601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8" name="Rectangle 82"/>
            <p:cNvSpPr/>
            <p:nvPr/>
          </p:nvSpPr>
          <p:spPr>
            <a:xfrm>
              <a:off x="9873126" y="3705573"/>
              <a:ext cx="292068" cy="307777"/>
            </a:xfrm>
            <a:prstGeom prst="rect">
              <a:avLst/>
            </a:prstGeom>
          </p:spPr>
          <p:txBody>
            <a:bodyPr wrap="none">
              <a:spAutoFit/>
            </a:bodyPr>
            <a:lstStyle/>
            <a:p>
              <a:r>
                <a:rPr lang="es-CL" sz="1400" b="1" dirty="0">
                  <a:solidFill>
                    <a:srgbClr val="002060"/>
                  </a:solidFill>
                  <a:latin typeface="Courier New" pitchFamily="49" charset="0"/>
                  <a:cs typeface="Courier New" pitchFamily="49" charset="0"/>
                </a:rPr>
                <a:t>p</a:t>
              </a:r>
              <a:endParaRPr lang="es-CL" sz="1600" b="1" dirty="0">
                <a:solidFill>
                  <a:srgbClr val="002060"/>
                </a:solidFill>
                <a:latin typeface="Courier New" pitchFamily="49" charset="0"/>
                <a:cs typeface="Courier New" pitchFamily="49" charset="0"/>
              </a:endParaRPr>
            </a:p>
          </p:txBody>
        </p:sp>
      </p:grpSp>
      <p:sp>
        <p:nvSpPr>
          <p:cNvPr id="201" name="Multiplicar 200"/>
          <p:cNvSpPr/>
          <p:nvPr/>
        </p:nvSpPr>
        <p:spPr>
          <a:xfrm>
            <a:off x="6400800" y="2142405"/>
            <a:ext cx="432000" cy="43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2" name="Multiplicar 201"/>
          <p:cNvSpPr/>
          <p:nvPr/>
        </p:nvSpPr>
        <p:spPr>
          <a:xfrm>
            <a:off x="7162600" y="3043574"/>
            <a:ext cx="432000" cy="43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3" name="Multiplicar 202"/>
          <p:cNvSpPr/>
          <p:nvPr/>
        </p:nvSpPr>
        <p:spPr>
          <a:xfrm>
            <a:off x="7574280" y="3660204"/>
            <a:ext cx="432000" cy="43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642" name="Grupo 641">
            <a:extLst>
              <a:ext uri="{FF2B5EF4-FFF2-40B4-BE49-F238E27FC236}">
                <a16:creationId xmlns:a16="http://schemas.microsoft.com/office/drawing/2014/main" id="{21543E3E-BFD0-4408-80FF-8DC7201FE723}"/>
              </a:ext>
            </a:extLst>
          </p:cNvPr>
          <p:cNvGrpSpPr/>
          <p:nvPr/>
        </p:nvGrpSpPr>
        <p:grpSpPr>
          <a:xfrm>
            <a:off x="7593661" y="4576641"/>
            <a:ext cx="423899" cy="355770"/>
            <a:chOff x="10742099" y="2217249"/>
            <a:chExt cx="423899" cy="355770"/>
          </a:xfrm>
        </p:grpSpPr>
        <p:sp>
          <p:nvSpPr>
            <p:cNvPr id="791" name="Rectangle 56">
              <a:extLst>
                <a:ext uri="{FF2B5EF4-FFF2-40B4-BE49-F238E27FC236}">
                  <a16:creationId xmlns:a16="http://schemas.microsoft.com/office/drawing/2014/main" id="{4EBACDCD-3FDF-4C40-A078-77141945E811}"/>
                </a:ext>
              </a:extLst>
            </p:cNvPr>
            <p:cNvSpPr/>
            <p:nvPr/>
          </p:nvSpPr>
          <p:spPr>
            <a:xfrm>
              <a:off x="10873930" y="2217249"/>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792" name="Straight Arrow Connector 57">
              <a:extLst>
                <a:ext uri="{FF2B5EF4-FFF2-40B4-BE49-F238E27FC236}">
                  <a16:creationId xmlns:a16="http://schemas.microsoft.com/office/drawing/2014/main" id="{597EB7E3-E679-4349-9E33-1F0A7A968202}"/>
                </a:ext>
              </a:extLst>
            </p:cNvPr>
            <p:cNvCxnSpPr>
              <a:cxnSpLocks/>
              <a:endCxn id="653" idx="1"/>
            </p:cNvCxnSpPr>
            <p:nvPr/>
          </p:nvCxnSpPr>
          <p:spPr>
            <a:xfrm flipH="1">
              <a:off x="10742099" y="2373445"/>
              <a:ext cx="192779" cy="1995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43" name="Grupo 642">
            <a:extLst>
              <a:ext uri="{FF2B5EF4-FFF2-40B4-BE49-F238E27FC236}">
                <a16:creationId xmlns:a16="http://schemas.microsoft.com/office/drawing/2014/main" id="{BF8056BE-0318-4DB1-B684-56E8BFD33F8A}"/>
              </a:ext>
            </a:extLst>
          </p:cNvPr>
          <p:cNvGrpSpPr/>
          <p:nvPr/>
        </p:nvGrpSpPr>
        <p:grpSpPr>
          <a:xfrm>
            <a:off x="5692210" y="5377209"/>
            <a:ext cx="1727835" cy="1457960"/>
            <a:chOff x="8840648" y="3017817"/>
            <a:chExt cx="1727835" cy="1457960"/>
          </a:xfrm>
        </p:grpSpPr>
        <p:sp>
          <p:nvSpPr>
            <p:cNvPr id="727" name="TextBox 38">
              <a:extLst>
                <a:ext uri="{FF2B5EF4-FFF2-40B4-BE49-F238E27FC236}">
                  <a16:creationId xmlns:a16="http://schemas.microsoft.com/office/drawing/2014/main" id="{F517B8D5-29C7-4100-B1D2-E10A884CD9C4}"/>
                </a:ext>
              </a:extLst>
            </p:cNvPr>
            <p:cNvSpPr txBox="1"/>
            <p:nvPr/>
          </p:nvSpPr>
          <p:spPr>
            <a:xfrm>
              <a:off x="9476963" y="3032778"/>
              <a:ext cx="341760" cy="276999"/>
            </a:xfrm>
            <a:prstGeom prst="rect">
              <a:avLst/>
            </a:prstGeom>
            <a:noFill/>
          </p:spPr>
          <p:txBody>
            <a:bodyPr wrap="none" rtlCol="0">
              <a:spAutoFit/>
            </a:bodyPr>
            <a:lstStyle/>
            <a:p>
              <a:r>
                <a:rPr lang="es-CL" sz="1200" dirty="0"/>
                <a:t>25</a:t>
              </a:r>
              <a:endParaRPr lang="es-CL" sz="1200" baseline="-25000" dirty="0"/>
            </a:p>
          </p:txBody>
        </p:sp>
        <p:sp>
          <p:nvSpPr>
            <p:cNvPr id="728" name="Oval 39">
              <a:extLst>
                <a:ext uri="{FF2B5EF4-FFF2-40B4-BE49-F238E27FC236}">
                  <a16:creationId xmlns:a16="http://schemas.microsoft.com/office/drawing/2014/main" id="{34F20517-E9B3-4ADB-90FB-02D9696BA86D}"/>
                </a:ext>
              </a:extLst>
            </p:cNvPr>
            <p:cNvSpPr>
              <a:spLocks noChangeAspect="1"/>
            </p:cNvSpPr>
            <p:nvPr/>
          </p:nvSpPr>
          <p:spPr>
            <a:xfrm>
              <a:off x="9483169" y="30178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729" name="TextBox 64">
              <a:extLst>
                <a:ext uri="{FF2B5EF4-FFF2-40B4-BE49-F238E27FC236}">
                  <a16:creationId xmlns:a16="http://schemas.microsoft.com/office/drawing/2014/main" id="{D4737DB3-C69C-47CE-AFBD-12A265AC134A}"/>
                </a:ext>
              </a:extLst>
            </p:cNvPr>
            <p:cNvSpPr txBox="1"/>
            <p:nvPr/>
          </p:nvSpPr>
          <p:spPr>
            <a:xfrm>
              <a:off x="9112920" y="3496624"/>
              <a:ext cx="341760" cy="276999"/>
            </a:xfrm>
            <a:prstGeom prst="rect">
              <a:avLst/>
            </a:prstGeom>
            <a:noFill/>
          </p:spPr>
          <p:txBody>
            <a:bodyPr wrap="none" rtlCol="0">
              <a:spAutoFit/>
            </a:bodyPr>
            <a:lstStyle/>
            <a:p>
              <a:r>
                <a:rPr lang="es-CL" sz="1200" dirty="0"/>
                <a:t>10</a:t>
              </a:r>
              <a:endParaRPr lang="es-CL" sz="1200" baseline="-25000" dirty="0"/>
            </a:p>
          </p:txBody>
        </p:sp>
        <p:sp>
          <p:nvSpPr>
            <p:cNvPr id="730" name="Oval 41">
              <a:extLst>
                <a:ext uri="{FF2B5EF4-FFF2-40B4-BE49-F238E27FC236}">
                  <a16:creationId xmlns:a16="http://schemas.microsoft.com/office/drawing/2014/main" id="{CA89BD32-1287-4DB8-B2E4-E5249C3BA3C3}"/>
                </a:ext>
              </a:extLst>
            </p:cNvPr>
            <p:cNvSpPr>
              <a:spLocks noChangeAspect="1"/>
            </p:cNvSpPr>
            <p:nvPr/>
          </p:nvSpPr>
          <p:spPr>
            <a:xfrm>
              <a:off x="9137828"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731" name="TextBox 66">
              <a:extLst>
                <a:ext uri="{FF2B5EF4-FFF2-40B4-BE49-F238E27FC236}">
                  <a16:creationId xmlns:a16="http://schemas.microsoft.com/office/drawing/2014/main" id="{FDE03058-E04A-4E02-9643-384CB64C0410}"/>
                </a:ext>
              </a:extLst>
            </p:cNvPr>
            <p:cNvSpPr txBox="1"/>
            <p:nvPr/>
          </p:nvSpPr>
          <p:spPr>
            <a:xfrm>
              <a:off x="9937211" y="3496624"/>
              <a:ext cx="341760" cy="276999"/>
            </a:xfrm>
            <a:prstGeom prst="rect">
              <a:avLst/>
            </a:prstGeom>
            <a:noFill/>
          </p:spPr>
          <p:txBody>
            <a:bodyPr wrap="none" rtlCol="0">
              <a:spAutoFit/>
            </a:bodyPr>
            <a:lstStyle/>
            <a:p>
              <a:r>
                <a:rPr lang="es-CL" sz="1200" dirty="0"/>
                <a:t>30</a:t>
              </a:r>
              <a:endParaRPr lang="es-CL" sz="1200" baseline="-25000" dirty="0"/>
            </a:p>
          </p:txBody>
        </p:sp>
        <p:sp>
          <p:nvSpPr>
            <p:cNvPr id="732" name="Oval 67">
              <a:extLst>
                <a:ext uri="{FF2B5EF4-FFF2-40B4-BE49-F238E27FC236}">
                  <a16:creationId xmlns:a16="http://schemas.microsoft.com/office/drawing/2014/main" id="{1B08A393-4DCA-4664-9CD7-EC06A4AD1FD5}"/>
                </a:ext>
              </a:extLst>
            </p:cNvPr>
            <p:cNvSpPr>
              <a:spLocks noChangeAspect="1"/>
            </p:cNvSpPr>
            <p:nvPr/>
          </p:nvSpPr>
          <p:spPr>
            <a:xfrm>
              <a:off x="9943417" y="348166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733" name="Straight Connector 70">
              <a:extLst>
                <a:ext uri="{FF2B5EF4-FFF2-40B4-BE49-F238E27FC236}">
                  <a16:creationId xmlns:a16="http://schemas.microsoft.com/office/drawing/2014/main" id="{6BA091DC-3641-4215-B77D-993D9E16C412}"/>
                </a:ext>
              </a:extLst>
            </p:cNvPr>
            <p:cNvCxnSpPr>
              <a:cxnSpLocks/>
              <a:stCxn id="728" idx="3"/>
              <a:endCxn id="730" idx="0"/>
            </p:cNvCxnSpPr>
            <p:nvPr/>
          </p:nvCxnSpPr>
          <p:spPr>
            <a:xfrm flipH="1">
              <a:off x="9280388" y="326118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4" name="Straight Connector 71">
              <a:extLst>
                <a:ext uri="{FF2B5EF4-FFF2-40B4-BE49-F238E27FC236}">
                  <a16:creationId xmlns:a16="http://schemas.microsoft.com/office/drawing/2014/main" id="{788739F9-7BEA-4C1A-8D21-768C0D7108F0}"/>
                </a:ext>
              </a:extLst>
            </p:cNvPr>
            <p:cNvCxnSpPr>
              <a:cxnSpLocks/>
              <a:stCxn id="728" idx="5"/>
              <a:endCxn id="732" idx="0"/>
            </p:cNvCxnSpPr>
            <p:nvPr/>
          </p:nvCxnSpPr>
          <p:spPr>
            <a:xfrm>
              <a:off x="9726534" y="326118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735" name="TextBox 72">
              <a:extLst>
                <a:ext uri="{FF2B5EF4-FFF2-40B4-BE49-F238E27FC236}">
                  <a16:creationId xmlns:a16="http://schemas.microsoft.com/office/drawing/2014/main" id="{6A391F1A-C6BC-4A66-8862-9CF0B274635E}"/>
                </a:ext>
              </a:extLst>
            </p:cNvPr>
            <p:cNvSpPr txBox="1"/>
            <p:nvPr/>
          </p:nvSpPr>
          <p:spPr>
            <a:xfrm>
              <a:off x="9769781" y="4027328"/>
              <a:ext cx="341760" cy="276999"/>
            </a:xfrm>
            <a:prstGeom prst="rect">
              <a:avLst/>
            </a:prstGeom>
            <a:noFill/>
          </p:spPr>
          <p:txBody>
            <a:bodyPr wrap="none" rtlCol="0">
              <a:spAutoFit/>
            </a:bodyPr>
            <a:lstStyle/>
            <a:p>
              <a:pPr algn="ctr"/>
              <a:r>
                <a:rPr lang="es-CL" sz="1200" dirty="0"/>
                <a:t>27</a:t>
              </a:r>
              <a:endParaRPr lang="es-CL" sz="1200" baseline="-25000" dirty="0"/>
            </a:p>
          </p:txBody>
        </p:sp>
        <p:sp>
          <p:nvSpPr>
            <p:cNvPr id="736" name="Oval 73">
              <a:extLst>
                <a:ext uri="{FF2B5EF4-FFF2-40B4-BE49-F238E27FC236}">
                  <a16:creationId xmlns:a16="http://schemas.microsoft.com/office/drawing/2014/main" id="{308A947B-BF99-42E4-8325-321C70ADE402}"/>
                </a:ext>
              </a:extLst>
            </p:cNvPr>
            <p:cNvSpPr>
              <a:spLocks noChangeAspect="1"/>
            </p:cNvSpPr>
            <p:nvPr/>
          </p:nvSpPr>
          <p:spPr>
            <a:xfrm>
              <a:off x="978615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737" name="TextBox 74">
              <a:extLst>
                <a:ext uri="{FF2B5EF4-FFF2-40B4-BE49-F238E27FC236}">
                  <a16:creationId xmlns:a16="http://schemas.microsoft.com/office/drawing/2014/main" id="{28623933-10E3-49B5-A2E1-BD312A9BC497}"/>
                </a:ext>
              </a:extLst>
            </p:cNvPr>
            <p:cNvSpPr txBox="1"/>
            <p:nvPr/>
          </p:nvSpPr>
          <p:spPr>
            <a:xfrm>
              <a:off x="10187553" y="4036358"/>
              <a:ext cx="341760" cy="276999"/>
            </a:xfrm>
            <a:prstGeom prst="rect">
              <a:avLst/>
            </a:prstGeom>
            <a:noFill/>
          </p:spPr>
          <p:txBody>
            <a:bodyPr wrap="none" rtlCol="0">
              <a:spAutoFit/>
            </a:bodyPr>
            <a:lstStyle/>
            <a:p>
              <a:r>
                <a:rPr lang="es-CL" sz="1200" dirty="0"/>
                <a:t>40</a:t>
              </a:r>
              <a:endParaRPr lang="es-CL" sz="1200" baseline="-25000" dirty="0"/>
            </a:p>
          </p:txBody>
        </p:sp>
        <p:sp>
          <p:nvSpPr>
            <p:cNvPr id="738" name="Oval 75">
              <a:extLst>
                <a:ext uri="{FF2B5EF4-FFF2-40B4-BE49-F238E27FC236}">
                  <a16:creationId xmlns:a16="http://schemas.microsoft.com/office/drawing/2014/main" id="{E227E822-8564-473C-8158-5B5DBB1C119E}"/>
                </a:ext>
              </a:extLst>
            </p:cNvPr>
            <p:cNvSpPr>
              <a:spLocks noChangeAspect="1"/>
            </p:cNvSpPr>
            <p:nvPr/>
          </p:nvSpPr>
          <p:spPr>
            <a:xfrm>
              <a:off x="1020373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739" name="Straight Connector 52">
              <a:extLst>
                <a:ext uri="{FF2B5EF4-FFF2-40B4-BE49-F238E27FC236}">
                  <a16:creationId xmlns:a16="http://schemas.microsoft.com/office/drawing/2014/main" id="{2EAF2A2A-36D0-4729-B1C3-CB3B4D8A4B47}"/>
                </a:ext>
              </a:extLst>
            </p:cNvPr>
            <p:cNvCxnSpPr>
              <a:cxnSpLocks/>
              <a:stCxn id="732" idx="3"/>
              <a:endCxn id="736" idx="0"/>
            </p:cNvCxnSpPr>
            <p:nvPr/>
          </p:nvCxnSpPr>
          <p:spPr>
            <a:xfrm flipH="1">
              <a:off x="9928718" y="372502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0" name="Straight Connector 48">
              <a:extLst>
                <a:ext uri="{FF2B5EF4-FFF2-40B4-BE49-F238E27FC236}">
                  <a16:creationId xmlns:a16="http://schemas.microsoft.com/office/drawing/2014/main" id="{1B693924-FA66-444C-B1B5-391FF6D894B7}"/>
                </a:ext>
              </a:extLst>
            </p:cNvPr>
            <p:cNvCxnSpPr>
              <a:cxnSpLocks/>
              <a:stCxn id="732" idx="5"/>
              <a:endCxn id="738" idx="0"/>
            </p:cNvCxnSpPr>
            <p:nvPr/>
          </p:nvCxnSpPr>
          <p:spPr>
            <a:xfrm>
              <a:off x="10186782" y="3725028"/>
              <a:ext cx="159512"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41" name="Group 99">
              <a:extLst>
                <a:ext uri="{FF2B5EF4-FFF2-40B4-BE49-F238E27FC236}">
                  <a16:creationId xmlns:a16="http://schemas.microsoft.com/office/drawing/2014/main" id="{A2925CBF-B1B8-42B9-A111-418EC960D675}"/>
                </a:ext>
              </a:extLst>
            </p:cNvPr>
            <p:cNvGrpSpPr/>
            <p:nvPr/>
          </p:nvGrpSpPr>
          <p:grpSpPr>
            <a:xfrm>
              <a:off x="9720758" y="4294802"/>
              <a:ext cx="419100" cy="180975"/>
              <a:chOff x="5772150" y="2628900"/>
              <a:chExt cx="419100" cy="180975"/>
            </a:xfrm>
          </p:grpSpPr>
          <p:grpSp>
            <p:nvGrpSpPr>
              <p:cNvPr id="781" name="Group 92">
                <a:extLst>
                  <a:ext uri="{FF2B5EF4-FFF2-40B4-BE49-F238E27FC236}">
                    <a16:creationId xmlns:a16="http://schemas.microsoft.com/office/drawing/2014/main" id="{42719BDC-2B89-4D94-8D1D-3F985A023C8C}"/>
                  </a:ext>
                </a:extLst>
              </p:cNvPr>
              <p:cNvGrpSpPr/>
              <p:nvPr/>
            </p:nvGrpSpPr>
            <p:grpSpPr>
              <a:xfrm>
                <a:off x="5772150" y="2628900"/>
                <a:ext cx="161925" cy="180975"/>
                <a:chOff x="5772150" y="2628900"/>
                <a:chExt cx="161925" cy="180975"/>
              </a:xfrm>
            </p:grpSpPr>
            <p:cxnSp>
              <p:nvCxnSpPr>
                <p:cNvPr id="787" name="Straight Connector 42">
                  <a:extLst>
                    <a:ext uri="{FF2B5EF4-FFF2-40B4-BE49-F238E27FC236}">
                      <a16:creationId xmlns:a16="http://schemas.microsoft.com/office/drawing/2014/main" id="{F29702E1-7C62-434A-8296-004A5B6640E6}"/>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88" name="Group 91">
                  <a:extLst>
                    <a:ext uri="{FF2B5EF4-FFF2-40B4-BE49-F238E27FC236}">
                      <a16:creationId xmlns:a16="http://schemas.microsoft.com/office/drawing/2014/main" id="{42F1151A-E8F0-4671-9AD2-FB209AA8E221}"/>
                    </a:ext>
                  </a:extLst>
                </p:cNvPr>
                <p:cNvGrpSpPr/>
                <p:nvPr/>
              </p:nvGrpSpPr>
              <p:grpSpPr>
                <a:xfrm>
                  <a:off x="5772150" y="2790825"/>
                  <a:ext cx="152400" cy="19050"/>
                  <a:chOff x="5105400" y="3200400"/>
                  <a:chExt cx="152400" cy="19050"/>
                </a:xfrm>
              </p:grpSpPr>
              <p:cxnSp>
                <p:nvCxnSpPr>
                  <p:cNvPr id="789" name="Straight Connector 44">
                    <a:extLst>
                      <a:ext uri="{FF2B5EF4-FFF2-40B4-BE49-F238E27FC236}">
                        <a16:creationId xmlns:a16="http://schemas.microsoft.com/office/drawing/2014/main" id="{E692C79C-B6C1-4D8D-9C3D-D026877F1A52}"/>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0" name="Straight Connector 45">
                    <a:extLst>
                      <a:ext uri="{FF2B5EF4-FFF2-40B4-BE49-F238E27FC236}">
                        <a16:creationId xmlns:a16="http://schemas.microsoft.com/office/drawing/2014/main" id="{DA62C828-90B4-4E01-A1CD-9D0CB077B35F}"/>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82" name="Group 93">
                <a:extLst>
                  <a:ext uri="{FF2B5EF4-FFF2-40B4-BE49-F238E27FC236}">
                    <a16:creationId xmlns:a16="http://schemas.microsoft.com/office/drawing/2014/main" id="{A3A18B4C-B67F-4667-AC0C-F54BA257AB0D}"/>
                  </a:ext>
                </a:extLst>
              </p:cNvPr>
              <p:cNvGrpSpPr/>
              <p:nvPr/>
            </p:nvGrpSpPr>
            <p:grpSpPr>
              <a:xfrm flipH="1">
                <a:off x="6029325" y="2628900"/>
                <a:ext cx="161925" cy="180975"/>
                <a:chOff x="5772150" y="2628900"/>
                <a:chExt cx="161925" cy="180975"/>
              </a:xfrm>
            </p:grpSpPr>
            <p:cxnSp>
              <p:nvCxnSpPr>
                <p:cNvPr id="783" name="Straight Connector 38">
                  <a:extLst>
                    <a:ext uri="{FF2B5EF4-FFF2-40B4-BE49-F238E27FC236}">
                      <a16:creationId xmlns:a16="http://schemas.microsoft.com/office/drawing/2014/main" id="{6D33C2AA-73E8-4142-9AF2-B6BFEA816AFB}"/>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84" name="Group 91">
                  <a:extLst>
                    <a:ext uri="{FF2B5EF4-FFF2-40B4-BE49-F238E27FC236}">
                      <a16:creationId xmlns:a16="http://schemas.microsoft.com/office/drawing/2014/main" id="{BBDF60F3-03BF-49FA-979C-E21F71E8CD01}"/>
                    </a:ext>
                  </a:extLst>
                </p:cNvPr>
                <p:cNvGrpSpPr/>
                <p:nvPr/>
              </p:nvGrpSpPr>
              <p:grpSpPr>
                <a:xfrm>
                  <a:off x="5772150" y="2790825"/>
                  <a:ext cx="152400" cy="19050"/>
                  <a:chOff x="5105400" y="3200400"/>
                  <a:chExt cx="152400" cy="19050"/>
                </a:xfrm>
              </p:grpSpPr>
              <p:cxnSp>
                <p:nvCxnSpPr>
                  <p:cNvPr id="785" name="Straight Connector 40">
                    <a:extLst>
                      <a:ext uri="{FF2B5EF4-FFF2-40B4-BE49-F238E27FC236}">
                        <a16:creationId xmlns:a16="http://schemas.microsoft.com/office/drawing/2014/main" id="{C3CEC87B-E6BF-4FFC-B76F-6A9128FEA678}"/>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6" name="Straight Connector 41">
                    <a:extLst>
                      <a:ext uri="{FF2B5EF4-FFF2-40B4-BE49-F238E27FC236}">
                        <a16:creationId xmlns:a16="http://schemas.microsoft.com/office/drawing/2014/main" id="{B8FC8435-39E5-4825-B707-156F8BB81B77}"/>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42" name="Group 110">
              <a:extLst>
                <a:ext uri="{FF2B5EF4-FFF2-40B4-BE49-F238E27FC236}">
                  <a16:creationId xmlns:a16="http://schemas.microsoft.com/office/drawing/2014/main" id="{8BA9D51F-D077-4E7D-A113-1F18D2127BA9}"/>
                </a:ext>
              </a:extLst>
            </p:cNvPr>
            <p:cNvGrpSpPr/>
            <p:nvPr/>
          </p:nvGrpSpPr>
          <p:grpSpPr>
            <a:xfrm>
              <a:off x="10149383" y="4294307"/>
              <a:ext cx="419100" cy="180975"/>
              <a:chOff x="5772150" y="2628900"/>
              <a:chExt cx="419100" cy="180975"/>
            </a:xfrm>
          </p:grpSpPr>
          <p:grpSp>
            <p:nvGrpSpPr>
              <p:cNvPr id="771" name="Group 92">
                <a:extLst>
                  <a:ext uri="{FF2B5EF4-FFF2-40B4-BE49-F238E27FC236}">
                    <a16:creationId xmlns:a16="http://schemas.microsoft.com/office/drawing/2014/main" id="{2A5CE8C3-0A81-4D4F-A0CE-34B2AFBD4D4A}"/>
                  </a:ext>
                </a:extLst>
              </p:cNvPr>
              <p:cNvGrpSpPr/>
              <p:nvPr/>
            </p:nvGrpSpPr>
            <p:grpSpPr>
              <a:xfrm>
                <a:off x="5772150" y="2628900"/>
                <a:ext cx="161925" cy="180975"/>
                <a:chOff x="5772150" y="2628900"/>
                <a:chExt cx="161925" cy="180975"/>
              </a:xfrm>
            </p:grpSpPr>
            <p:cxnSp>
              <p:nvCxnSpPr>
                <p:cNvPr id="777" name="Straight Connector 31">
                  <a:extLst>
                    <a:ext uri="{FF2B5EF4-FFF2-40B4-BE49-F238E27FC236}">
                      <a16:creationId xmlns:a16="http://schemas.microsoft.com/office/drawing/2014/main" id="{7ED5969F-D66E-4F93-B3EE-A8A72110137E}"/>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78" name="Group 91">
                  <a:extLst>
                    <a:ext uri="{FF2B5EF4-FFF2-40B4-BE49-F238E27FC236}">
                      <a16:creationId xmlns:a16="http://schemas.microsoft.com/office/drawing/2014/main" id="{7C42D7AA-9F7D-445B-8B58-FA1077C323FF}"/>
                    </a:ext>
                  </a:extLst>
                </p:cNvPr>
                <p:cNvGrpSpPr/>
                <p:nvPr/>
              </p:nvGrpSpPr>
              <p:grpSpPr>
                <a:xfrm>
                  <a:off x="5772150" y="2790825"/>
                  <a:ext cx="152400" cy="19050"/>
                  <a:chOff x="5105400" y="3200400"/>
                  <a:chExt cx="152400" cy="19050"/>
                </a:xfrm>
              </p:grpSpPr>
              <p:cxnSp>
                <p:nvCxnSpPr>
                  <p:cNvPr id="779" name="Straight Connector 33">
                    <a:extLst>
                      <a:ext uri="{FF2B5EF4-FFF2-40B4-BE49-F238E27FC236}">
                        <a16:creationId xmlns:a16="http://schemas.microsoft.com/office/drawing/2014/main" id="{592CFA7B-CCF5-4789-8170-53BB3F7E5719}"/>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0" name="Straight Connector 34">
                    <a:extLst>
                      <a:ext uri="{FF2B5EF4-FFF2-40B4-BE49-F238E27FC236}">
                        <a16:creationId xmlns:a16="http://schemas.microsoft.com/office/drawing/2014/main" id="{EF7D3694-6A56-4DC9-A759-8A568163ED14}"/>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72" name="Group 93">
                <a:extLst>
                  <a:ext uri="{FF2B5EF4-FFF2-40B4-BE49-F238E27FC236}">
                    <a16:creationId xmlns:a16="http://schemas.microsoft.com/office/drawing/2014/main" id="{CF0F0DA5-4CEB-4885-BB6A-EFCF59BE456B}"/>
                  </a:ext>
                </a:extLst>
              </p:cNvPr>
              <p:cNvGrpSpPr/>
              <p:nvPr/>
            </p:nvGrpSpPr>
            <p:grpSpPr>
              <a:xfrm flipH="1">
                <a:off x="6029325" y="2628900"/>
                <a:ext cx="161925" cy="180975"/>
                <a:chOff x="5772150" y="2628900"/>
                <a:chExt cx="161925" cy="180975"/>
              </a:xfrm>
            </p:grpSpPr>
            <p:cxnSp>
              <p:nvCxnSpPr>
                <p:cNvPr id="773" name="Straight Connector 27">
                  <a:extLst>
                    <a:ext uri="{FF2B5EF4-FFF2-40B4-BE49-F238E27FC236}">
                      <a16:creationId xmlns:a16="http://schemas.microsoft.com/office/drawing/2014/main" id="{93A6AB4D-71A3-4205-9554-6BF7F2ABB674}"/>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74" name="Group 91">
                  <a:extLst>
                    <a:ext uri="{FF2B5EF4-FFF2-40B4-BE49-F238E27FC236}">
                      <a16:creationId xmlns:a16="http://schemas.microsoft.com/office/drawing/2014/main" id="{FB366779-C59B-432E-8CC8-585C9BE70D79}"/>
                    </a:ext>
                  </a:extLst>
                </p:cNvPr>
                <p:cNvGrpSpPr/>
                <p:nvPr/>
              </p:nvGrpSpPr>
              <p:grpSpPr>
                <a:xfrm>
                  <a:off x="5772150" y="2790825"/>
                  <a:ext cx="152400" cy="19050"/>
                  <a:chOff x="5105400" y="3200400"/>
                  <a:chExt cx="152400" cy="19050"/>
                </a:xfrm>
              </p:grpSpPr>
              <p:cxnSp>
                <p:nvCxnSpPr>
                  <p:cNvPr id="775" name="Straight Connector 29">
                    <a:extLst>
                      <a:ext uri="{FF2B5EF4-FFF2-40B4-BE49-F238E27FC236}">
                        <a16:creationId xmlns:a16="http://schemas.microsoft.com/office/drawing/2014/main" id="{3FC1A480-7900-4BE7-BE85-2E0CEE3F58B0}"/>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6" name="Straight Connector 30">
                    <a:extLst>
                      <a:ext uri="{FF2B5EF4-FFF2-40B4-BE49-F238E27FC236}">
                        <a16:creationId xmlns:a16="http://schemas.microsoft.com/office/drawing/2014/main" id="{B4D0E26B-C9D0-41CC-8879-3DDEB2468D12}"/>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43" name="TextBox 98">
              <a:extLst>
                <a:ext uri="{FF2B5EF4-FFF2-40B4-BE49-F238E27FC236}">
                  <a16:creationId xmlns:a16="http://schemas.microsoft.com/office/drawing/2014/main" id="{5D5CBC65-B511-4D1A-82B8-750EA9CD3347}"/>
                </a:ext>
              </a:extLst>
            </p:cNvPr>
            <p:cNvSpPr txBox="1"/>
            <p:nvPr/>
          </p:nvSpPr>
          <p:spPr>
            <a:xfrm>
              <a:off x="8928945" y="4027328"/>
              <a:ext cx="263213" cy="276999"/>
            </a:xfrm>
            <a:prstGeom prst="rect">
              <a:avLst/>
            </a:prstGeom>
            <a:noFill/>
          </p:spPr>
          <p:txBody>
            <a:bodyPr wrap="none" rtlCol="0">
              <a:spAutoFit/>
            </a:bodyPr>
            <a:lstStyle/>
            <a:p>
              <a:pPr algn="ctr"/>
              <a:r>
                <a:rPr lang="es-CL" sz="1200" dirty="0"/>
                <a:t>5</a:t>
              </a:r>
              <a:endParaRPr lang="es-CL" sz="1200" baseline="-25000" dirty="0"/>
            </a:p>
          </p:txBody>
        </p:sp>
        <p:sp>
          <p:nvSpPr>
            <p:cNvPr id="744" name="Oval 99">
              <a:extLst>
                <a:ext uri="{FF2B5EF4-FFF2-40B4-BE49-F238E27FC236}">
                  <a16:creationId xmlns:a16="http://schemas.microsoft.com/office/drawing/2014/main" id="{59E6D30D-87E8-462E-93D4-F3CB9BE3A2E2}"/>
                </a:ext>
              </a:extLst>
            </p:cNvPr>
            <p:cNvSpPr>
              <a:spLocks noChangeAspect="1"/>
            </p:cNvSpPr>
            <p:nvPr/>
          </p:nvSpPr>
          <p:spPr>
            <a:xfrm>
              <a:off x="8906048" y="40123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745" name="TextBox 100">
              <a:extLst>
                <a:ext uri="{FF2B5EF4-FFF2-40B4-BE49-F238E27FC236}">
                  <a16:creationId xmlns:a16="http://schemas.microsoft.com/office/drawing/2014/main" id="{D13C8B74-3430-4BC5-AD64-2A6559E7F048}"/>
                </a:ext>
              </a:extLst>
            </p:cNvPr>
            <p:cNvSpPr txBox="1"/>
            <p:nvPr/>
          </p:nvSpPr>
          <p:spPr>
            <a:xfrm>
              <a:off x="9307443" y="4036358"/>
              <a:ext cx="341760" cy="276999"/>
            </a:xfrm>
            <a:prstGeom prst="rect">
              <a:avLst/>
            </a:prstGeom>
            <a:noFill/>
          </p:spPr>
          <p:txBody>
            <a:bodyPr wrap="none" rtlCol="0">
              <a:spAutoFit/>
            </a:bodyPr>
            <a:lstStyle/>
            <a:p>
              <a:r>
                <a:rPr lang="es-CL" sz="1200" dirty="0"/>
                <a:t>15</a:t>
              </a:r>
              <a:endParaRPr lang="es-CL" sz="1200" baseline="-25000" dirty="0"/>
            </a:p>
          </p:txBody>
        </p:sp>
        <p:sp>
          <p:nvSpPr>
            <p:cNvPr id="746" name="Oval 101">
              <a:extLst>
                <a:ext uri="{FF2B5EF4-FFF2-40B4-BE49-F238E27FC236}">
                  <a16:creationId xmlns:a16="http://schemas.microsoft.com/office/drawing/2014/main" id="{58D17985-31CD-4028-90A7-CFB9C7F6AEEC}"/>
                </a:ext>
              </a:extLst>
            </p:cNvPr>
            <p:cNvSpPr>
              <a:spLocks noChangeAspect="1"/>
            </p:cNvSpPr>
            <p:nvPr/>
          </p:nvSpPr>
          <p:spPr>
            <a:xfrm>
              <a:off x="9323624" y="401142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747" name="Straight Connector 102">
              <a:extLst>
                <a:ext uri="{FF2B5EF4-FFF2-40B4-BE49-F238E27FC236}">
                  <a16:creationId xmlns:a16="http://schemas.microsoft.com/office/drawing/2014/main" id="{4F63E01E-DC64-46A6-B1BC-D1F898E99CC7}"/>
                </a:ext>
              </a:extLst>
            </p:cNvPr>
            <p:cNvCxnSpPr>
              <a:cxnSpLocks/>
              <a:stCxn id="730" idx="3"/>
            </p:cNvCxnSpPr>
            <p:nvPr/>
          </p:nvCxnSpPr>
          <p:spPr>
            <a:xfrm flipH="1">
              <a:off x="9008895" y="372502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8" name="Straight Connector 103">
              <a:extLst>
                <a:ext uri="{FF2B5EF4-FFF2-40B4-BE49-F238E27FC236}">
                  <a16:creationId xmlns:a16="http://schemas.microsoft.com/office/drawing/2014/main" id="{E6896311-D2BE-4B7E-B51E-632E221C59BA}"/>
                </a:ext>
              </a:extLst>
            </p:cNvPr>
            <p:cNvCxnSpPr>
              <a:cxnSpLocks/>
              <a:stCxn id="730" idx="5"/>
              <a:endCxn id="746" idx="0"/>
            </p:cNvCxnSpPr>
            <p:nvPr/>
          </p:nvCxnSpPr>
          <p:spPr>
            <a:xfrm>
              <a:off x="9381193" y="372502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49" name="Group 99">
              <a:extLst>
                <a:ext uri="{FF2B5EF4-FFF2-40B4-BE49-F238E27FC236}">
                  <a16:creationId xmlns:a16="http://schemas.microsoft.com/office/drawing/2014/main" id="{90975AD8-AD72-4AAC-A710-0C28856ECF47}"/>
                </a:ext>
              </a:extLst>
            </p:cNvPr>
            <p:cNvGrpSpPr/>
            <p:nvPr/>
          </p:nvGrpSpPr>
          <p:grpSpPr>
            <a:xfrm>
              <a:off x="8840648" y="4294802"/>
              <a:ext cx="419100" cy="180975"/>
              <a:chOff x="5772150" y="2628900"/>
              <a:chExt cx="419100" cy="180975"/>
            </a:xfrm>
          </p:grpSpPr>
          <p:grpSp>
            <p:nvGrpSpPr>
              <p:cNvPr id="761" name="Group 92">
                <a:extLst>
                  <a:ext uri="{FF2B5EF4-FFF2-40B4-BE49-F238E27FC236}">
                    <a16:creationId xmlns:a16="http://schemas.microsoft.com/office/drawing/2014/main" id="{6424BAD1-F8F8-49CC-B153-D5AC76DC8EB5}"/>
                  </a:ext>
                </a:extLst>
              </p:cNvPr>
              <p:cNvGrpSpPr/>
              <p:nvPr/>
            </p:nvGrpSpPr>
            <p:grpSpPr>
              <a:xfrm>
                <a:off x="5772150" y="2628900"/>
                <a:ext cx="161925" cy="180975"/>
                <a:chOff x="5772150" y="2628900"/>
                <a:chExt cx="161925" cy="180975"/>
              </a:xfrm>
            </p:grpSpPr>
            <p:cxnSp>
              <p:nvCxnSpPr>
                <p:cNvPr id="767" name="Straight Connector 111">
                  <a:extLst>
                    <a:ext uri="{FF2B5EF4-FFF2-40B4-BE49-F238E27FC236}">
                      <a16:creationId xmlns:a16="http://schemas.microsoft.com/office/drawing/2014/main" id="{BD091182-C030-4A11-9BB9-E24479CB0E88}"/>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68" name="Group 91">
                  <a:extLst>
                    <a:ext uri="{FF2B5EF4-FFF2-40B4-BE49-F238E27FC236}">
                      <a16:creationId xmlns:a16="http://schemas.microsoft.com/office/drawing/2014/main" id="{F3FF380C-607C-47F9-A24E-884ADE92ECD2}"/>
                    </a:ext>
                  </a:extLst>
                </p:cNvPr>
                <p:cNvGrpSpPr/>
                <p:nvPr/>
              </p:nvGrpSpPr>
              <p:grpSpPr>
                <a:xfrm>
                  <a:off x="5772150" y="2790825"/>
                  <a:ext cx="152400" cy="19050"/>
                  <a:chOff x="5105400" y="3200400"/>
                  <a:chExt cx="152400" cy="19050"/>
                </a:xfrm>
              </p:grpSpPr>
              <p:cxnSp>
                <p:nvCxnSpPr>
                  <p:cNvPr id="769" name="Straight Connector 113">
                    <a:extLst>
                      <a:ext uri="{FF2B5EF4-FFF2-40B4-BE49-F238E27FC236}">
                        <a16:creationId xmlns:a16="http://schemas.microsoft.com/office/drawing/2014/main" id="{E8F4C1DA-634C-4CD0-8287-F36A81146D45}"/>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0" name="Straight Connector 114">
                    <a:extLst>
                      <a:ext uri="{FF2B5EF4-FFF2-40B4-BE49-F238E27FC236}">
                        <a16:creationId xmlns:a16="http://schemas.microsoft.com/office/drawing/2014/main" id="{C6F2626C-B933-4D5E-BA09-84D6604273BA}"/>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62" name="Group 93">
                <a:extLst>
                  <a:ext uri="{FF2B5EF4-FFF2-40B4-BE49-F238E27FC236}">
                    <a16:creationId xmlns:a16="http://schemas.microsoft.com/office/drawing/2014/main" id="{20C52618-D7A0-4AD4-84E5-334912302EF3}"/>
                  </a:ext>
                </a:extLst>
              </p:cNvPr>
              <p:cNvGrpSpPr/>
              <p:nvPr/>
            </p:nvGrpSpPr>
            <p:grpSpPr>
              <a:xfrm flipH="1">
                <a:off x="6029325" y="2628900"/>
                <a:ext cx="161925" cy="180975"/>
                <a:chOff x="5772150" y="2628900"/>
                <a:chExt cx="161925" cy="180975"/>
              </a:xfrm>
            </p:grpSpPr>
            <p:cxnSp>
              <p:nvCxnSpPr>
                <p:cNvPr id="763" name="Straight Connector 107">
                  <a:extLst>
                    <a:ext uri="{FF2B5EF4-FFF2-40B4-BE49-F238E27FC236}">
                      <a16:creationId xmlns:a16="http://schemas.microsoft.com/office/drawing/2014/main" id="{81C12418-899D-4DE9-855C-1FAD33E30CC1}"/>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64" name="Group 91">
                  <a:extLst>
                    <a:ext uri="{FF2B5EF4-FFF2-40B4-BE49-F238E27FC236}">
                      <a16:creationId xmlns:a16="http://schemas.microsoft.com/office/drawing/2014/main" id="{36FBEF3A-005D-4B44-BFDF-E5C912A09C1B}"/>
                    </a:ext>
                  </a:extLst>
                </p:cNvPr>
                <p:cNvGrpSpPr/>
                <p:nvPr/>
              </p:nvGrpSpPr>
              <p:grpSpPr>
                <a:xfrm>
                  <a:off x="5772150" y="2790825"/>
                  <a:ext cx="152400" cy="19050"/>
                  <a:chOff x="5105400" y="3200400"/>
                  <a:chExt cx="152400" cy="19050"/>
                </a:xfrm>
              </p:grpSpPr>
              <p:cxnSp>
                <p:nvCxnSpPr>
                  <p:cNvPr id="765" name="Straight Connector 109">
                    <a:extLst>
                      <a:ext uri="{FF2B5EF4-FFF2-40B4-BE49-F238E27FC236}">
                        <a16:creationId xmlns:a16="http://schemas.microsoft.com/office/drawing/2014/main" id="{CC43026F-2C6D-4B43-9463-3BF2C9FAC498}"/>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6" name="Straight Connector 110">
                    <a:extLst>
                      <a:ext uri="{FF2B5EF4-FFF2-40B4-BE49-F238E27FC236}">
                        <a16:creationId xmlns:a16="http://schemas.microsoft.com/office/drawing/2014/main" id="{61A24E2B-EEFA-4E1E-9F7F-9681B170F8F5}"/>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50" name="Group 110">
              <a:extLst>
                <a:ext uri="{FF2B5EF4-FFF2-40B4-BE49-F238E27FC236}">
                  <a16:creationId xmlns:a16="http://schemas.microsoft.com/office/drawing/2014/main" id="{8D20FEF4-5BC3-462B-87C7-4188C2C0C240}"/>
                </a:ext>
              </a:extLst>
            </p:cNvPr>
            <p:cNvGrpSpPr/>
            <p:nvPr/>
          </p:nvGrpSpPr>
          <p:grpSpPr>
            <a:xfrm>
              <a:off x="9269273" y="4294307"/>
              <a:ext cx="419100" cy="180975"/>
              <a:chOff x="5772150" y="2628900"/>
              <a:chExt cx="419100" cy="180975"/>
            </a:xfrm>
          </p:grpSpPr>
          <p:grpSp>
            <p:nvGrpSpPr>
              <p:cNvPr id="751" name="Group 92">
                <a:extLst>
                  <a:ext uri="{FF2B5EF4-FFF2-40B4-BE49-F238E27FC236}">
                    <a16:creationId xmlns:a16="http://schemas.microsoft.com/office/drawing/2014/main" id="{598B246E-1DA4-4C90-B4B4-0B276C1B2DD8}"/>
                  </a:ext>
                </a:extLst>
              </p:cNvPr>
              <p:cNvGrpSpPr/>
              <p:nvPr/>
            </p:nvGrpSpPr>
            <p:grpSpPr>
              <a:xfrm>
                <a:off x="5772150" y="2628900"/>
                <a:ext cx="161925" cy="180975"/>
                <a:chOff x="5772150" y="2628900"/>
                <a:chExt cx="161925" cy="180975"/>
              </a:xfrm>
            </p:grpSpPr>
            <p:cxnSp>
              <p:nvCxnSpPr>
                <p:cNvPr id="757" name="Straight Connector 122">
                  <a:extLst>
                    <a:ext uri="{FF2B5EF4-FFF2-40B4-BE49-F238E27FC236}">
                      <a16:creationId xmlns:a16="http://schemas.microsoft.com/office/drawing/2014/main" id="{A0105877-F8DB-476B-AEBE-5BED0DBFFC3F}"/>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58" name="Group 91">
                  <a:extLst>
                    <a:ext uri="{FF2B5EF4-FFF2-40B4-BE49-F238E27FC236}">
                      <a16:creationId xmlns:a16="http://schemas.microsoft.com/office/drawing/2014/main" id="{D28C41CA-7652-421C-9B5F-4DE00D59D129}"/>
                    </a:ext>
                  </a:extLst>
                </p:cNvPr>
                <p:cNvGrpSpPr/>
                <p:nvPr/>
              </p:nvGrpSpPr>
              <p:grpSpPr>
                <a:xfrm>
                  <a:off x="5772150" y="2790825"/>
                  <a:ext cx="152400" cy="19050"/>
                  <a:chOff x="5105400" y="3200400"/>
                  <a:chExt cx="152400" cy="19050"/>
                </a:xfrm>
              </p:grpSpPr>
              <p:cxnSp>
                <p:nvCxnSpPr>
                  <p:cNvPr id="759" name="Straight Connector 124">
                    <a:extLst>
                      <a:ext uri="{FF2B5EF4-FFF2-40B4-BE49-F238E27FC236}">
                        <a16:creationId xmlns:a16="http://schemas.microsoft.com/office/drawing/2014/main" id="{4DF03BBD-7CAF-4DA4-BAA3-FB2A94A1454B}"/>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Straight Connector 125">
                    <a:extLst>
                      <a:ext uri="{FF2B5EF4-FFF2-40B4-BE49-F238E27FC236}">
                        <a16:creationId xmlns:a16="http://schemas.microsoft.com/office/drawing/2014/main" id="{D46FF000-F118-4E1B-98A2-733CD968D07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2" name="Group 93">
                <a:extLst>
                  <a:ext uri="{FF2B5EF4-FFF2-40B4-BE49-F238E27FC236}">
                    <a16:creationId xmlns:a16="http://schemas.microsoft.com/office/drawing/2014/main" id="{43BC50E0-F73B-44BD-BDEB-08105614DD20}"/>
                  </a:ext>
                </a:extLst>
              </p:cNvPr>
              <p:cNvGrpSpPr/>
              <p:nvPr/>
            </p:nvGrpSpPr>
            <p:grpSpPr>
              <a:xfrm flipH="1">
                <a:off x="6029325" y="2628900"/>
                <a:ext cx="161925" cy="180975"/>
                <a:chOff x="5772150" y="2628900"/>
                <a:chExt cx="161925" cy="180975"/>
              </a:xfrm>
            </p:grpSpPr>
            <p:cxnSp>
              <p:nvCxnSpPr>
                <p:cNvPr id="753" name="Straight Connector 118">
                  <a:extLst>
                    <a:ext uri="{FF2B5EF4-FFF2-40B4-BE49-F238E27FC236}">
                      <a16:creationId xmlns:a16="http://schemas.microsoft.com/office/drawing/2014/main" id="{2561E577-A041-4D58-8776-9F319627A0D5}"/>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54" name="Group 91">
                  <a:extLst>
                    <a:ext uri="{FF2B5EF4-FFF2-40B4-BE49-F238E27FC236}">
                      <a16:creationId xmlns:a16="http://schemas.microsoft.com/office/drawing/2014/main" id="{EC8B3A7F-27FC-477F-BD89-13B4D66C67AE}"/>
                    </a:ext>
                  </a:extLst>
                </p:cNvPr>
                <p:cNvGrpSpPr/>
                <p:nvPr/>
              </p:nvGrpSpPr>
              <p:grpSpPr>
                <a:xfrm>
                  <a:off x="5772150" y="2790825"/>
                  <a:ext cx="152400" cy="19050"/>
                  <a:chOff x="5105400" y="3200400"/>
                  <a:chExt cx="152400" cy="19050"/>
                </a:xfrm>
              </p:grpSpPr>
              <p:cxnSp>
                <p:nvCxnSpPr>
                  <p:cNvPr id="755" name="Straight Connector 120">
                    <a:extLst>
                      <a:ext uri="{FF2B5EF4-FFF2-40B4-BE49-F238E27FC236}">
                        <a16:creationId xmlns:a16="http://schemas.microsoft.com/office/drawing/2014/main" id="{72B86AA4-63D5-4D24-9F24-D93E74AC44A1}"/>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6" name="Straight Connector 121">
                    <a:extLst>
                      <a:ext uri="{FF2B5EF4-FFF2-40B4-BE49-F238E27FC236}">
                        <a16:creationId xmlns:a16="http://schemas.microsoft.com/office/drawing/2014/main" id="{96E8393C-551E-45F2-9ECB-AA144EDE1D9F}"/>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644" name="Grupo 643">
            <a:extLst>
              <a:ext uri="{FF2B5EF4-FFF2-40B4-BE49-F238E27FC236}">
                <a16:creationId xmlns:a16="http://schemas.microsoft.com/office/drawing/2014/main" id="{EC8D015B-DDB8-4175-9C44-5E0409DAAD93}"/>
              </a:ext>
            </a:extLst>
          </p:cNvPr>
          <p:cNvGrpSpPr/>
          <p:nvPr/>
        </p:nvGrpSpPr>
        <p:grpSpPr>
          <a:xfrm>
            <a:off x="6579940" y="4789323"/>
            <a:ext cx="1760855" cy="598186"/>
            <a:chOff x="9728378" y="2429931"/>
            <a:chExt cx="1760855" cy="598186"/>
          </a:xfrm>
        </p:grpSpPr>
        <p:sp>
          <p:nvSpPr>
            <p:cNvPr id="723" name="TextBox 58">
              <a:extLst>
                <a:ext uri="{FF2B5EF4-FFF2-40B4-BE49-F238E27FC236}">
                  <a16:creationId xmlns:a16="http://schemas.microsoft.com/office/drawing/2014/main" id="{CFBA904C-97EA-4E18-9BEB-25029ED3E5A6}"/>
                </a:ext>
              </a:extLst>
            </p:cNvPr>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724" name="Oval 59">
              <a:extLst>
                <a:ext uri="{FF2B5EF4-FFF2-40B4-BE49-F238E27FC236}">
                  <a16:creationId xmlns:a16="http://schemas.microsoft.com/office/drawing/2014/main" id="{D287106C-A3D7-42EA-AB18-42CD52192F97}"/>
                </a:ext>
              </a:extLst>
            </p:cNvPr>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725" name="Straight Connector 68">
              <a:extLst>
                <a:ext uri="{FF2B5EF4-FFF2-40B4-BE49-F238E27FC236}">
                  <a16:creationId xmlns:a16="http://schemas.microsoft.com/office/drawing/2014/main" id="{CEC5A98D-4873-4A9B-A315-BEC8EFD265A4}"/>
                </a:ext>
              </a:extLst>
            </p:cNvPr>
            <p:cNvCxnSpPr>
              <a:cxnSpLocks/>
              <a:stCxn id="724" idx="3"/>
            </p:cNvCxnSpPr>
            <p:nvPr/>
          </p:nvCxnSpPr>
          <p:spPr>
            <a:xfrm flipH="1">
              <a:off x="9728378" y="2673296"/>
              <a:ext cx="742972" cy="354821"/>
            </a:xfrm>
            <a:prstGeom prst="line">
              <a:avLst/>
            </a:prstGeom>
            <a:ln w="31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26" name="Straight Connector 148">
              <a:extLst>
                <a:ext uri="{FF2B5EF4-FFF2-40B4-BE49-F238E27FC236}">
                  <a16:creationId xmlns:a16="http://schemas.microsoft.com/office/drawing/2014/main" id="{DB439C96-812E-4FC0-84D3-B167BD574DE9}"/>
                </a:ext>
              </a:extLst>
            </p:cNvPr>
            <p:cNvCxnSpPr>
              <a:cxnSpLocks/>
              <a:stCxn id="724" idx="5"/>
            </p:cNvCxnSpPr>
            <p:nvPr/>
          </p:nvCxnSpPr>
          <p:spPr>
            <a:xfrm>
              <a:off x="10672960" y="2673296"/>
              <a:ext cx="816273" cy="34861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645" name="Grupo 644">
            <a:extLst>
              <a:ext uri="{FF2B5EF4-FFF2-40B4-BE49-F238E27FC236}">
                <a16:creationId xmlns:a16="http://schemas.microsoft.com/office/drawing/2014/main" id="{CE1279DC-D64D-4EFE-913C-19A8E5618232}"/>
              </a:ext>
            </a:extLst>
          </p:cNvPr>
          <p:cNvGrpSpPr/>
          <p:nvPr/>
        </p:nvGrpSpPr>
        <p:grpSpPr>
          <a:xfrm>
            <a:off x="7443540" y="6370953"/>
            <a:ext cx="419100" cy="463861"/>
            <a:chOff x="6247130" y="4650371"/>
            <a:chExt cx="419100" cy="463861"/>
          </a:xfrm>
        </p:grpSpPr>
        <p:grpSp>
          <p:nvGrpSpPr>
            <p:cNvPr id="710" name="Grupo 709">
              <a:extLst>
                <a:ext uri="{FF2B5EF4-FFF2-40B4-BE49-F238E27FC236}">
                  <a16:creationId xmlns:a16="http://schemas.microsoft.com/office/drawing/2014/main" id="{0DCC6889-F3D1-4D5E-B5F5-84B59364BA0F}"/>
                </a:ext>
              </a:extLst>
            </p:cNvPr>
            <p:cNvGrpSpPr/>
            <p:nvPr/>
          </p:nvGrpSpPr>
          <p:grpSpPr>
            <a:xfrm>
              <a:off x="6332855" y="4933257"/>
              <a:ext cx="333375" cy="180975"/>
              <a:chOff x="6713855" y="4294447"/>
              <a:chExt cx="333375" cy="180975"/>
            </a:xfrm>
          </p:grpSpPr>
          <p:grpSp>
            <p:nvGrpSpPr>
              <p:cNvPr id="717" name="Group 92">
                <a:extLst>
                  <a:ext uri="{FF2B5EF4-FFF2-40B4-BE49-F238E27FC236}">
                    <a16:creationId xmlns:a16="http://schemas.microsoft.com/office/drawing/2014/main" id="{97D37EDB-3C4B-4AAB-848B-E93C38EDEB2F}"/>
                  </a:ext>
                </a:extLst>
              </p:cNvPr>
              <p:cNvGrpSpPr/>
              <p:nvPr/>
            </p:nvGrpSpPr>
            <p:grpSpPr>
              <a:xfrm flipH="1">
                <a:off x="6885305" y="4294447"/>
                <a:ext cx="161925" cy="180975"/>
                <a:chOff x="5772150" y="2628900"/>
                <a:chExt cx="161925" cy="180975"/>
              </a:xfrm>
            </p:grpSpPr>
            <p:cxnSp>
              <p:nvCxnSpPr>
                <p:cNvPr id="719" name="Straight Connector 175">
                  <a:extLst>
                    <a:ext uri="{FF2B5EF4-FFF2-40B4-BE49-F238E27FC236}">
                      <a16:creationId xmlns:a16="http://schemas.microsoft.com/office/drawing/2014/main" id="{8B8B8CB9-1791-4023-875B-367243701D0C}"/>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20" name="Group 91">
                  <a:extLst>
                    <a:ext uri="{FF2B5EF4-FFF2-40B4-BE49-F238E27FC236}">
                      <a16:creationId xmlns:a16="http://schemas.microsoft.com/office/drawing/2014/main" id="{6AD75263-A27E-4C18-99F5-06802675F103}"/>
                    </a:ext>
                  </a:extLst>
                </p:cNvPr>
                <p:cNvGrpSpPr/>
                <p:nvPr/>
              </p:nvGrpSpPr>
              <p:grpSpPr>
                <a:xfrm>
                  <a:off x="5772150" y="2790825"/>
                  <a:ext cx="152400" cy="19050"/>
                  <a:chOff x="5105400" y="3200400"/>
                  <a:chExt cx="152400" cy="19050"/>
                </a:xfrm>
              </p:grpSpPr>
              <p:cxnSp>
                <p:nvCxnSpPr>
                  <p:cNvPr id="721" name="Straight Connector 177">
                    <a:extLst>
                      <a:ext uri="{FF2B5EF4-FFF2-40B4-BE49-F238E27FC236}">
                        <a16:creationId xmlns:a16="http://schemas.microsoft.com/office/drawing/2014/main" id="{566C584B-ECC5-46A7-AAD7-916CD3606DB6}"/>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Straight Connector 178">
                    <a:extLst>
                      <a:ext uri="{FF2B5EF4-FFF2-40B4-BE49-F238E27FC236}">
                        <a16:creationId xmlns:a16="http://schemas.microsoft.com/office/drawing/2014/main" id="{44EB88A7-CD9C-4035-9A77-729952E125F3}"/>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18" name="Straight Connector 171">
                <a:extLst>
                  <a:ext uri="{FF2B5EF4-FFF2-40B4-BE49-F238E27FC236}">
                    <a16:creationId xmlns:a16="http://schemas.microsoft.com/office/drawing/2014/main" id="{5926CA50-616B-4088-BBD0-47593D1251B5}"/>
                  </a:ext>
                </a:extLst>
              </p:cNvPr>
              <p:cNvCxnSpPr/>
              <p:nvPr/>
            </p:nvCxnSpPr>
            <p:spPr>
              <a:xfrm flipH="1">
                <a:off x="6713855" y="4294447"/>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711" name="Group 91">
              <a:extLst>
                <a:ext uri="{FF2B5EF4-FFF2-40B4-BE49-F238E27FC236}">
                  <a16:creationId xmlns:a16="http://schemas.microsoft.com/office/drawing/2014/main" id="{A7ADA20F-B25B-4B1A-AC67-27EAEF248CA1}"/>
                </a:ext>
              </a:extLst>
            </p:cNvPr>
            <p:cNvGrpSpPr/>
            <p:nvPr/>
          </p:nvGrpSpPr>
          <p:grpSpPr>
            <a:xfrm>
              <a:off x="6247130" y="5095182"/>
              <a:ext cx="152400" cy="19050"/>
              <a:chOff x="5105400" y="3200400"/>
              <a:chExt cx="152400" cy="19050"/>
            </a:xfrm>
          </p:grpSpPr>
          <p:cxnSp>
            <p:nvCxnSpPr>
              <p:cNvPr id="715" name="Straight Connector 29">
                <a:extLst>
                  <a:ext uri="{FF2B5EF4-FFF2-40B4-BE49-F238E27FC236}">
                    <a16:creationId xmlns:a16="http://schemas.microsoft.com/office/drawing/2014/main" id="{2DA5718C-1F45-4EEE-931A-BB924E3CE80F}"/>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6" name="Straight Connector 30">
                <a:extLst>
                  <a:ext uri="{FF2B5EF4-FFF2-40B4-BE49-F238E27FC236}">
                    <a16:creationId xmlns:a16="http://schemas.microsoft.com/office/drawing/2014/main" id="{98FB8190-8CFD-432C-82CA-161CB1CF71D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2" name="Grupo 711">
              <a:extLst>
                <a:ext uri="{FF2B5EF4-FFF2-40B4-BE49-F238E27FC236}">
                  <a16:creationId xmlns:a16="http://schemas.microsoft.com/office/drawing/2014/main" id="{2F16DD25-530E-4630-9BC2-1A5E2097363E}"/>
                </a:ext>
              </a:extLst>
            </p:cNvPr>
            <p:cNvGrpSpPr/>
            <p:nvPr/>
          </p:nvGrpSpPr>
          <p:grpSpPr>
            <a:xfrm>
              <a:off x="6297306" y="4650371"/>
              <a:ext cx="341760" cy="285120"/>
              <a:chOff x="6678306" y="4011561"/>
              <a:chExt cx="341760" cy="285120"/>
            </a:xfrm>
          </p:grpSpPr>
          <p:sp>
            <p:nvSpPr>
              <p:cNvPr id="713" name="TextBox 153">
                <a:extLst>
                  <a:ext uri="{FF2B5EF4-FFF2-40B4-BE49-F238E27FC236}">
                    <a16:creationId xmlns:a16="http://schemas.microsoft.com/office/drawing/2014/main" id="{1D98ABF1-B94C-45A1-8D0C-0D822776F637}"/>
                  </a:ext>
                </a:extLst>
              </p:cNvPr>
              <p:cNvSpPr txBox="1"/>
              <p:nvPr/>
            </p:nvSpPr>
            <p:spPr>
              <a:xfrm flipH="1">
                <a:off x="6678306" y="4016176"/>
                <a:ext cx="341760" cy="276999"/>
              </a:xfrm>
              <a:prstGeom prst="rect">
                <a:avLst/>
              </a:prstGeom>
              <a:noFill/>
            </p:spPr>
            <p:txBody>
              <a:bodyPr wrap="none" rtlCol="0">
                <a:spAutoFit/>
              </a:bodyPr>
              <a:lstStyle/>
              <a:p>
                <a:pPr algn="ctr"/>
                <a:r>
                  <a:rPr lang="es-CL" sz="1200" dirty="0"/>
                  <a:t>60</a:t>
                </a:r>
                <a:endParaRPr lang="es-CL" sz="1200" baseline="-25000" dirty="0"/>
              </a:p>
            </p:txBody>
          </p:sp>
          <p:sp>
            <p:nvSpPr>
              <p:cNvPr id="714" name="Oval 154">
                <a:extLst>
                  <a:ext uri="{FF2B5EF4-FFF2-40B4-BE49-F238E27FC236}">
                    <a16:creationId xmlns:a16="http://schemas.microsoft.com/office/drawing/2014/main" id="{BC0D1014-6257-4594-8A27-F5CB39A0BE1A}"/>
                  </a:ext>
                </a:extLst>
              </p:cNvPr>
              <p:cNvSpPr>
                <a:spLocks noChangeAspect="1"/>
              </p:cNvSpPr>
              <p:nvPr/>
            </p:nvSpPr>
            <p:spPr>
              <a:xfrm flipH="1">
                <a:off x="6703525"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grpSp>
      </p:grpSp>
      <p:grpSp>
        <p:nvGrpSpPr>
          <p:cNvPr id="646" name="Grupo 645">
            <a:extLst>
              <a:ext uri="{FF2B5EF4-FFF2-40B4-BE49-F238E27FC236}">
                <a16:creationId xmlns:a16="http://schemas.microsoft.com/office/drawing/2014/main" id="{2D070F6D-A890-4AF8-AE93-1E85346FC870}"/>
              </a:ext>
            </a:extLst>
          </p:cNvPr>
          <p:cNvGrpSpPr/>
          <p:nvPr/>
        </p:nvGrpSpPr>
        <p:grpSpPr>
          <a:xfrm>
            <a:off x="7661495" y="5377349"/>
            <a:ext cx="1515369" cy="1457960"/>
            <a:chOff x="6465085" y="3656767"/>
            <a:chExt cx="1515369" cy="1457960"/>
          </a:xfrm>
        </p:grpSpPr>
        <p:cxnSp>
          <p:nvCxnSpPr>
            <p:cNvPr id="658" name="Straight Connector 156">
              <a:extLst>
                <a:ext uri="{FF2B5EF4-FFF2-40B4-BE49-F238E27FC236}">
                  <a16:creationId xmlns:a16="http://schemas.microsoft.com/office/drawing/2014/main" id="{23F6C930-F340-4B74-8991-D1019C241E5B}"/>
                </a:ext>
              </a:extLst>
            </p:cNvPr>
            <p:cNvCxnSpPr>
              <a:cxnSpLocks/>
              <a:stCxn id="665" idx="5"/>
              <a:endCxn id="714" idx="0"/>
            </p:cNvCxnSpPr>
            <p:nvPr/>
          </p:nvCxnSpPr>
          <p:spPr>
            <a:xfrm flipH="1">
              <a:off x="6465085" y="4363978"/>
              <a:ext cx="163746"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59" name="Grupo 658">
              <a:extLst>
                <a:ext uri="{FF2B5EF4-FFF2-40B4-BE49-F238E27FC236}">
                  <a16:creationId xmlns:a16="http://schemas.microsoft.com/office/drawing/2014/main" id="{AC89DEC4-7DE6-4E65-A61E-0AFFA932199B}"/>
                </a:ext>
              </a:extLst>
            </p:cNvPr>
            <p:cNvGrpSpPr/>
            <p:nvPr/>
          </p:nvGrpSpPr>
          <p:grpSpPr>
            <a:xfrm>
              <a:off x="6574742" y="3656767"/>
              <a:ext cx="1405712" cy="1457960"/>
              <a:chOff x="6574742" y="3656767"/>
              <a:chExt cx="1405712" cy="1457960"/>
            </a:xfrm>
          </p:grpSpPr>
          <p:sp>
            <p:nvSpPr>
              <p:cNvPr id="660" name="TextBox 38">
                <a:extLst>
                  <a:ext uri="{FF2B5EF4-FFF2-40B4-BE49-F238E27FC236}">
                    <a16:creationId xmlns:a16="http://schemas.microsoft.com/office/drawing/2014/main" id="{CCB9E819-91AC-4D50-9198-99625083921F}"/>
                  </a:ext>
                </a:extLst>
              </p:cNvPr>
              <p:cNvSpPr txBox="1"/>
              <p:nvPr/>
            </p:nvSpPr>
            <p:spPr>
              <a:xfrm flipH="1">
                <a:off x="7027370" y="3671728"/>
                <a:ext cx="341760" cy="276999"/>
              </a:xfrm>
              <a:prstGeom prst="rect">
                <a:avLst/>
              </a:prstGeom>
              <a:noFill/>
            </p:spPr>
            <p:txBody>
              <a:bodyPr wrap="none" rtlCol="0">
                <a:spAutoFit/>
              </a:bodyPr>
              <a:lstStyle/>
              <a:p>
                <a:pPr algn="ctr"/>
                <a:r>
                  <a:rPr lang="es-CL" sz="1200" dirty="0"/>
                  <a:t>75</a:t>
                </a:r>
                <a:endParaRPr lang="es-CL" sz="1200" baseline="-25000" dirty="0"/>
              </a:p>
            </p:txBody>
          </p:sp>
          <p:sp>
            <p:nvSpPr>
              <p:cNvPr id="661" name="Oval 39">
                <a:extLst>
                  <a:ext uri="{FF2B5EF4-FFF2-40B4-BE49-F238E27FC236}">
                    <a16:creationId xmlns:a16="http://schemas.microsoft.com/office/drawing/2014/main" id="{3C66A979-2AF2-40A4-AD8C-BA1513811E5A}"/>
                  </a:ext>
                </a:extLst>
              </p:cNvPr>
              <p:cNvSpPr>
                <a:spLocks noChangeAspect="1"/>
              </p:cNvSpPr>
              <p:nvPr/>
            </p:nvSpPr>
            <p:spPr>
              <a:xfrm flipH="1">
                <a:off x="7047324" y="36567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662" name="TextBox 144">
                <a:extLst>
                  <a:ext uri="{FF2B5EF4-FFF2-40B4-BE49-F238E27FC236}">
                    <a16:creationId xmlns:a16="http://schemas.microsoft.com/office/drawing/2014/main" id="{6608FD10-E089-4CD4-AA2F-70E1D5CBFBCE}"/>
                  </a:ext>
                </a:extLst>
              </p:cNvPr>
              <p:cNvSpPr txBox="1"/>
              <p:nvPr/>
            </p:nvSpPr>
            <p:spPr>
              <a:xfrm flipH="1">
                <a:off x="7384965" y="4135574"/>
                <a:ext cx="341760" cy="276999"/>
              </a:xfrm>
              <a:prstGeom prst="rect">
                <a:avLst/>
              </a:prstGeom>
              <a:noFill/>
            </p:spPr>
            <p:txBody>
              <a:bodyPr wrap="none" rtlCol="0">
                <a:spAutoFit/>
              </a:bodyPr>
              <a:lstStyle/>
              <a:p>
                <a:pPr algn="ctr"/>
                <a:r>
                  <a:rPr lang="es-CL" sz="1200" dirty="0"/>
                  <a:t>90</a:t>
                </a:r>
                <a:endParaRPr lang="es-CL" sz="1200" baseline="-25000" dirty="0"/>
              </a:p>
            </p:txBody>
          </p:sp>
          <p:sp>
            <p:nvSpPr>
              <p:cNvPr id="663" name="Oval 41">
                <a:extLst>
                  <a:ext uri="{FF2B5EF4-FFF2-40B4-BE49-F238E27FC236}">
                    <a16:creationId xmlns:a16="http://schemas.microsoft.com/office/drawing/2014/main" id="{2720CA88-0D72-47AD-BE4C-CDC658914043}"/>
                  </a:ext>
                </a:extLst>
              </p:cNvPr>
              <p:cNvSpPr>
                <a:spLocks noChangeAspect="1"/>
              </p:cNvSpPr>
              <p:nvPr/>
            </p:nvSpPr>
            <p:spPr>
              <a:xfrm flipH="1">
                <a:off x="7392665"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664" name="TextBox 146">
                <a:extLst>
                  <a:ext uri="{FF2B5EF4-FFF2-40B4-BE49-F238E27FC236}">
                    <a16:creationId xmlns:a16="http://schemas.microsoft.com/office/drawing/2014/main" id="{C6E77F25-9F68-4315-A41D-8AFF77746511}"/>
                  </a:ext>
                </a:extLst>
              </p:cNvPr>
              <p:cNvSpPr txBox="1"/>
              <p:nvPr/>
            </p:nvSpPr>
            <p:spPr>
              <a:xfrm flipH="1">
                <a:off x="6574742" y="4135574"/>
                <a:ext cx="341760" cy="276999"/>
              </a:xfrm>
              <a:prstGeom prst="rect">
                <a:avLst/>
              </a:prstGeom>
              <a:noFill/>
            </p:spPr>
            <p:txBody>
              <a:bodyPr wrap="none" rtlCol="0">
                <a:spAutoFit/>
              </a:bodyPr>
              <a:lstStyle/>
              <a:p>
                <a:pPr algn="ctr"/>
                <a:r>
                  <a:rPr lang="es-CL" sz="1200" dirty="0"/>
                  <a:t>65</a:t>
                </a:r>
                <a:endParaRPr lang="es-CL" sz="1200" baseline="-25000" dirty="0"/>
              </a:p>
            </p:txBody>
          </p:sp>
          <p:sp>
            <p:nvSpPr>
              <p:cNvPr id="665" name="Oval 147">
                <a:extLst>
                  <a:ext uri="{FF2B5EF4-FFF2-40B4-BE49-F238E27FC236}">
                    <a16:creationId xmlns:a16="http://schemas.microsoft.com/office/drawing/2014/main" id="{2CFFE9A3-8C41-4B51-9B60-BA84CF0DD183}"/>
                  </a:ext>
                </a:extLst>
              </p:cNvPr>
              <p:cNvSpPr>
                <a:spLocks noChangeAspect="1"/>
              </p:cNvSpPr>
              <p:nvPr/>
            </p:nvSpPr>
            <p:spPr>
              <a:xfrm flipH="1">
                <a:off x="6587076"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666" name="Straight Connector 149">
                <a:extLst>
                  <a:ext uri="{FF2B5EF4-FFF2-40B4-BE49-F238E27FC236}">
                    <a16:creationId xmlns:a16="http://schemas.microsoft.com/office/drawing/2014/main" id="{23B0A9E2-CEBA-44DE-9197-E9B10869D899}"/>
                  </a:ext>
                </a:extLst>
              </p:cNvPr>
              <p:cNvCxnSpPr>
                <a:cxnSpLocks/>
                <a:stCxn id="661" idx="3"/>
                <a:endCxn id="663" idx="0"/>
              </p:cNvCxnSpPr>
              <p:nvPr/>
            </p:nvCxnSpPr>
            <p:spPr>
              <a:xfrm>
                <a:off x="7290689" y="3900132"/>
                <a:ext cx="244536" cy="22048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Straight Connector 150">
                <a:extLst>
                  <a:ext uri="{FF2B5EF4-FFF2-40B4-BE49-F238E27FC236}">
                    <a16:creationId xmlns:a16="http://schemas.microsoft.com/office/drawing/2014/main" id="{B5225241-498E-4E10-8A7D-A22A04F696CE}"/>
                  </a:ext>
                </a:extLst>
              </p:cNvPr>
              <p:cNvCxnSpPr>
                <a:cxnSpLocks/>
                <a:stCxn id="661" idx="5"/>
                <a:endCxn id="665" idx="0"/>
              </p:cNvCxnSpPr>
              <p:nvPr/>
            </p:nvCxnSpPr>
            <p:spPr>
              <a:xfrm flipH="1">
                <a:off x="6729636" y="390013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668" name="TextBox 151">
                <a:extLst>
                  <a:ext uri="{FF2B5EF4-FFF2-40B4-BE49-F238E27FC236}">
                    <a16:creationId xmlns:a16="http://schemas.microsoft.com/office/drawing/2014/main" id="{EA076A94-7410-408B-B3D1-2467486B7A64}"/>
                  </a:ext>
                </a:extLst>
              </p:cNvPr>
              <p:cNvSpPr txBox="1"/>
              <p:nvPr/>
            </p:nvSpPr>
            <p:spPr>
              <a:xfrm flipH="1">
                <a:off x="6719311" y="4658658"/>
                <a:ext cx="341760" cy="276999"/>
              </a:xfrm>
              <a:prstGeom prst="rect">
                <a:avLst/>
              </a:prstGeom>
              <a:noFill/>
            </p:spPr>
            <p:txBody>
              <a:bodyPr wrap="none" rtlCol="0">
                <a:spAutoFit/>
              </a:bodyPr>
              <a:lstStyle/>
              <a:p>
                <a:pPr algn="ctr"/>
                <a:r>
                  <a:rPr lang="es-CL" sz="1200" dirty="0"/>
                  <a:t>70</a:t>
                </a:r>
                <a:endParaRPr lang="es-CL" sz="1200" baseline="-25000" dirty="0"/>
              </a:p>
            </p:txBody>
          </p:sp>
          <p:sp>
            <p:nvSpPr>
              <p:cNvPr id="669" name="Oval 152">
                <a:extLst>
                  <a:ext uri="{FF2B5EF4-FFF2-40B4-BE49-F238E27FC236}">
                    <a16:creationId xmlns:a16="http://schemas.microsoft.com/office/drawing/2014/main" id="{EF988D51-5D23-4237-8720-ADC668A44BA9}"/>
                  </a:ext>
                </a:extLst>
              </p:cNvPr>
              <p:cNvSpPr>
                <a:spLocks noChangeAspect="1"/>
              </p:cNvSpPr>
              <p:nvPr/>
            </p:nvSpPr>
            <p:spPr>
              <a:xfrm flipH="1">
                <a:off x="674433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670" name="Straight Connector 155">
                <a:extLst>
                  <a:ext uri="{FF2B5EF4-FFF2-40B4-BE49-F238E27FC236}">
                    <a16:creationId xmlns:a16="http://schemas.microsoft.com/office/drawing/2014/main" id="{01E13CFB-7A9F-40F9-BA7A-528D724E7F48}"/>
                  </a:ext>
                </a:extLst>
              </p:cNvPr>
              <p:cNvCxnSpPr>
                <a:cxnSpLocks/>
                <a:stCxn id="665" idx="3"/>
                <a:endCxn id="669" idx="0"/>
              </p:cNvCxnSpPr>
              <p:nvPr/>
            </p:nvCxnSpPr>
            <p:spPr>
              <a:xfrm>
                <a:off x="6830441" y="436397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71" name="Group 99">
                <a:extLst>
                  <a:ext uri="{FF2B5EF4-FFF2-40B4-BE49-F238E27FC236}">
                    <a16:creationId xmlns:a16="http://schemas.microsoft.com/office/drawing/2014/main" id="{43E3C29B-5212-40DD-8B6E-E1E8B207B4CC}"/>
                  </a:ext>
                </a:extLst>
              </p:cNvPr>
              <p:cNvGrpSpPr/>
              <p:nvPr/>
            </p:nvGrpSpPr>
            <p:grpSpPr>
              <a:xfrm flipH="1">
                <a:off x="6675755" y="4933752"/>
                <a:ext cx="419100" cy="180975"/>
                <a:chOff x="5772150" y="2628900"/>
                <a:chExt cx="419100" cy="180975"/>
              </a:xfrm>
            </p:grpSpPr>
            <p:grpSp>
              <p:nvGrpSpPr>
                <p:cNvPr id="700" name="Group 92">
                  <a:extLst>
                    <a:ext uri="{FF2B5EF4-FFF2-40B4-BE49-F238E27FC236}">
                      <a16:creationId xmlns:a16="http://schemas.microsoft.com/office/drawing/2014/main" id="{BB17D9A2-FB63-4C29-BF7E-030254FB6E4C}"/>
                    </a:ext>
                  </a:extLst>
                </p:cNvPr>
                <p:cNvGrpSpPr/>
                <p:nvPr/>
              </p:nvGrpSpPr>
              <p:grpSpPr>
                <a:xfrm>
                  <a:off x="5772150" y="2628900"/>
                  <a:ext cx="161925" cy="180975"/>
                  <a:chOff x="5772150" y="2628900"/>
                  <a:chExt cx="161925" cy="180975"/>
                </a:xfrm>
              </p:grpSpPr>
              <p:cxnSp>
                <p:nvCxnSpPr>
                  <p:cNvPr id="706" name="Straight Connector 164">
                    <a:extLst>
                      <a:ext uri="{FF2B5EF4-FFF2-40B4-BE49-F238E27FC236}">
                        <a16:creationId xmlns:a16="http://schemas.microsoft.com/office/drawing/2014/main" id="{DD193538-D590-4F65-A2D8-A5DA1EA91244}"/>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07" name="Group 91">
                    <a:extLst>
                      <a:ext uri="{FF2B5EF4-FFF2-40B4-BE49-F238E27FC236}">
                        <a16:creationId xmlns:a16="http://schemas.microsoft.com/office/drawing/2014/main" id="{23DDAFE4-6908-464D-AC60-3FE84BC7E231}"/>
                      </a:ext>
                    </a:extLst>
                  </p:cNvPr>
                  <p:cNvGrpSpPr/>
                  <p:nvPr/>
                </p:nvGrpSpPr>
                <p:grpSpPr>
                  <a:xfrm>
                    <a:off x="5772150" y="2790825"/>
                    <a:ext cx="152400" cy="19050"/>
                    <a:chOff x="5105400" y="3200400"/>
                    <a:chExt cx="152400" cy="19050"/>
                  </a:xfrm>
                </p:grpSpPr>
                <p:cxnSp>
                  <p:nvCxnSpPr>
                    <p:cNvPr id="708" name="Straight Connector 166">
                      <a:extLst>
                        <a:ext uri="{FF2B5EF4-FFF2-40B4-BE49-F238E27FC236}">
                          <a16:creationId xmlns:a16="http://schemas.microsoft.com/office/drawing/2014/main" id="{EE025893-3AC2-4C4E-ABCA-363BE5C65345}"/>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9" name="Straight Connector 167">
                      <a:extLst>
                        <a:ext uri="{FF2B5EF4-FFF2-40B4-BE49-F238E27FC236}">
                          <a16:creationId xmlns:a16="http://schemas.microsoft.com/office/drawing/2014/main" id="{9B25F45A-6AD0-415F-80EF-44DD974DA74C}"/>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01" name="Group 93">
                  <a:extLst>
                    <a:ext uri="{FF2B5EF4-FFF2-40B4-BE49-F238E27FC236}">
                      <a16:creationId xmlns:a16="http://schemas.microsoft.com/office/drawing/2014/main" id="{0A112128-13F8-4548-B554-26E84A10FB4B}"/>
                    </a:ext>
                  </a:extLst>
                </p:cNvPr>
                <p:cNvGrpSpPr/>
                <p:nvPr/>
              </p:nvGrpSpPr>
              <p:grpSpPr>
                <a:xfrm flipH="1">
                  <a:off x="6029325" y="2628900"/>
                  <a:ext cx="161925" cy="180975"/>
                  <a:chOff x="5772150" y="2628900"/>
                  <a:chExt cx="161925" cy="180975"/>
                </a:xfrm>
              </p:grpSpPr>
              <p:cxnSp>
                <p:nvCxnSpPr>
                  <p:cNvPr id="702" name="Straight Connector 160">
                    <a:extLst>
                      <a:ext uri="{FF2B5EF4-FFF2-40B4-BE49-F238E27FC236}">
                        <a16:creationId xmlns:a16="http://schemas.microsoft.com/office/drawing/2014/main" id="{D2351872-BE5D-4905-99DF-691EAE733D06}"/>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703" name="Group 91">
                    <a:extLst>
                      <a:ext uri="{FF2B5EF4-FFF2-40B4-BE49-F238E27FC236}">
                        <a16:creationId xmlns:a16="http://schemas.microsoft.com/office/drawing/2014/main" id="{E02B2D88-319B-483F-B8E9-5FA5FCFA8DC9}"/>
                      </a:ext>
                    </a:extLst>
                  </p:cNvPr>
                  <p:cNvGrpSpPr/>
                  <p:nvPr/>
                </p:nvGrpSpPr>
                <p:grpSpPr>
                  <a:xfrm>
                    <a:off x="5772150" y="2790825"/>
                    <a:ext cx="152400" cy="19050"/>
                    <a:chOff x="5105400" y="3200400"/>
                    <a:chExt cx="152400" cy="19050"/>
                  </a:xfrm>
                </p:grpSpPr>
                <p:cxnSp>
                  <p:nvCxnSpPr>
                    <p:cNvPr id="704" name="Straight Connector 162">
                      <a:extLst>
                        <a:ext uri="{FF2B5EF4-FFF2-40B4-BE49-F238E27FC236}">
                          <a16:creationId xmlns:a16="http://schemas.microsoft.com/office/drawing/2014/main" id="{41F1851E-B6B3-44D8-9357-B96A66ADB8D8}"/>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5" name="Straight Connector 163">
                      <a:extLst>
                        <a:ext uri="{FF2B5EF4-FFF2-40B4-BE49-F238E27FC236}">
                          <a16:creationId xmlns:a16="http://schemas.microsoft.com/office/drawing/2014/main" id="{A98BD337-5254-4A5B-A554-5129C129894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72" name="TextBox 179">
                <a:extLst>
                  <a:ext uri="{FF2B5EF4-FFF2-40B4-BE49-F238E27FC236}">
                    <a16:creationId xmlns:a16="http://schemas.microsoft.com/office/drawing/2014/main" id="{19DFBF21-F4EE-49EB-B4DB-2F3BC116BE5F}"/>
                  </a:ext>
                </a:extLst>
              </p:cNvPr>
              <p:cNvSpPr txBox="1"/>
              <p:nvPr/>
            </p:nvSpPr>
            <p:spPr>
              <a:xfrm flipH="1">
                <a:off x="7560146" y="4658658"/>
                <a:ext cx="420308" cy="276999"/>
              </a:xfrm>
              <a:prstGeom prst="rect">
                <a:avLst/>
              </a:prstGeom>
              <a:noFill/>
            </p:spPr>
            <p:txBody>
              <a:bodyPr wrap="none" rtlCol="0">
                <a:spAutoFit/>
              </a:bodyPr>
              <a:lstStyle/>
              <a:p>
                <a:pPr algn="ctr"/>
                <a:r>
                  <a:rPr lang="es-CL" sz="1200" dirty="0"/>
                  <a:t>100</a:t>
                </a:r>
                <a:endParaRPr lang="es-CL" sz="1200" baseline="-25000" dirty="0"/>
              </a:p>
            </p:txBody>
          </p:sp>
          <p:sp>
            <p:nvSpPr>
              <p:cNvPr id="673" name="Oval 180">
                <a:extLst>
                  <a:ext uri="{FF2B5EF4-FFF2-40B4-BE49-F238E27FC236}">
                    <a16:creationId xmlns:a16="http://schemas.microsoft.com/office/drawing/2014/main" id="{A9C694AA-3648-4223-92B7-C7F2F620AAAA}"/>
                  </a:ext>
                </a:extLst>
              </p:cNvPr>
              <p:cNvSpPr>
                <a:spLocks noChangeAspect="1"/>
              </p:cNvSpPr>
              <p:nvPr/>
            </p:nvSpPr>
            <p:spPr>
              <a:xfrm flipH="1">
                <a:off x="762444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674" name="TextBox 181">
                <a:extLst>
                  <a:ext uri="{FF2B5EF4-FFF2-40B4-BE49-F238E27FC236}">
                    <a16:creationId xmlns:a16="http://schemas.microsoft.com/office/drawing/2014/main" id="{D3782C40-8254-4677-955F-B346087E242A}"/>
                  </a:ext>
                </a:extLst>
              </p:cNvPr>
              <p:cNvSpPr txBox="1"/>
              <p:nvPr/>
            </p:nvSpPr>
            <p:spPr>
              <a:xfrm flipH="1">
                <a:off x="7189270" y="4667688"/>
                <a:ext cx="341760" cy="276999"/>
              </a:xfrm>
              <a:prstGeom prst="rect">
                <a:avLst/>
              </a:prstGeom>
              <a:noFill/>
            </p:spPr>
            <p:txBody>
              <a:bodyPr wrap="none" rtlCol="0">
                <a:spAutoFit/>
              </a:bodyPr>
              <a:lstStyle/>
              <a:p>
                <a:pPr algn="ctr"/>
                <a:r>
                  <a:rPr lang="es-CL" sz="1200" dirty="0"/>
                  <a:t>80</a:t>
                </a:r>
                <a:endParaRPr lang="es-CL" sz="1200" baseline="-25000" dirty="0"/>
              </a:p>
            </p:txBody>
          </p:sp>
          <p:sp>
            <p:nvSpPr>
              <p:cNvPr id="675" name="Oval 182">
                <a:extLst>
                  <a:ext uri="{FF2B5EF4-FFF2-40B4-BE49-F238E27FC236}">
                    <a16:creationId xmlns:a16="http://schemas.microsoft.com/office/drawing/2014/main" id="{B3E8125E-EC4B-42EB-8F77-F4BD7F5BD064}"/>
                  </a:ext>
                </a:extLst>
              </p:cNvPr>
              <p:cNvSpPr>
                <a:spLocks noChangeAspect="1"/>
              </p:cNvSpPr>
              <p:nvPr/>
            </p:nvSpPr>
            <p:spPr>
              <a:xfrm flipH="1">
                <a:off x="7206869" y="465037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676" name="Straight Connector 183">
                <a:extLst>
                  <a:ext uri="{FF2B5EF4-FFF2-40B4-BE49-F238E27FC236}">
                    <a16:creationId xmlns:a16="http://schemas.microsoft.com/office/drawing/2014/main" id="{4BE95118-F4B5-41B1-A2E6-C027E92BC765}"/>
                  </a:ext>
                </a:extLst>
              </p:cNvPr>
              <p:cNvCxnSpPr>
                <a:cxnSpLocks/>
                <a:stCxn id="663" idx="3"/>
              </p:cNvCxnSpPr>
              <p:nvPr/>
            </p:nvCxnSpPr>
            <p:spPr>
              <a:xfrm>
                <a:off x="7636030" y="436397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77" name="Straight Connector 184">
                <a:extLst>
                  <a:ext uri="{FF2B5EF4-FFF2-40B4-BE49-F238E27FC236}">
                    <a16:creationId xmlns:a16="http://schemas.microsoft.com/office/drawing/2014/main" id="{518BA605-2EFB-4353-AB49-963619FE3B4C}"/>
                  </a:ext>
                </a:extLst>
              </p:cNvPr>
              <p:cNvCxnSpPr>
                <a:cxnSpLocks/>
                <a:stCxn id="663" idx="5"/>
                <a:endCxn id="675" idx="0"/>
              </p:cNvCxnSpPr>
              <p:nvPr/>
            </p:nvCxnSpPr>
            <p:spPr>
              <a:xfrm flipH="1">
                <a:off x="7349429" y="436397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78" name="Group 99">
                <a:extLst>
                  <a:ext uri="{FF2B5EF4-FFF2-40B4-BE49-F238E27FC236}">
                    <a16:creationId xmlns:a16="http://schemas.microsoft.com/office/drawing/2014/main" id="{4C922967-A294-4A95-973F-300AFD148E5F}"/>
                  </a:ext>
                </a:extLst>
              </p:cNvPr>
              <p:cNvGrpSpPr/>
              <p:nvPr/>
            </p:nvGrpSpPr>
            <p:grpSpPr>
              <a:xfrm flipH="1">
                <a:off x="7555865" y="4933752"/>
                <a:ext cx="419100" cy="180975"/>
                <a:chOff x="5772150" y="2628900"/>
                <a:chExt cx="419100" cy="180975"/>
              </a:xfrm>
            </p:grpSpPr>
            <p:grpSp>
              <p:nvGrpSpPr>
                <p:cNvPr id="690" name="Group 92">
                  <a:extLst>
                    <a:ext uri="{FF2B5EF4-FFF2-40B4-BE49-F238E27FC236}">
                      <a16:creationId xmlns:a16="http://schemas.microsoft.com/office/drawing/2014/main" id="{1155AD90-0707-4F0D-9F17-042BBB462795}"/>
                    </a:ext>
                  </a:extLst>
                </p:cNvPr>
                <p:cNvGrpSpPr/>
                <p:nvPr/>
              </p:nvGrpSpPr>
              <p:grpSpPr>
                <a:xfrm>
                  <a:off x="5772150" y="2628900"/>
                  <a:ext cx="161925" cy="180975"/>
                  <a:chOff x="5772150" y="2628900"/>
                  <a:chExt cx="161925" cy="180975"/>
                </a:xfrm>
              </p:grpSpPr>
              <p:cxnSp>
                <p:nvCxnSpPr>
                  <p:cNvPr id="696" name="Straight Connector 192">
                    <a:extLst>
                      <a:ext uri="{FF2B5EF4-FFF2-40B4-BE49-F238E27FC236}">
                        <a16:creationId xmlns:a16="http://schemas.microsoft.com/office/drawing/2014/main" id="{419911FC-DB3B-4062-8267-C50546071983}"/>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97" name="Group 91">
                    <a:extLst>
                      <a:ext uri="{FF2B5EF4-FFF2-40B4-BE49-F238E27FC236}">
                        <a16:creationId xmlns:a16="http://schemas.microsoft.com/office/drawing/2014/main" id="{4189A08A-9EC4-47F7-BDB6-F19A3952DE54}"/>
                      </a:ext>
                    </a:extLst>
                  </p:cNvPr>
                  <p:cNvGrpSpPr/>
                  <p:nvPr/>
                </p:nvGrpSpPr>
                <p:grpSpPr>
                  <a:xfrm>
                    <a:off x="5772150" y="2790825"/>
                    <a:ext cx="152400" cy="19050"/>
                    <a:chOff x="5105400" y="3200400"/>
                    <a:chExt cx="152400" cy="19050"/>
                  </a:xfrm>
                </p:grpSpPr>
                <p:cxnSp>
                  <p:nvCxnSpPr>
                    <p:cNvPr id="698" name="Straight Connector 194">
                      <a:extLst>
                        <a:ext uri="{FF2B5EF4-FFF2-40B4-BE49-F238E27FC236}">
                          <a16:creationId xmlns:a16="http://schemas.microsoft.com/office/drawing/2014/main" id="{FCF4AB76-A025-4E97-AAB3-665370C04853}"/>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9" name="Straight Connector 195">
                      <a:extLst>
                        <a:ext uri="{FF2B5EF4-FFF2-40B4-BE49-F238E27FC236}">
                          <a16:creationId xmlns:a16="http://schemas.microsoft.com/office/drawing/2014/main" id="{F46D1A86-0B3E-4D39-A494-A7450707AFD4}"/>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91" name="Group 93">
                  <a:extLst>
                    <a:ext uri="{FF2B5EF4-FFF2-40B4-BE49-F238E27FC236}">
                      <a16:creationId xmlns:a16="http://schemas.microsoft.com/office/drawing/2014/main" id="{F87F33FA-75A2-48C1-97CE-E6D3D2601C4E}"/>
                    </a:ext>
                  </a:extLst>
                </p:cNvPr>
                <p:cNvGrpSpPr/>
                <p:nvPr/>
              </p:nvGrpSpPr>
              <p:grpSpPr>
                <a:xfrm flipH="1">
                  <a:off x="6029325" y="2628900"/>
                  <a:ext cx="161925" cy="180975"/>
                  <a:chOff x="5772150" y="2628900"/>
                  <a:chExt cx="161925" cy="180975"/>
                </a:xfrm>
              </p:grpSpPr>
              <p:cxnSp>
                <p:nvCxnSpPr>
                  <p:cNvPr id="692" name="Straight Connector 188">
                    <a:extLst>
                      <a:ext uri="{FF2B5EF4-FFF2-40B4-BE49-F238E27FC236}">
                        <a16:creationId xmlns:a16="http://schemas.microsoft.com/office/drawing/2014/main" id="{F13DC8E5-C07F-4810-89F7-04A0702F34E9}"/>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93" name="Group 91">
                    <a:extLst>
                      <a:ext uri="{FF2B5EF4-FFF2-40B4-BE49-F238E27FC236}">
                        <a16:creationId xmlns:a16="http://schemas.microsoft.com/office/drawing/2014/main" id="{51F2692F-5AAD-4A0A-8062-809D7C3C4DBB}"/>
                      </a:ext>
                    </a:extLst>
                  </p:cNvPr>
                  <p:cNvGrpSpPr/>
                  <p:nvPr/>
                </p:nvGrpSpPr>
                <p:grpSpPr>
                  <a:xfrm>
                    <a:off x="5772150" y="2790825"/>
                    <a:ext cx="152400" cy="19050"/>
                    <a:chOff x="5105400" y="3200400"/>
                    <a:chExt cx="152400" cy="19050"/>
                  </a:xfrm>
                </p:grpSpPr>
                <p:cxnSp>
                  <p:nvCxnSpPr>
                    <p:cNvPr id="694" name="Straight Connector 190">
                      <a:extLst>
                        <a:ext uri="{FF2B5EF4-FFF2-40B4-BE49-F238E27FC236}">
                          <a16:creationId xmlns:a16="http://schemas.microsoft.com/office/drawing/2014/main" id="{924E835A-9213-42D8-9C04-52101153ED0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5" name="Straight Connector 191">
                      <a:extLst>
                        <a:ext uri="{FF2B5EF4-FFF2-40B4-BE49-F238E27FC236}">
                          <a16:creationId xmlns:a16="http://schemas.microsoft.com/office/drawing/2014/main" id="{F05A10CE-6811-4DAB-96B8-4F9D55C293D8}"/>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679" name="Group 110">
                <a:extLst>
                  <a:ext uri="{FF2B5EF4-FFF2-40B4-BE49-F238E27FC236}">
                    <a16:creationId xmlns:a16="http://schemas.microsoft.com/office/drawing/2014/main" id="{A7859074-AAEB-473A-AE27-82480DB98CAD}"/>
                  </a:ext>
                </a:extLst>
              </p:cNvPr>
              <p:cNvGrpSpPr/>
              <p:nvPr/>
            </p:nvGrpSpPr>
            <p:grpSpPr>
              <a:xfrm flipH="1">
                <a:off x="7127240" y="4933257"/>
                <a:ext cx="419100" cy="180975"/>
                <a:chOff x="5772150" y="2628900"/>
                <a:chExt cx="419100" cy="180975"/>
              </a:xfrm>
            </p:grpSpPr>
            <p:grpSp>
              <p:nvGrpSpPr>
                <p:cNvPr id="680" name="Group 92">
                  <a:extLst>
                    <a:ext uri="{FF2B5EF4-FFF2-40B4-BE49-F238E27FC236}">
                      <a16:creationId xmlns:a16="http://schemas.microsoft.com/office/drawing/2014/main" id="{F1274117-9D2A-4E6C-80A2-50EB6C88D84E}"/>
                    </a:ext>
                  </a:extLst>
                </p:cNvPr>
                <p:cNvGrpSpPr/>
                <p:nvPr/>
              </p:nvGrpSpPr>
              <p:grpSpPr>
                <a:xfrm>
                  <a:off x="5772150" y="2628900"/>
                  <a:ext cx="161925" cy="180975"/>
                  <a:chOff x="5772150" y="2628900"/>
                  <a:chExt cx="161925" cy="180975"/>
                </a:xfrm>
              </p:grpSpPr>
              <p:cxnSp>
                <p:nvCxnSpPr>
                  <p:cNvPr id="686" name="Straight Connector 203">
                    <a:extLst>
                      <a:ext uri="{FF2B5EF4-FFF2-40B4-BE49-F238E27FC236}">
                        <a16:creationId xmlns:a16="http://schemas.microsoft.com/office/drawing/2014/main" id="{09E70E22-1BA3-4B24-90B6-2B09F4FEC066}"/>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87" name="Group 91">
                    <a:extLst>
                      <a:ext uri="{FF2B5EF4-FFF2-40B4-BE49-F238E27FC236}">
                        <a16:creationId xmlns:a16="http://schemas.microsoft.com/office/drawing/2014/main" id="{2B26F95B-5BEE-40D9-A43D-7906A5C5D043}"/>
                      </a:ext>
                    </a:extLst>
                  </p:cNvPr>
                  <p:cNvGrpSpPr/>
                  <p:nvPr/>
                </p:nvGrpSpPr>
                <p:grpSpPr>
                  <a:xfrm>
                    <a:off x="5772150" y="2790825"/>
                    <a:ext cx="152400" cy="19050"/>
                    <a:chOff x="5105400" y="3200400"/>
                    <a:chExt cx="152400" cy="19050"/>
                  </a:xfrm>
                </p:grpSpPr>
                <p:cxnSp>
                  <p:nvCxnSpPr>
                    <p:cNvPr id="688" name="Straight Connector 205">
                      <a:extLst>
                        <a:ext uri="{FF2B5EF4-FFF2-40B4-BE49-F238E27FC236}">
                          <a16:creationId xmlns:a16="http://schemas.microsoft.com/office/drawing/2014/main" id="{2051B1DC-2A0B-44E1-B8E7-FC6BB78DCD4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9" name="Straight Connector 206">
                      <a:extLst>
                        <a:ext uri="{FF2B5EF4-FFF2-40B4-BE49-F238E27FC236}">
                          <a16:creationId xmlns:a16="http://schemas.microsoft.com/office/drawing/2014/main" id="{CE17BB2D-428C-426D-BB4E-D1BC5380D08D}"/>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1" name="Group 93">
                  <a:extLst>
                    <a:ext uri="{FF2B5EF4-FFF2-40B4-BE49-F238E27FC236}">
                      <a16:creationId xmlns:a16="http://schemas.microsoft.com/office/drawing/2014/main" id="{7C7EC8FA-EEAD-4C9B-AE65-85FF0483BEA3}"/>
                    </a:ext>
                  </a:extLst>
                </p:cNvPr>
                <p:cNvGrpSpPr/>
                <p:nvPr/>
              </p:nvGrpSpPr>
              <p:grpSpPr>
                <a:xfrm flipH="1">
                  <a:off x="6029325" y="2628900"/>
                  <a:ext cx="161925" cy="180975"/>
                  <a:chOff x="5772150" y="2628900"/>
                  <a:chExt cx="161925" cy="180975"/>
                </a:xfrm>
              </p:grpSpPr>
              <p:cxnSp>
                <p:nvCxnSpPr>
                  <p:cNvPr id="682" name="Straight Connector 199">
                    <a:extLst>
                      <a:ext uri="{FF2B5EF4-FFF2-40B4-BE49-F238E27FC236}">
                        <a16:creationId xmlns:a16="http://schemas.microsoft.com/office/drawing/2014/main" id="{A662A48E-F8DD-4588-B183-0AAAD5B6D2FD}"/>
                      </a:ext>
                    </a:extLst>
                  </p:cNvPr>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83" name="Group 91">
                    <a:extLst>
                      <a:ext uri="{FF2B5EF4-FFF2-40B4-BE49-F238E27FC236}">
                        <a16:creationId xmlns:a16="http://schemas.microsoft.com/office/drawing/2014/main" id="{AA850878-40C4-4F13-864E-4DFFEA0F521D}"/>
                      </a:ext>
                    </a:extLst>
                  </p:cNvPr>
                  <p:cNvGrpSpPr/>
                  <p:nvPr/>
                </p:nvGrpSpPr>
                <p:grpSpPr>
                  <a:xfrm>
                    <a:off x="5772150" y="2790825"/>
                    <a:ext cx="152400" cy="19050"/>
                    <a:chOff x="5105400" y="3200400"/>
                    <a:chExt cx="152400" cy="19050"/>
                  </a:xfrm>
                </p:grpSpPr>
                <p:cxnSp>
                  <p:nvCxnSpPr>
                    <p:cNvPr id="684" name="Straight Connector 201">
                      <a:extLst>
                        <a:ext uri="{FF2B5EF4-FFF2-40B4-BE49-F238E27FC236}">
                          <a16:creationId xmlns:a16="http://schemas.microsoft.com/office/drawing/2014/main" id="{F2DDE244-7E04-41F1-847F-434807C45F01}"/>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5" name="Straight Connector 202">
                      <a:extLst>
                        <a:ext uri="{FF2B5EF4-FFF2-40B4-BE49-F238E27FC236}">
                          <a16:creationId xmlns:a16="http://schemas.microsoft.com/office/drawing/2014/main" id="{77A2DFCE-4D4F-4444-9A00-526A229C8581}"/>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48" name="Grupo 647">
            <a:extLst>
              <a:ext uri="{FF2B5EF4-FFF2-40B4-BE49-F238E27FC236}">
                <a16:creationId xmlns:a16="http://schemas.microsoft.com/office/drawing/2014/main" id="{0694B2BD-6EEA-4056-B03F-AF111B3F5E31}"/>
              </a:ext>
            </a:extLst>
          </p:cNvPr>
          <p:cNvGrpSpPr/>
          <p:nvPr/>
        </p:nvGrpSpPr>
        <p:grpSpPr>
          <a:xfrm>
            <a:off x="7491605" y="6371681"/>
            <a:ext cx="341760" cy="285120"/>
            <a:chOff x="6652292" y="4531960"/>
            <a:chExt cx="341760" cy="285120"/>
          </a:xfrm>
        </p:grpSpPr>
        <p:sp>
          <p:nvSpPr>
            <p:cNvPr id="656" name="Oval 154">
              <a:extLst>
                <a:ext uri="{FF2B5EF4-FFF2-40B4-BE49-F238E27FC236}">
                  <a16:creationId xmlns:a16="http://schemas.microsoft.com/office/drawing/2014/main" id="{8709AE15-7020-48D2-B2D9-C903821AE678}"/>
                </a:ext>
              </a:extLst>
            </p:cNvPr>
            <p:cNvSpPr>
              <a:spLocks noChangeAspect="1"/>
            </p:cNvSpPr>
            <p:nvPr/>
          </p:nvSpPr>
          <p:spPr>
            <a:xfrm flipH="1">
              <a:off x="6680612" y="4531960"/>
              <a:ext cx="285120" cy="28512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657" name="TextBox 153">
              <a:extLst>
                <a:ext uri="{FF2B5EF4-FFF2-40B4-BE49-F238E27FC236}">
                  <a16:creationId xmlns:a16="http://schemas.microsoft.com/office/drawing/2014/main" id="{829E7395-5BEE-4785-96E5-6E839241216E}"/>
                </a:ext>
              </a:extLst>
            </p:cNvPr>
            <p:cNvSpPr txBox="1"/>
            <p:nvPr/>
          </p:nvSpPr>
          <p:spPr>
            <a:xfrm flipH="1">
              <a:off x="6652292" y="4536021"/>
              <a:ext cx="341760" cy="276999"/>
            </a:xfrm>
            <a:prstGeom prst="rect">
              <a:avLst/>
            </a:prstGeom>
            <a:noFill/>
          </p:spPr>
          <p:txBody>
            <a:bodyPr wrap="none" rtlCol="0">
              <a:spAutoFit/>
            </a:bodyPr>
            <a:lstStyle/>
            <a:p>
              <a:pPr algn="ctr"/>
              <a:r>
                <a:rPr lang="es-CL" sz="1200" dirty="0"/>
                <a:t>60</a:t>
              </a:r>
              <a:endParaRPr lang="es-CL" sz="1200" baseline="-25000" dirty="0"/>
            </a:p>
          </p:txBody>
        </p:sp>
      </p:grpSp>
      <p:grpSp>
        <p:nvGrpSpPr>
          <p:cNvPr id="649" name="Group 91">
            <a:extLst>
              <a:ext uri="{FF2B5EF4-FFF2-40B4-BE49-F238E27FC236}">
                <a16:creationId xmlns:a16="http://schemas.microsoft.com/office/drawing/2014/main" id="{00A611FE-CDFC-4B79-9D0E-C2F93F8FA928}"/>
              </a:ext>
            </a:extLst>
          </p:cNvPr>
          <p:cNvGrpSpPr/>
          <p:nvPr/>
        </p:nvGrpSpPr>
        <p:grpSpPr>
          <a:xfrm>
            <a:off x="7588811" y="6375078"/>
            <a:ext cx="152400" cy="19050"/>
            <a:chOff x="5105400" y="3200400"/>
            <a:chExt cx="152400" cy="19050"/>
          </a:xfrm>
        </p:grpSpPr>
        <p:cxnSp>
          <p:nvCxnSpPr>
            <p:cNvPr id="654" name="Straight Connector 29">
              <a:extLst>
                <a:ext uri="{FF2B5EF4-FFF2-40B4-BE49-F238E27FC236}">
                  <a16:creationId xmlns:a16="http://schemas.microsoft.com/office/drawing/2014/main" id="{77BEDFA9-2C6A-4329-ABC5-A1698BE8AA8D}"/>
                </a:ext>
              </a:extLst>
            </p:cNvPr>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Straight Connector 30">
              <a:extLst>
                <a:ext uri="{FF2B5EF4-FFF2-40B4-BE49-F238E27FC236}">
                  <a16:creationId xmlns:a16="http://schemas.microsoft.com/office/drawing/2014/main" id="{BA62A0B2-7408-47C3-B46B-2A14FAFD2B26}"/>
                </a:ext>
              </a:extLst>
            </p:cNvPr>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0" name="Grupo 649">
            <a:extLst>
              <a:ext uri="{FF2B5EF4-FFF2-40B4-BE49-F238E27FC236}">
                <a16:creationId xmlns:a16="http://schemas.microsoft.com/office/drawing/2014/main" id="{2EB0D62A-CC0F-42C9-9B08-068F0E7FA076}"/>
              </a:ext>
            </a:extLst>
          </p:cNvPr>
          <p:cNvGrpSpPr/>
          <p:nvPr/>
        </p:nvGrpSpPr>
        <p:grpSpPr>
          <a:xfrm>
            <a:off x="7251901" y="4789850"/>
            <a:ext cx="341760" cy="285120"/>
            <a:chOff x="6287656" y="5698494"/>
            <a:chExt cx="341760" cy="285120"/>
          </a:xfrm>
        </p:grpSpPr>
        <p:sp>
          <p:nvSpPr>
            <p:cNvPr id="652" name="Oval 154">
              <a:extLst>
                <a:ext uri="{FF2B5EF4-FFF2-40B4-BE49-F238E27FC236}">
                  <a16:creationId xmlns:a16="http://schemas.microsoft.com/office/drawing/2014/main" id="{83D70D12-F5ED-475C-A1BA-C0DA4F46C92E}"/>
                </a:ext>
              </a:extLst>
            </p:cNvPr>
            <p:cNvSpPr>
              <a:spLocks noChangeAspect="1"/>
            </p:cNvSpPr>
            <p:nvPr/>
          </p:nvSpPr>
          <p:spPr>
            <a:xfrm flipH="1">
              <a:off x="6315976" y="5698494"/>
              <a:ext cx="285120" cy="28512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653" name="TextBox 153">
              <a:extLst>
                <a:ext uri="{FF2B5EF4-FFF2-40B4-BE49-F238E27FC236}">
                  <a16:creationId xmlns:a16="http://schemas.microsoft.com/office/drawing/2014/main" id="{F6325F31-AD06-4533-B08B-E4DCD98DE8A2}"/>
                </a:ext>
              </a:extLst>
            </p:cNvPr>
            <p:cNvSpPr txBox="1"/>
            <p:nvPr/>
          </p:nvSpPr>
          <p:spPr>
            <a:xfrm flipH="1">
              <a:off x="6287656" y="5702555"/>
              <a:ext cx="341760" cy="276999"/>
            </a:xfrm>
            <a:prstGeom prst="rect">
              <a:avLst/>
            </a:prstGeom>
            <a:noFill/>
          </p:spPr>
          <p:txBody>
            <a:bodyPr wrap="none" rtlCol="0">
              <a:spAutoFit/>
            </a:bodyPr>
            <a:lstStyle/>
            <a:p>
              <a:pPr algn="ctr"/>
              <a:r>
                <a:rPr lang="es-CL" sz="1200" b="1" dirty="0">
                  <a:solidFill>
                    <a:srgbClr val="FF0000"/>
                  </a:solidFill>
                </a:rPr>
                <a:t>60</a:t>
              </a:r>
              <a:endParaRPr lang="es-CL" sz="1200" b="1" baseline="-25000" dirty="0">
                <a:solidFill>
                  <a:srgbClr val="FF0000"/>
                </a:solidFill>
              </a:endParaRPr>
            </a:p>
          </p:txBody>
        </p:sp>
      </p:grpSp>
      <p:cxnSp>
        <p:nvCxnSpPr>
          <p:cNvPr id="651" name="Conector recto de flecha 650">
            <a:extLst>
              <a:ext uri="{FF2B5EF4-FFF2-40B4-BE49-F238E27FC236}">
                <a16:creationId xmlns:a16="http://schemas.microsoft.com/office/drawing/2014/main" id="{05043E32-304F-400A-A679-7C8AA73E58C7}"/>
              </a:ext>
            </a:extLst>
          </p:cNvPr>
          <p:cNvCxnSpPr/>
          <p:nvPr/>
        </p:nvCxnSpPr>
        <p:spPr>
          <a:xfrm flipH="1" flipV="1">
            <a:off x="7419410" y="4976862"/>
            <a:ext cx="233681" cy="14579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24B64CA-B4EC-4AA7-878B-AE0ABE484CE5}"/>
              </a:ext>
            </a:extLst>
          </p:cNvPr>
          <p:cNvSpPr txBox="1"/>
          <p:nvPr/>
        </p:nvSpPr>
        <p:spPr>
          <a:xfrm>
            <a:off x="6795462" y="2213559"/>
            <a:ext cx="367408" cy="307777"/>
          </a:xfrm>
          <a:prstGeom prst="rect">
            <a:avLst/>
          </a:prstGeom>
          <a:noFill/>
        </p:spPr>
        <p:txBody>
          <a:bodyPr wrap="none" rtlCol="0">
            <a:spAutoFit/>
          </a:bodyPr>
          <a:lstStyle/>
          <a:p>
            <a:r>
              <a:rPr lang="es-ES" sz="1400" b="1" dirty="0">
                <a:solidFill>
                  <a:srgbClr val="00B050"/>
                </a:solidFill>
              </a:rPr>
              <a:t>50</a:t>
            </a:r>
            <a:endParaRPr lang="es-CL" b="1" dirty="0">
              <a:solidFill>
                <a:srgbClr val="00B050"/>
              </a:solidFill>
            </a:endParaRPr>
          </a:p>
        </p:txBody>
      </p:sp>
      <p:sp>
        <p:nvSpPr>
          <p:cNvPr id="793" name="CuadroTexto 792">
            <a:extLst>
              <a:ext uri="{FF2B5EF4-FFF2-40B4-BE49-F238E27FC236}">
                <a16:creationId xmlns:a16="http://schemas.microsoft.com/office/drawing/2014/main" id="{16A05CF3-F14C-45A9-8634-B1F5A1C9CB1D}"/>
              </a:ext>
            </a:extLst>
          </p:cNvPr>
          <p:cNvSpPr txBox="1"/>
          <p:nvPr/>
        </p:nvSpPr>
        <p:spPr>
          <a:xfrm>
            <a:off x="7517168" y="3087259"/>
            <a:ext cx="367408" cy="307777"/>
          </a:xfrm>
          <a:prstGeom prst="rect">
            <a:avLst/>
          </a:prstGeom>
          <a:noFill/>
        </p:spPr>
        <p:txBody>
          <a:bodyPr wrap="none" rtlCol="0">
            <a:spAutoFit/>
          </a:bodyPr>
          <a:lstStyle/>
          <a:p>
            <a:r>
              <a:rPr lang="es-ES" sz="1400" b="1" dirty="0">
                <a:solidFill>
                  <a:srgbClr val="00B050"/>
                </a:solidFill>
              </a:rPr>
              <a:t>50</a:t>
            </a:r>
            <a:endParaRPr lang="es-CL" b="1" dirty="0">
              <a:solidFill>
                <a:srgbClr val="00B050"/>
              </a:solidFill>
            </a:endParaRPr>
          </a:p>
        </p:txBody>
      </p:sp>
      <p:sp>
        <p:nvSpPr>
          <p:cNvPr id="794" name="CuadroTexto 793">
            <a:extLst>
              <a:ext uri="{FF2B5EF4-FFF2-40B4-BE49-F238E27FC236}">
                <a16:creationId xmlns:a16="http://schemas.microsoft.com/office/drawing/2014/main" id="{A8CD0CF9-5758-4E2A-86A4-902973A3B492}"/>
              </a:ext>
            </a:extLst>
          </p:cNvPr>
          <p:cNvSpPr txBox="1"/>
          <p:nvPr/>
        </p:nvSpPr>
        <p:spPr>
          <a:xfrm>
            <a:off x="7951579" y="3672349"/>
            <a:ext cx="367408" cy="307777"/>
          </a:xfrm>
          <a:prstGeom prst="rect">
            <a:avLst/>
          </a:prstGeom>
          <a:noFill/>
        </p:spPr>
        <p:txBody>
          <a:bodyPr wrap="none" rtlCol="0">
            <a:spAutoFit/>
          </a:bodyPr>
          <a:lstStyle/>
          <a:p>
            <a:r>
              <a:rPr lang="es-ES" sz="1400" b="1" dirty="0">
                <a:solidFill>
                  <a:srgbClr val="00B050"/>
                </a:solidFill>
              </a:rPr>
              <a:t>50</a:t>
            </a:r>
            <a:endParaRPr lang="es-CL" b="1" dirty="0">
              <a:solidFill>
                <a:srgbClr val="00B050"/>
              </a:solidFill>
            </a:endParaRPr>
          </a:p>
        </p:txBody>
      </p:sp>
      <p:sp>
        <p:nvSpPr>
          <p:cNvPr id="795" name="CuadroTexto 794">
            <a:extLst>
              <a:ext uri="{FF2B5EF4-FFF2-40B4-BE49-F238E27FC236}">
                <a16:creationId xmlns:a16="http://schemas.microsoft.com/office/drawing/2014/main" id="{27505507-05B2-4398-993D-DB8C2DBF245A}"/>
              </a:ext>
            </a:extLst>
          </p:cNvPr>
          <p:cNvSpPr txBox="1"/>
          <p:nvPr/>
        </p:nvSpPr>
        <p:spPr>
          <a:xfrm>
            <a:off x="7950003" y="4755277"/>
            <a:ext cx="367408" cy="307777"/>
          </a:xfrm>
          <a:prstGeom prst="rect">
            <a:avLst/>
          </a:prstGeom>
          <a:noFill/>
        </p:spPr>
        <p:txBody>
          <a:bodyPr wrap="none" rtlCol="0">
            <a:spAutoFit/>
          </a:bodyPr>
          <a:lstStyle/>
          <a:p>
            <a:r>
              <a:rPr lang="es-ES" sz="1400" b="1" dirty="0">
                <a:solidFill>
                  <a:srgbClr val="00B050"/>
                </a:solidFill>
              </a:rPr>
              <a:t>50</a:t>
            </a:r>
            <a:endParaRPr lang="es-CL" b="1" dirty="0">
              <a:solidFill>
                <a:srgbClr val="00B050"/>
              </a:solidFill>
            </a:endParaRPr>
          </a:p>
        </p:txBody>
      </p:sp>
      <p:sp>
        <p:nvSpPr>
          <p:cNvPr id="9" name="Rectángulo 8">
            <a:extLst>
              <a:ext uri="{FF2B5EF4-FFF2-40B4-BE49-F238E27FC236}">
                <a16:creationId xmlns:a16="http://schemas.microsoft.com/office/drawing/2014/main" id="{DA4C5FE6-B919-49D8-98A0-5836AEBE8B1D}"/>
              </a:ext>
            </a:extLst>
          </p:cNvPr>
          <p:cNvSpPr/>
          <p:nvPr/>
        </p:nvSpPr>
        <p:spPr>
          <a:xfrm>
            <a:off x="7449494" y="5275268"/>
            <a:ext cx="1686565" cy="15755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96" name="Rectángulo 795">
            <a:extLst>
              <a:ext uri="{FF2B5EF4-FFF2-40B4-BE49-F238E27FC236}">
                <a16:creationId xmlns:a16="http://schemas.microsoft.com/office/drawing/2014/main" id="{0FDDC525-5BED-413D-8B14-E0251FB21405}"/>
              </a:ext>
            </a:extLst>
          </p:cNvPr>
          <p:cNvSpPr/>
          <p:nvPr/>
        </p:nvSpPr>
        <p:spPr>
          <a:xfrm>
            <a:off x="7449494" y="5730910"/>
            <a:ext cx="839639" cy="11199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97" name="Rectángulo 796">
            <a:extLst>
              <a:ext uri="{FF2B5EF4-FFF2-40B4-BE49-F238E27FC236}">
                <a16:creationId xmlns:a16="http://schemas.microsoft.com/office/drawing/2014/main" id="{E735FE29-6BAA-446C-986F-19D64749DFEE}"/>
              </a:ext>
            </a:extLst>
          </p:cNvPr>
          <p:cNvSpPr/>
          <p:nvPr/>
        </p:nvSpPr>
        <p:spPr>
          <a:xfrm>
            <a:off x="7449494" y="6202846"/>
            <a:ext cx="432000" cy="64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98" name="CuadroTexto 797">
            <a:extLst>
              <a:ext uri="{FF2B5EF4-FFF2-40B4-BE49-F238E27FC236}">
                <a16:creationId xmlns:a16="http://schemas.microsoft.com/office/drawing/2014/main" id="{AE35C07A-F92E-4025-BAFD-C7DAB7CC6D08}"/>
              </a:ext>
            </a:extLst>
          </p:cNvPr>
          <p:cNvSpPr txBox="1"/>
          <p:nvPr/>
        </p:nvSpPr>
        <p:spPr>
          <a:xfrm>
            <a:off x="7950003" y="4755277"/>
            <a:ext cx="367408" cy="307777"/>
          </a:xfrm>
          <a:prstGeom prst="rect">
            <a:avLst/>
          </a:prstGeom>
          <a:noFill/>
        </p:spPr>
        <p:txBody>
          <a:bodyPr wrap="none" rtlCol="0">
            <a:spAutoFit/>
          </a:bodyPr>
          <a:lstStyle/>
          <a:p>
            <a:r>
              <a:rPr lang="es-ES" sz="1400" b="1" dirty="0">
                <a:solidFill>
                  <a:srgbClr val="00B050"/>
                </a:solidFill>
              </a:rPr>
              <a:t>60</a:t>
            </a:r>
            <a:endParaRPr lang="es-CL" b="1" dirty="0">
              <a:solidFill>
                <a:srgbClr val="00B050"/>
              </a:solidFill>
            </a:endParaRPr>
          </a:p>
        </p:txBody>
      </p:sp>
      <p:sp>
        <p:nvSpPr>
          <p:cNvPr id="291" name="Rectángulo 290">
            <a:extLst>
              <a:ext uri="{FF2B5EF4-FFF2-40B4-BE49-F238E27FC236}">
                <a16:creationId xmlns:a16="http://schemas.microsoft.com/office/drawing/2014/main" id="{563B333E-4916-443C-825C-0DCE8F9F1907}"/>
              </a:ext>
            </a:extLst>
          </p:cNvPr>
          <p:cNvSpPr/>
          <p:nvPr/>
        </p:nvSpPr>
        <p:spPr>
          <a:xfrm>
            <a:off x="678429" y="2053442"/>
            <a:ext cx="3600000" cy="7037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Rectángulo 1">
            <a:extLst>
              <a:ext uri="{FF2B5EF4-FFF2-40B4-BE49-F238E27FC236}">
                <a16:creationId xmlns:a16="http://schemas.microsoft.com/office/drawing/2014/main" id="{1246C63A-6397-4016-AE2C-8D2FE4152B21}"/>
              </a:ext>
            </a:extLst>
          </p:cNvPr>
          <p:cNvSpPr/>
          <p:nvPr/>
        </p:nvSpPr>
        <p:spPr>
          <a:xfrm>
            <a:off x="3153779" y="4937557"/>
            <a:ext cx="540000" cy="307404"/>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3" name="Rectángulo 292">
            <a:extLst>
              <a:ext uri="{FF2B5EF4-FFF2-40B4-BE49-F238E27FC236}">
                <a16:creationId xmlns:a16="http://schemas.microsoft.com/office/drawing/2014/main" id="{81A90218-80B9-4603-8607-65D7A750BAAA}"/>
              </a:ext>
            </a:extLst>
          </p:cNvPr>
          <p:cNvSpPr/>
          <p:nvPr/>
        </p:nvSpPr>
        <p:spPr>
          <a:xfrm>
            <a:off x="7890163" y="4785619"/>
            <a:ext cx="540000" cy="307404"/>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61348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
                                            <p:txEl>
                                              <p:pRg st="31"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3">
                                            <p:txEl>
                                              <p:pRg st="23" end="2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
                                            <p:txEl>
                                              <p:pRg st="24" end="2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xEl>
                                              <p:pRg st="29" end="2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3">
                                            <p:txEl>
                                              <p:pRg st="30" end="3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3">
                                            <p:txEl>
                                              <p:pRg st="25" end="2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3">
                                            <p:txEl>
                                              <p:pRg st="26" end="2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3">
                                            <p:txEl>
                                              <p:pRg st="27" end="2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3">
                                            <p:txEl>
                                              <p:pRg st="28" end="2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3">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3">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73">
                                            <p:txEl>
                                              <p:pRg st="10" end="10"/>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3">
                                            <p:txEl>
                                              <p:pRg st="14" end="14"/>
                                            </p:txEl>
                                          </p:spTgt>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4"/>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0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3">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73">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73">
                                            <p:txEl>
                                              <p:pRg st="13" end="1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73">
                                            <p:txEl>
                                              <p:pRg st="15" end="15"/>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73">
                                            <p:txEl>
                                              <p:pRg st="19" end="19"/>
                                            </p:txEl>
                                          </p:spTgt>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144"/>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43"/>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7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0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793"/>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9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73">
                                            <p:txEl>
                                              <p:pRg st="16" end="1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73">
                                            <p:txEl>
                                              <p:pRg st="17" end="17"/>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0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73">
                                            <p:txEl>
                                              <p:pRg st="18" end="1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9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94"/>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61"/>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93"/>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203"/>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79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79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642"/>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64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64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645"/>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646"/>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173">
                                            <p:txEl>
                                              <p:pRg st="20" end="2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64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9"/>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173">
                                            <p:txEl>
                                              <p:pRg st="21" end="21"/>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651"/>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650"/>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651"/>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173">
                                            <p:txEl>
                                              <p:pRg st="22" end="22"/>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2" nodeType="clickEffect">
                                  <p:stCondLst>
                                    <p:cond delay="0"/>
                                  </p:stCondLst>
                                  <p:childTnLst>
                                    <p:set>
                                      <p:cBhvr>
                                        <p:cTn id="236" dur="1" fill="hold">
                                          <p:stCondLst>
                                            <p:cond delay="0"/>
                                          </p:stCondLst>
                                        </p:cTn>
                                        <p:tgtEl>
                                          <p:spTgt spid="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98"/>
                                        </p:tgtEl>
                                        <p:attrNameLst>
                                          <p:attrName>style.visibility</p:attrName>
                                        </p:attrNameLst>
                                      </p:cBhvr>
                                      <p:to>
                                        <p:strVal val="visible"/>
                                      </p:to>
                                    </p:set>
                                  </p:childTnLst>
                                </p:cTn>
                              </p:par>
                              <p:par>
                                <p:cTn id="241" presetID="1" presetClass="exit" presetSubtype="0" fill="hold" grpId="2" nodeType="withEffect">
                                  <p:stCondLst>
                                    <p:cond delay="0"/>
                                  </p:stCondLst>
                                  <p:childTnLst>
                                    <p:set>
                                      <p:cBhvr>
                                        <p:cTn id="242" dur="1" fill="hold">
                                          <p:stCondLst>
                                            <p:cond delay="0"/>
                                          </p:stCondLst>
                                        </p:cTn>
                                        <p:tgtEl>
                                          <p:spTgt spid="795"/>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2"/>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93"/>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2"/>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3" nodeType="clickEffect">
                                  <p:stCondLst>
                                    <p:cond delay="0"/>
                                  </p:stCondLst>
                                  <p:childTnLst>
                                    <p:set>
                                      <p:cBhvr>
                                        <p:cTn id="256" dur="1" fill="hold">
                                          <p:stCondLst>
                                            <p:cond delay="0"/>
                                          </p:stCondLst>
                                        </p:cTn>
                                        <p:tgtEl>
                                          <p:spTgt spid="9"/>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79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796"/>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797"/>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29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nodeType="clickEffect">
                                  <p:stCondLst>
                                    <p:cond delay="0"/>
                                  </p:stCondLst>
                                  <p:childTnLst>
                                    <p:set>
                                      <p:cBhvr>
                                        <p:cTn id="276" dur="1" fill="hold">
                                          <p:stCondLst>
                                            <p:cond delay="0"/>
                                          </p:stCondLst>
                                        </p:cTn>
                                        <p:tgtEl>
                                          <p:spTgt spid="645"/>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648"/>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nodeType="clickEffect">
                                  <p:stCondLst>
                                    <p:cond delay="0"/>
                                  </p:stCondLst>
                                  <p:childTnLst>
                                    <p:set>
                                      <p:cBhvr>
                                        <p:cTn id="282" dur="1" fill="hold">
                                          <p:stCondLst>
                                            <p:cond delay="0"/>
                                          </p:stCondLst>
                                        </p:cTn>
                                        <p:tgtEl>
                                          <p:spTgt spid="649"/>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xit" presetSubtype="0" fill="hold" grpId="1" nodeType="clickEffect">
                                  <p:stCondLst>
                                    <p:cond delay="0"/>
                                  </p:stCondLst>
                                  <p:childTnLst>
                                    <p:set>
                                      <p:cBhvr>
                                        <p:cTn id="286" dur="1" fill="hold">
                                          <p:stCondLst>
                                            <p:cond delay="0"/>
                                          </p:stCondLst>
                                        </p:cTn>
                                        <p:tgtEl>
                                          <p:spTgt spid="797"/>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grpId="1" nodeType="clickEffect">
                                  <p:stCondLst>
                                    <p:cond delay="0"/>
                                  </p:stCondLst>
                                  <p:childTnLst>
                                    <p:set>
                                      <p:cBhvr>
                                        <p:cTn id="290"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201" grpId="1" animBg="1"/>
      <p:bldP spid="202" grpId="0" animBg="1"/>
      <p:bldP spid="202" grpId="1" animBg="1"/>
      <p:bldP spid="203" grpId="0" animBg="1"/>
      <p:bldP spid="203" grpId="1" animBg="1"/>
      <p:bldP spid="8" grpId="0"/>
      <p:bldP spid="8" grpId="1"/>
      <p:bldP spid="793" grpId="0"/>
      <p:bldP spid="793" grpId="1"/>
      <p:bldP spid="794" grpId="0"/>
      <p:bldP spid="794" grpId="1"/>
      <p:bldP spid="795" grpId="1"/>
      <p:bldP spid="795" grpId="2"/>
      <p:bldP spid="9" grpId="0" animBg="1"/>
      <p:bldP spid="9" grpId="1" animBg="1"/>
      <p:bldP spid="9" grpId="2" animBg="1"/>
      <p:bldP spid="9" grpId="3" animBg="1"/>
      <p:bldP spid="796" grpId="0" animBg="1"/>
      <p:bldP spid="796" grpId="1" animBg="1"/>
      <p:bldP spid="797" grpId="0" animBg="1"/>
      <p:bldP spid="797" grpId="1" animBg="1"/>
      <p:bldP spid="798" grpId="0"/>
      <p:bldP spid="291" grpId="0" animBg="1"/>
      <p:bldP spid="291" grpId="1" animBg="1"/>
      <p:bldP spid="2" grpId="0" animBg="1"/>
      <p:bldP spid="2" grpId="1" animBg="1"/>
      <p:bldP spid="29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58</a:t>
            </a:fld>
            <a:endParaRPr lang="en-US" dirty="0"/>
          </a:p>
        </p:txBody>
      </p:sp>
      <p:sp>
        <p:nvSpPr>
          <p:cNvPr id="142" name="TextBox 46"/>
          <p:cNvSpPr txBox="1"/>
          <p:nvPr/>
        </p:nvSpPr>
        <p:spPr>
          <a:xfrm>
            <a:off x="11118" y="1066800"/>
            <a:ext cx="9132882" cy="861774"/>
          </a:xfrm>
          <a:prstGeom prst="rect">
            <a:avLst/>
          </a:prstGeom>
          <a:noFill/>
          <a:ln>
            <a:noFill/>
          </a:ln>
        </p:spPr>
        <p:txBody>
          <a:bodyPr wrap="square" rtlCol="0">
            <a:spAutoFit/>
          </a:bodyPr>
          <a:lstStyle/>
          <a:p>
            <a:pPr marL="179388" indent="-179388" algn="just"/>
            <a:r>
              <a:rPr lang="es-CL" sz="1600" b="1" dirty="0"/>
              <a:t>Forma 4:</a:t>
            </a:r>
          </a:p>
          <a:p>
            <a:pPr algn="just"/>
            <a:r>
              <a:rPr lang="es-CL" sz="1600" dirty="0"/>
              <a:t>Para eliminar el elemento de la raíz, reemplazar la raíz por el </a:t>
            </a:r>
            <a:r>
              <a:rPr lang="es-CL" sz="1600" b="1" dirty="0"/>
              <a:t>mayor</a:t>
            </a:r>
            <a:r>
              <a:rPr lang="es-CL" sz="1600" dirty="0"/>
              <a:t> elemento del subárbol </a:t>
            </a:r>
            <a:r>
              <a:rPr lang="es-CL" sz="1600" b="1" dirty="0"/>
              <a:t>izquierdo</a:t>
            </a:r>
            <a:r>
              <a:rPr lang="es-CL" sz="1600" dirty="0"/>
              <a:t>. (</a:t>
            </a:r>
            <a:r>
              <a:rPr lang="es-CL" sz="1600" b="1" dirty="0" err="1">
                <a:solidFill>
                  <a:srgbClr val="00B050"/>
                </a:solidFill>
              </a:rPr>
              <a:t>izquierdo</a:t>
            </a:r>
            <a:r>
              <a:rPr lang="es-CL" sz="1600" dirty="0" err="1">
                <a:sym typeface="Symbol"/>
              </a:rPr>
              <a:t></a:t>
            </a:r>
            <a:r>
              <a:rPr lang="es-CL" sz="1600" b="1" dirty="0" err="1">
                <a:solidFill>
                  <a:srgbClr val="00B050"/>
                </a:solidFill>
                <a:sym typeface="Symbol"/>
              </a:rPr>
              <a:t>menores</a:t>
            </a:r>
            <a:r>
              <a:rPr lang="es-CL" sz="1600" dirty="0" err="1">
                <a:sym typeface="Symbol"/>
              </a:rPr>
              <a:t></a:t>
            </a:r>
            <a:r>
              <a:rPr lang="es-CL" sz="1600" b="1" dirty="0" err="1">
                <a:solidFill>
                  <a:srgbClr val="00B050"/>
                </a:solidFill>
                <a:sym typeface="Symbol"/>
              </a:rPr>
              <a:t>verde</a:t>
            </a:r>
            <a:r>
              <a:rPr lang="es-CL" sz="1600" dirty="0">
                <a:sym typeface="Symbol"/>
              </a:rPr>
              <a:t>; </a:t>
            </a:r>
            <a:r>
              <a:rPr lang="es-CL" sz="1600" b="1" dirty="0" err="1">
                <a:solidFill>
                  <a:srgbClr val="C00000"/>
                </a:solidFill>
              </a:rPr>
              <a:t>derecho</a:t>
            </a:r>
            <a:r>
              <a:rPr lang="es-CL" sz="1600" dirty="0" err="1">
                <a:sym typeface="Symbol"/>
              </a:rPr>
              <a:t></a:t>
            </a:r>
            <a:r>
              <a:rPr lang="es-CL" sz="1600" b="1" dirty="0" err="1">
                <a:solidFill>
                  <a:srgbClr val="C00000"/>
                </a:solidFill>
                <a:sym typeface="Symbol"/>
              </a:rPr>
              <a:t>mayores</a:t>
            </a:r>
            <a:r>
              <a:rPr lang="es-CL" sz="1600" dirty="0" err="1">
                <a:sym typeface="Symbol"/>
              </a:rPr>
              <a:t></a:t>
            </a:r>
            <a:r>
              <a:rPr lang="es-CL" sz="1600" b="1" dirty="0" err="1">
                <a:solidFill>
                  <a:srgbClr val="C00000"/>
                </a:solidFill>
                <a:sym typeface="Symbol"/>
              </a:rPr>
              <a:t>rojo</a:t>
            </a:r>
            <a:r>
              <a:rPr lang="es-CL" sz="1600" dirty="0">
                <a:sym typeface="Symbol"/>
              </a:rPr>
              <a:t>)</a:t>
            </a:r>
            <a:endParaRPr lang="es-CL" sz="1600" dirty="0"/>
          </a:p>
        </p:txBody>
      </p:sp>
      <p:grpSp>
        <p:nvGrpSpPr>
          <p:cNvPr id="208" name="Group 39"/>
          <p:cNvGrpSpPr/>
          <p:nvPr/>
        </p:nvGrpSpPr>
        <p:grpSpPr>
          <a:xfrm>
            <a:off x="533400" y="2133600"/>
            <a:ext cx="2743200" cy="1875972"/>
            <a:chOff x="762000" y="1371600"/>
            <a:chExt cx="2743200" cy="1875972"/>
          </a:xfrm>
        </p:grpSpPr>
        <p:sp>
          <p:nvSpPr>
            <p:cNvPr id="210" name="Oval 9"/>
            <p:cNvSpPr>
              <a:spLocks noChangeAspect="1"/>
            </p:cNvSpPr>
            <p:nvPr/>
          </p:nvSpPr>
          <p:spPr>
            <a:xfrm>
              <a:off x="1921631" y="13716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X</a:t>
              </a:r>
              <a:endParaRPr lang="es-CL" dirty="0">
                <a:solidFill>
                  <a:schemeClr val="tx1"/>
                </a:solidFill>
              </a:endParaRPr>
            </a:p>
          </p:txBody>
        </p:sp>
        <p:cxnSp>
          <p:nvCxnSpPr>
            <p:cNvPr id="211" name="Straight Connector 18"/>
            <p:cNvCxnSpPr>
              <a:stCxn id="210" idx="3"/>
            </p:cNvCxnSpPr>
            <p:nvPr/>
          </p:nvCxnSpPr>
          <p:spPr>
            <a:xfrm flipH="1">
              <a:off x="1424294" y="1709607"/>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9"/>
            <p:cNvCxnSpPr>
              <a:endCxn id="210" idx="5"/>
            </p:cNvCxnSpPr>
            <p:nvPr/>
          </p:nvCxnSpPr>
          <p:spPr>
            <a:xfrm flipH="1" flipV="1">
              <a:off x="2259638" y="1709607"/>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Isosceles Triangle 30"/>
            <p:cNvSpPr/>
            <p:nvPr/>
          </p:nvSpPr>
          <p:spPr>
            <a:xfrm>
              <a:off x="2209800" y="2256972"/>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5" name="Isosceles Triangle 31"/>
            <p:cNvSpPr/>
            <p:nvPr/>
          </p:nvSpPr>
          <p:spPr>
            <a:xfrm>
              <a:off x="762000" y="2256972"/>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218" name="Right Arrow 47"/>
          <p:cNvSpPr/>
          <p:nvPr/>
        </p:nvSpPr>
        <p:spPr>
          <a:xfrm rot="5400000">
            <a:off x="1752600" y="4340226"/>
            <a:ext cx="304800" cy="108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grpSp>
        <p:nvGrpSpPr>
          <p:cNvPr id="19" name="Grupo 18"/>
          <p:cNvGrpSpPr/>
          <p:nvPr/>
        </p:nvGrpSpPr>
        <p:grpSpPr>
          <a:xfrm>
            <a:off x="5804535" y="4650231"/>
            <a:ext cx="419100" cy="463861"/>
            <a:chOff x="5804535" y="4650231"/>
            <a:chExt cx="419100" cy="463861"/>
          </a:xfrm>
        </p:grpSpPr>
        <p:grpSp>
          <p:nvGrpSpPr>
            <p:cNvPr id="17" name="Grupo 16"/>
            <p:cNvGrpSpPr/>
            <p:nvPr/>
          </p:nvGrpSpPr>
          <p:grpSpPr>
            <a:xfrm>
              <a:off x="5804535" y="4651349"/>
              <a:ext cx="419100" cy="462743"/>
              <a:chOff x="5804535" y="4651349"/>
              <a:chExt cx="419100" cy="462743"/>
            </a:xfrm>
          </p:grpSpPr>
          <p:sp>
            <p:nvSpPr>
              <p:cNvPr id="237" name="TextBox 74"/>
              <p:cNvSpPr txBox="1"/>
              <p:nvPr/>
            </p:nvSpPr>
            <p:spPr>
              <a:xfrm>
                <a:off x="5831589" y="4651349"/>
                <a:ext cx="341760" cy="276999"/>
              </a:xfrm>
              <a:prstGeom prst="rect">
                <a:avLst/>
              </a:prstGeom>
              <a:noFill/>
            </p:spPr>
            <p:txBody>
              <a:bodyPr wrap="none" rtlCol="0">
                <a:spAutoFit/>
              </a:bodyPr>
              <a:lstStyle/>
              <a:p>
                <a:r>
                  <a:rPr lang="es-CL" sz="1200" dirty="0"/>
                  <a:t>40</a:t>
                </a:r>
                <a:endParaRPr lang="es-CL" sz="1200" baseline="-25000" dirty="0"/>
              </a:p>
            </p:txBody>
          </p:sp>
          <p:grpSp>
            <p:nvGrpSpPr>
              <p:cNvPr id="244" name="Group 110"/>
              <p:cNvGrpSpPr/>
              <p:nvPr/>
            </p:nvGrpSpPr>
            <p:grpSpPr>
              <a:xfrm>
                <a:off x="5804535" y="4933117"/>
                <a:ext cx="419100" cy="180975"/>
                <a:chOff x="5772150" y="2628900"/>
                <a:chExt cx="419100" cy="180975"/>
              </a:xfrm>
            </p:grpSpPr>
            <p:grpSp>
              <p:nvGrpSpPr>
                <p:cNvPr id="338" name="Group 92"/>
                <p:cNvGrpSpPr/>
                <p:nvPr/>
              </p:nvGrpSpPr>
              <p:grpSpPr>
                <a:xfrm>
                  <a:off x="5772150" y="2628900"/>
                  <a:ext cx="161925" cy="180975"/>
                  <a:chOff x="5772150" y="2628900"/>
                  <a:chExt cx="161925" cy="180975"/>
                </a:xfrm>
              </p:grpSpPr>
              <p:cxnSp>
                <p:nvCxnSpPr>
                  <p:cNvPr id="344" name="Straight Connector 3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5" name="Group 91"/>
                  <p:cNvGrpSpPr/>
                  <p:nvPr/>
                </p:nvGrpSpPr>
                <p:grpSpPr>
                  <a:xfrm>
                    <a:off x="5772150" y="2790825"/>
                    <a:ext cx="152400" cy="19050"/>
                    <a:chOff x="5105400" y="3200400"/>
                    <a:chExt cx="152400" cy="19050"/>
                  </a:xfrm>
                </p:grpSpPr>
                <p:cxnSp>
                  <p:nvCxnSpPr>
                    <p:cNvPr id="346" name="Straight Connector 3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9" name="Group 93"/>
                <p:cNvGrpSpPr/>
                <p:nvPr/>
              </p:nvGrpSpPr>
              <p:grpSpPr>
                <a:xfrm flipH="1">
                  <a:off x="6029325" y="2628900"/>
                  <a:ext cx="161925" cy="180975"/>
                  <a:chOff x="5772150" y="2628900"/>
                  <a:chExt cx="161925" cy="180975"/>
                </a:xfrm>
              </p:grpSpPr>
              <p:cxnSp>
                <p:nvCxnSpPr>
                  <p:cNvPr id="340" name="Straight Connector 2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41" name="Group 91"/>
                  <p:cNvGrpSpPr/>
                  <p:nvPr/>
                </p:nvGrpSpPr>
                <p:grpSpPr>
                  <a:xfrm>
                    <a:off x="5772150" y="2790825"/>
                    <a:ext cx="152400" cy="19050"/>
                    <a:chOff x="5105400" y="3200400"/>
                    <a:chExt cx="152400" cy="19050"/>
                  </a:xfrm>
                </p:grpSpPr>
                <p:cxnSp>
                  <p:nvCxnSpPr>
                    <p:cNvPr id="34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238" name="Oval 75"/>
            <p:cNvSpPr>
              <a:spLocks noChangeAspect="1"/>
            </p:cNvSpPr>
            <p:nvPr/>
          </p:nvSpPr>
          <p:spPr>
            <a:xfrm>
              <a:off x="5858886" y="46502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20" name="Grupo 19"/>
          <p:cNvGrpSpPr/>
          <p:nvPr/>
        </p:nvGrpSpPr>
        <p:grpSpPr>
          <a:xfrm>
            <a:off x="4495800" y="2590800"/>
            <a:ext cx="3484654" cy="2523927"/>
            <a:chOff x="4495800" y="2590800"/>
            <a:chExt cx="3484654" cy="2523927"/>
          </a:xfrm>
        </p:grpSpPr>
        <p:grpSp>
          <p:nvGrpSpPr>
            <p:cNvPr id="5" name="Grupo 4"/>
            <p:cNvGrpSpPr/>
            <p:nvPr/>
          </p:nvGrpSpPr>
          <p:grpSpPr>
            <a:xfrm>
              <a:off x="6227307" y="2590800"/>
              <a:ext cx="893243" cy="477941"/>
              <a:chOff x="10572155" y="1951990"/>
              <a:chExt cx="893243" cy="477941"/>
            </a:xfrm>
          </p:grpSpPr>
          <p:sp>
            <p:nvSpPr>
              <p:cNvPr id="239" name="Rectangle 56"/>
              <p:cNvSpPr/>
              <p:nvPr/>
            </p:nvSpPr>
            <p:spPr>
              <a:xfrm>
                <a:off x="11173330" y="195199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240" name="Straight Arrow Connector 57"/>
              <p:cNvCxnSpPr>
                <a:stCxn id="239" idx="1"/>
                <a:endCxn id="225" idx="0"/>
              </p:cNvCxnSpPr>
              <p:nvPr/>
            </p:nvCxnSpPr>
            <p:spPr>
              <a:xfrm flipH="1">
                <a:off x="10572155" y="2105879"/>
                <a:ext cx="601175" cy="324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upo 17"/>
            <p:cNvGrpSpPr/>
            <p:nvPr/>
          </p:nvGrpSpPr>
          <p:grpSpPr>
            <a:xfrm>
              <a:off x="4495800" y="3068741"/>
              <a:ext cx="3484654" cy="2045986"/>
              <a:chOff x="4495800" y="3068741"/>
              <a:chExt cx="3484654" cy="2045986"/>
            </a:xfrm>
          </p:grpSpPr>
          <p:cxnSp>
            <p:nvCxnSpPr>
              <p:cNvPr id="242" name="Straight Connector 48"/>
              <p:cNvCxnSpPr>
                <a:stCxn id="231" idx="5"/>
                <a:endCxn id="238" idx="0"/>
              </p:cNvCxnSpPr>
              <p:nvPr/>
            </p:nvCxnSpPr>
            <p:spPr>
              <a:xfrm>
                <a:off x="5841934" y="4363838"/>
                <a:ext cx="159512"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4" name="Grupo 13"/>
              <p:cNvGrpSpPr/>
              <p:nvPr/>
            </p:nvGrpSpPr>
            <p:grpSpPr>
              <a:xfrm>
                <a:off x="4495800" y="3068741"/>
                <a:ext cx="3484654" cy="2045986"/>
                <a:chOff x="4495800" y="3068741"/>
                <a:chExt cx="3484654" cy="2045986"/>
              </a:xfrm>
            </p:grpSpPr>
            <p:sp>
              <p:nvSpPr>
                <p:cNvPr id="230" name="TextBox 66"/>
                <p:cNvSpPr txBox="1"/>
                <p:nvPr/>
              </p:nvSpPr>
              <p:spPr>
                <a:xfrm>
                  <a:off x="5592363" y="4135434"/>
                  <a:ext cx="341760" cy="276999"/>
                </a:xfrm>
                <a:prstGeom prst="rect">
                  <a:avLst/>
                </a:prstGeom>
                <a:noFill/>
              </p:spPr>
              <p:txBody>
                <a:bodyPr wrap="none" rtlCol="0">
                  <a:spAutoFit/>
                </a:bodyPr>
                <a:lstStyle/>
                <a:p>
                  <a:r>
                    <a:rPr lang="es-CL" sz="1200" dirty="0"/>
                    <a:t>30</a:t>
                  </a:r>
                  <a:endParaRPr lang="es-CL" sz="1200" baseline="-25000" dirty="0"/>
                </a:p>
              </p:txBody>
            </p:sp>
            <p:sp>
              <p:nvSpPr>
                <p:cNvPr id="231" name="Oval 67"/>
                <p:cNvSpPr>
                  <a:spLocks noChangeAspect="1"/>
                </p:cNvSpPr>
                <p:nvPr/>
              </p:nvSpPr>
              <p:spPr>
                <a:xfrm>
                  <a:off x="5598569" y="412047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nvGrpSpPr>
                <p:cNvPr id="10" name="Grupo 9"/>
                <p:cNvGrpSpPr/>
                <p:nvPr/>
              </p:nvGrpSpPr>
              <p:grpSpPr>
                <a:xfrm>
                  <a:off x="4495800" y="3068741"/>
                  <a:ext cx="3484654" cy="2045986"/>
                  <a:chOff x="4495800" y="3068741"/>
                  <a:chExt cx="3484654" cy="2045986"/>
                </a:xfrm>
              </p:grpSpPr>
              <p:sp>
                <p:nvSpPr>
                  <p:cNvPr id="226" name="TextBox 38"/>
                  <p:cNvSpPr txBox="1"/>
                  <p:nvPr/>
                </p:nvSpPr>
                <p:spPr>
                  <a:xfrm>
                    <a:off x="5132115" y="3671588"/>
                    <a:ext cx="341760" cy="276999"/>
                  </a:xfrm>
                  <a:prstGeom prst="rect">
                    <a:avLst/>
                  </a:prstGeom>
                  <a:noFill/>
                </p:spPr>
                <p:txBody>
                  <a:bodyPr wrap="none" rtlCol="0">
                    <a:spAutoFit/>
                  </a:bodyPr>
                  <a:lstStyle/>
                  <a:p>
                    <a:r>
                      <a:rPr lang="es-CL" sz="1200" dirty="0"/>
                      <a:t>25</a:t>
                    </a:r>
                    <a:endParaRPr lang="es-CL" sz="1200" baseline="-25000" dirty="0"/>
                  </a:p>
                </p:txBody>
              </p:sp>
              <p:sp>
                <p:nvSpPr>
                  <p:cNvPr id="227" name="Oval 39"/>
                  <p:cNvSpPr>
                    <a:spLocks noChangeAspect="1"/>
                  </p:cNvSpPr>
                  <p:nvPr/>
                </p:nvSpPr>
                <p:spPr>
                  <a:xfrm>
                    <a:off x="5138321" y="365662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28" name="TextBox 64"/>
                  <p:cNvSpPr txBox="1"/>
                  <p:nvPr/>
                </p:nvSpPr>
                <p:spPr>
                  <a:xfrm>
                    <a:off x="4768072" y="4135434"/>
                    <a:ext cx="341760" cy="276999"/>
                  </a:xfrm>
                  <a:prstGeom prst="rect">
                    <a:avLst/>
                  </a:prstGeom>
                  <a:noFill/>
                </p:spPr>
                <p:txBody>
                  <a:bodyPr wrap="none" rtlCol="0">
                    <a:spAutoFit/>
                  </a:bodyPr>
                  <a:lstStyle/>
                  <a:p>
                    <a:r>
                      <a:rPr lang="es-CL" sz="1200" dirty="0"/>
                      <a:t>10</a:t>
                    </a:r>
                    <a:endParaRPr lang="es-CL" sz="1200" baseline="-25000" dirty="0"/>
                  </a:p>
                </p:txBody>
              </p:sp>
              <p:sp>
                <p:nvSpPr>
                  <p:cNvPr id="229" name="Oval 41"/>
                  <p:cNvSpPr>
                    <a:spLocks noChangeAspect="1"/>
                  </p:cNvSpPr>
                  <p:nvPr/>
                </p:nvSpPr>
                <p:spPr>
                  <a:xfrm>
                    <a:off x="4792980" y="412047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3" name="Straight Connector 70"/>
                  <p:cNvCxnSpPr>
                    <a:stCxn id="227" idx="3"/>
                    <a:endCxn id="229" idx="0"/>
                  </p:cNvCxnSpPr>
                  <p:nvPr/>
                </p:nvCxnSpPr>
                <p:spPr>
                  <a:xfrm flipH="1">
                    <a:off x="4935540" y="389999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34" name="Straight Connector 71"/>
                  <p:cNvCxnSpPr>
                    <a:stCxn id="227" idx="5"/>
                    <a:endCxn id="231" idx="0"/>
                  </p:cNvCxnSpPr>
                  <p:nvPr/>
                </p:nvCxnSpPr>
                <p:spPr>
                  <a:xfrm>
                    <a:off x="5381686" y="389999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35" name="TextBox 72"/>
                  <p:cNvSpPr txBox="1"/>
                  <p:nvPr/>
                </p:nvSpPr>
                <p:spPr>
                  <a:xfrm>
                    <a:off x="5424933" y="4666138"/>
                    <a:ext cx="341760" cy="276999"/>
                  </a:xfrm>
                  <a:prstGeom prst="rect">
                    <a:avLst/>
                  </a:prstGeom>
                  <a:noFill/>
                </p:spPr>
                <p:txBody>
                  <a:bodyPr wrap="none" rtlCol="0">
                    <a:spAutoFit/>
                  </a:bodyPr>
                  <a:lstStyle/>
                  <a:p>
                    <a:pPr algn="ctr"/>
                    <a:r>
                      <a:rPr lang="es-CL" sz="1200" dirty="0"/>
                      <a:t>27</a:t>
                    </a:r>
                    <a:endParaRPr lang="es-CL" sz="1200" baseline="-25000" dirty="0"/>
                  </a:p>
                </p:txBody>
              </p:sp>
              <p:sp>
                <p:nvSpPr>
                  <p:cNvPr id="236" name="Oval 73"/>
                  <p:cNvSpPr>
                    <a:spLocks noChangeAspect="1"/>
                  </p:cNvSpPr>
                  <p:nvPr/>
                </p:nvSpPr>
                <p:spPr>
                  <a:xfrm>
                    <a:off x="5441310" y="465117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1" name="Straight Connector 52"/>
                  <p:cNvCxnSpPr>
                    <a:stCxn id="231" idx="3"/>
                    <a:endCxn id="236" idx="0"/>
                  </p:cNvCxnSpPr>
                  <p:nvPr/>
                </p:nvCxnSpPr>
                <p:spPr>
                  <a:xfrm flipH="1">
                    <a:off x="5583870" y="436383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43" name="Group 99"/>
                  <p:cNvGrpSpPr/>
                  <p:nvPr/>
                </p:nvGrpSpPr>
                <p:grpSpPr>
                  <a:xfrm>
                    <a:off x="5375910" y="4933612"/>
                    <a:ext cx="419100" cy="180975"/>
                    <a:chOff x="5772150" y="2628900"/>
                    <a:chExt cx="419100" cy="180975"/>
                  </a:xfrm>
                </p:grpSpPr>
                <p:grpSp>
                  <p:nvGrpSpPr>
                    <p:cNvPr id="348" name="Group 92"/>
                    <p:cNvGrpSpPr/>
                    <p:nvPr/>
                  </p:nvGrpSpPr>
                  <p:grpSpPr>
                    <a:xfrm>
                      <a:off x="5772150" y="2628900"/>
                      <a:ext cx="161925" cy="180975"/>
                      <a:chOff x="5772150" y="2628900"/>
                      <a:chExt cx="161925" cy="180975"/>
                    </a:xfrm>
                  </p:grpSpPr>
                  <p:cxnSp>
                    <p:nvCxnSpPr>
                      <p:cNvPr id="354" name="Straight Connector 4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5" name="Group 91"/>
                      <p:cNvGrpSpPr/>
                      <p:nvPr/>
                    </p:nvGrpSpPr>
                    <p:grpSpPr>
                      <a:xfrm>
                        <a:off x="5772150" y="2790825"/>
                        <a:ext cx="152400" cy="19050"/>
                        <a:chOff x="5105400" y="3200400"/>
                        <a:chExt cx="152400" cy="19050"/>
                      </a:xfrm>
                    </p:grpSpPr>
                    <p:cxnSp>
                      <p:nvCxnSpPr>
                        <p:cNvPr id="356" name="Straight Connector 4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4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9" name="Group 93"/>
                    <p:cNvGrpSpPr/>
                    <p:nvPr/>
                  </p:nvGrpSpPr>
                  <p:grpSpPr>
                    <a:xfrm flipH="1">
                      <a:off x="6029325" y="2628900"/>
                      <a:ext cx="161925" cy="180975"/>
                      <a:chOff x="5772150" y="2628900"/>
                      <a:chExt cx="161925" cy="180975"/>
                    </a:xfrm>
                  </p:grpSpPr>
                  <p:cxnSp>
                    <p:nvCxnSpPr>
                      <p:cNvPr id="350" name="Straight Connector 3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51" name="Group 91"/>
                      <p:cNvGrpSpPr/>
                      <p:nvPr/>
                    </p:nvGrpSpPr>
                    <p:grpSpPr>
                      <a:xfrm>
                        <a:off x="5772150" y="2790825"/>
                        <a:ext cx="152400" cy="19050"/>
                        <a:chOff x="5105400" y="3200400"/>
                        <a:chExt cx="152400" cy="19050"/>
                      </a:xfrm>
                    </p:grpSpPr>
                    <p:cxnSp>
                      <p:nvCxnSpPr>
                        <p:cNvPr id="352" name="Straight Connector 4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4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45" name="TextBox 98"/>
                  <p:cNvSpPr txBox="1"/>
                  <p:nvPr/>
                </p:nvSpPr>
                <p:spPr>
                  <a:xfrm>
                    <a:off x="4584097" y="4666138"/>
                    <a:ext cx="263213" cy="276999"/>
                  </a:xfrm>
                  <a:prstGeom prst="rect">
                    <a:avLst/>
                  </a:prstGeom>
                  <a:noFill/>
                </p:spPr>
                <p:txBody>
                  <a:bodyPr wrap="none" rtlCol="0">
                    <a:spAutoFit/>
                  </a:bodyPr>
                  <a:lstStyle/>
                  <a:p>
                    <a:pPr algn="ctr"/>
                    <a:r>
                      <a:rPr lang="es-CL" sz="1200" dirty="0"/>
                      <a:t>5</a:t>
                    </a:r>
                    <a:endParaRPr lang="es-CL" sz="1200" baseline="-25000" dirty="0"/>
                  </a:p>
                </p:txBody>
              </p:sp>
              <p:sp>
                <p:nvSpPr>
                  <p:cNvPr id="246" name="Oval 99"/>
                  <p:cNvSpPr>
                    <a:spLocks noChangeAspect="1"/>
                  </p:cNvSpPr>
                  <p:nvPr/>
                </p:nvSpPr>
                <p:spPr>
                  <a:xfrm>
                    <a:off x="4561200" y="465117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47" name="TextBox 100"/>
                  <p:cNvSpPr txBox="1"/>
                  <p:nvPr/>
                </p:nvSpPr>
                <p:spPr>
                  <a:xfrm>
                    <a:off x="4962595" y="4675168"/>
                    <a:ext cx="341760" cy="276999"/>
                  </a:xfrm>
                  <a:prstGeom prst="rect">
                    <a:avLst/>
                  </a:prstGeom>
                  <a:noFill/>
                </p:spPr>
                <p:txBody>
                  <a:bodyPr wrap="none" rtlCol="0">
                    <a:spAutoFit/>
                  </a:bodyPr>
                  <a:lstStyle/>
                  <a:p>
                    <a:r>
                      <a:rPr lang="es-CL" sz="1200" dirty="0"/>
                      <a:t>15</a:t>
                    </a:r>
                    <a:endParaRPr lang="es-CL" sz="1200" baseline="-25000" dirty="0"/>
                  </a:p>
                </p:txBody>
              </p:sp>
              <p:sp>
                <p:nvSpPr>
                  <p:cNvPr id="248" name="Oval 101"/>
                  <p:cNvSpPr>
                    <a:spLocks noChangeAspect="1"/>
                  </p:cNvSpPr>
                  <p:nvPr/>
                </p:nvSpPr>
                <p:spPr>
                  <a:xfrm>
                    <a:off x="4978776" y="46502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49" name="Straight Connector 102"/>
                  <p:cNvCxnSpPr>
                    <a:stCxn id="229" idx="3"/>
                  </p:cNvCxnSpPr>
                  <p:nvPr/>
                </p:nvCxnSpPr>
                <p:spPr>
                  <a:xfrm flipH="1">
                    <a:off x="4664047" y="436383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0" name="Straight Connector 103"/>
                  <p:cNvCxnSpPr>
                    <a:stCxn id="229" idx="5"/>
                    <a:endCxn id="248" idx="0"/>
                  </p:cNvCxnSpPr>
                  <p:nvPr/>
                </p:nvCxnSpPr>
                <p:spPr>
                  <a:xfrm>
                    <a:off x="5036345" y="436383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51" name="Group 99"/>
                  <p:cNvGrpSpPr/>
                  <p:nvPr/>
                </p:nvGrpSpPr>
                <p:grpSpPr>
                  <a:xfrm>
                    <a:off x="4495800" y="4933612"/>
                    <a:ext cx="419100" cy="180975"/>
                    <a:chOff x="5772150" y="2628900"/>
                    <a:chExt cx="419100" cy="180975"/>
                  </a:xfrm>
                </p:grpSpPr>
                <p:grpSp>
                  <p:nvGrpSpPr>
                    <p:cNvPr id="328" name="Group 92"/>
                    <p:cNvGrpSpPr/>
                    <p:nvPr/>
                  </p:nvGrpSpPr>
                  <p:grpSpPr>
                    <a:xfrm>
                      <a:off x="5772150" y="2628900"/>
                      <a:ext cx="161925" cy="180975"/>
                      <a:chOff x="5772150" y="2628900"/>
                      <a:chExt cx="161925" cy="180975"/>
                    </a:xfrm>
                  </p:grpSpPr>
                  <p:cxnSp>
                    <p:nvCxnSpPr>
                      <p:cNvPr id="334" name="Straight Connector 111"/>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5" name="Group 91"/>
                      <p:cNvGrpSpPr/>
                      <p:nvPr/>
                    </p:nvGrpSpPr>
                    <p:grpSpPr>
                      <a:xfrm>
                        <a:off x="5772150" y="2790825"/>
                        <a:ext cx="152400" cy="19050"/>
                        <a:chOff x="5105400" y="3200400"/>
                        <a:chExt cx="152400" cy="19050"/>
                      </a:xfrm>
                    </p:grpSpPr>
                    <p:cxnSp>
                      <p:nvCxnSpPr>
                        <p:cNvPr id="336" name="Straight Connector 113"/>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114"/>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9" name="Group 93"/>
                    <p:cNvGrpSpPr/>
                    <p:nvPr/>
                  </p:nvGrpSpPr>
                  <p:grpSpPr>
                    <a:xfrm flipH="1">
                      <a:off x="6029325" y="2628900"/>
                      <a:ext cx="161925" cy="180975"/>
                      <a:chOff x="5772150" y="2628900"/>
                      <a:chExt cx="161925" cy="180975"/>
                    </a:xfrm>
                  </p:grpSpPr>
                  <p:cxnSp>
                    <p:nvCxnSpPr>
                      <p:cNvPr id="330" name="Straight Connector 10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31" name="Group 91"/>
                      <p:cNvGrpSpPr/>
                      <p:nvPr/>
                    </p:nvGrpSpPr>
                    <p:grpSpPr>
                      <a:xfrm>
                        <a:off x="5772150" y="2790825"/>
                        <a:ext cx="152400" cy="19050"/>
                        <a:chOff x="5105400" y="3200400"/>
                        <a:chExt cx="152400" cy="19050"/>
                      </a:xfrm>
                    </p:grpSpPr>
                    <p:cxnSp>
                      <p:nvCxnSpPr>
                        <p:cNvPr id="332" name="Straight Connector 10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11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52" name="Group 110"/>
                  <p:cNvGrpSpPr/>
                  <p:nvPr/>
                </p:nvGrpSpPr>
                <p:grpSpPr>
                  <a:xfrm>
                    <a:off x="4924425" y="4933117"/>
                    <a:ext cx="419100" cy="180975"/>
                    <a:chOff x="5772150" y="2628900"/>
                    <a:chExt cx="419100" cy="180975"/>
                  </a:xfrm>
                </p:grpSpPr>
                <p:grpSp>
                  <p:nvGrpSpPr>
                    <p:cNvPr id="318" name="Group 92"/>
                    <p:cNvGrpSpPr/>
                    <p:nvPr/>
                  </p:nvGrpSpPr>
                  <p:grpSpPr>
                    <a:xfrm>
                      <a:off x="5772150" y="2628900"/>
                      <a:ext cx="161925" cy="180975"/>
                      <a:chOff x="5772150" y="2628900"/>
                      <a:chExt cx="161925" cy="180975"/>
                    </a:xfrm>
                  </p:grpSpPr>
                  <p:cxnSp>
                    <p:nvCxnSpPr>
                      <p:cNvPr id="324" name="Straight Connector 12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5" name="Group 91"/>
                      <p:cNvGrpSpPr/>
                      <p:nvPr/>
                    </p:nvGrpSpPr>
                    <p:grpSpPr>
                      <a:xfrm>
                        <a:off x="5772150" y="2790825"/>
                        <a:ext cx="152400" cy="19050"/>
                        <a:chOff x="5105400" y="3200400"/>
                        <a:chExt cx="152400" cy="19050"/>
                      </a:xfrm>
                    </p:grpSpPr>
                    <p:cxnSp>
                      <p:nvCxnSpPr>
                        <p:cNvPr id="326" name="Straight Connector 12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12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19" name="Group 93"/>
                    <p:cNvGrpSpPr/>
                    <p:nvPr/>
                  </p:nvGrpSpPr>
                  <p:grpSpPr>
                    <a:xfrm flipH="1">
                      <a:off x="6029325" y="2628900"/>
                      <a:ext cx="161925" cy="180975"/>
                      <a:chOff x="5772150" y="2628900"/>
                      <a:chExt cx="161925" cy="180975"/>
                    </a:xfrm>
                  </p:grpSpPr>
                  <p:cxnSp>
                    <p:nvCxnSpPr>
                      <p:cNvPr id="320" name="Straight Connector 11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21" name="Group 91"/>
                      <p:cNvGrpSpPr/>
                      <p:nvPr/>
                    </p:nvGrpSpPr>
                    <p:grpSpPr>
                      <a:xfrm>
                        <a:off x="5772150" y="2790825"/>
                        <a:ext cx="152400" cy="19050"/>
                        <a:chOff x="5105400" y="3200400"/>
                        <a:chExt cx="152400" cy="19050"/>
                      </a:xfrm>
                    </p:grpSpPr>
                    <p:cxnSp>
                      <p:nvCxnSpPr>
                        <p:cNvPr id="322" name="Straight Connector 12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12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 name="Grupo 1"/>
                  <p:cNvGrpSpPr/>
                  <p:nvPr/>
                </p:nvGrpSpPr>
                <p:grpSpPr>
                  <a:xfrm>
                    <a:off x="5383530" y="3068741"/>
                    <a:ext cx="2596924" cy="2045986"/>
                    <a:chOff x="5383530" y="3068741"/>
                    <a:chExt cx="2596924" cy="2045986"/>
                  </a:xfrm>
                </p:grpSpPr>
                <p:grpSp>
                  <p:nvGrpSpPr>
                    <p:cNvPr id="4" name="Grupo 3"/>
                    <p:cNvGrpSpPr/>
                    <p:nvPr/>
                  </p:nvGrpSpPr>
                  <p:grpSpPr>
                    <a:xfrm>
                      <a:off x="5383530" y="3068741"/>
                      <a:ext cx="1760855" cy="598186"/>
                      <a:chOff x="9728378" y="2429931"/>
                      <a:chExt cx="1760855" cy="598186"/>
                    </a:xfrm>
                  </p:grpSpPr>
                  <p:sp>
                    <p:nvSpPr>
                      <p:cNvPr id="224" name="TextBox 58"/>
                      <p:cNvSpPr txBox="1"/>
                      <p:nvPr/>
                    </p:nvSpPr>
                    <p:spPr>
                      <a:xfrm>
                        <a:off x="10407964" y="2454868"/>
                        <a:ext cx="341760" cy="276999"/>
                      </a:xfrm>
                      <a:prstGeom prst="rect">
                        <a:avLst/>
                      </a:prstGeom>
                      <a:noFill/>
                    </p:spPr>
                    <p:txBody>
                      <a:bodyPr wrap="none" rtlCol="0">
                        <a:spAutoFit/>
                      </a:bodyPr>
                      <a:lstStyle/>
                      <a:p>
                        <a:r>
                          <a:rPr lang="es-CL" sz="1200" dirty="0"/>
                          <a:t>50</a:t>
                        </a:r>
                        <a:endParaRPr lang="es-CL" sz="1200" baseline="-25000" dirty="0"/>
                      </a:p>
                    </p:txBody>
                  </p:sp>
                  <p:sp>
                    <p:nvSpPr>
                      <p:cNvPr id="225" name="Oval 59"/>
                      <p:cNvSpPr>
                        <a:spLocks noChangeAspect="1"/>
                      </p:cNvSpPr>
                      <p:nvPr/>
                    </p:nvSpPr>
                    <p:spPr>
                      <a:xfrm>
                        <a:off x="10429595" y="242993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32" name="Straight Connector 68"/>
                      <p:cNvCxnSpPr>
                        <a:stCxn id="225" idx="3"/>
                      </p:cNvCxnSpPr>
                      <p:nvPr/>
                    </p:nvCxnSpPr>
                    <p:spPr>
                      <a:xfrm flipH="1">
                        <a:off x="9728378" y="2673296"/>
                        <a:ext cx="742972" cy="35482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9" name="Straight Connector 148"/>
                      <p:cNvCxnSpPr>
                        <a:stCxn id="225" idx="5"/>
                      </p:cNvCxnSpPr>
                      <p:nvPr/>
                    </p:nvCxnSpPr>
                    <p:spPr>
                      <a:xfrm>
                        <a:off x="10672960" y="2673296"/>
                        <a:ext cx="816273" cy="34861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2" name="Grupo 11"/>
                    <p:cNvGrpSpPr/>
                    <p:nvPr/>
                  </p:nvGrpSpPr>
                  <p:grpSpPr>
                    <a:xfrm>
                      <a:off x="6247130" y="4650371"/>
                      <a:ext cx="419100" cy="463861"/>
                      <a:chOff x="6247130" y="4650371"/>
                      <a:chExt cx="419100" cy="463861"/>
                    </a:xfrm>
                  </p:grpSpPr>
                  <p:grpSp>
                    <p:nvGrpSpPr>
                      <p:cNvPr id="7" name="Grupo 6"/>
                      <p:cNvGrpSpPr/>
                      <p:nvPr/>
                    </p:nvGrpSpPr>
                    <p:grpSpPr>
                      <a:xfrm>
                        <a:off x="6332855" y="4933257"/>
                        <a:ext cx="333375" cy="180975"/>
                        <a:chOff x="6713855" y="4294447"/>
                        <a:chExt cx="333375" cy="180975"/>
                      </a:xfrm>
                    </p:grpSpPr>
                    <p:grpSp>
                      <p:nvGrpSpPr>
                        <p:cNvPr id="298" name="Group 92"/>
                        <p:cNvGrpSpPr/>
                        <p:nvPr/>
                      </p:nvGrpSpPr>
                      <p:grpSpPr>
                        <a:xfrm flipH="1">
                          <a:off x="6885305" y="4294447"/>
                          <a:ext cx="161925" cy="180975"/>
                          <a:chOff x="5772150" y="2628900"/>
                          <a:chExt cx="161925" cy="180975"/>
                        </a:xfrm>
                      </p:grpSpPr>
                      <p:cxnSp>
                        <p:nvCxnSpPr>
                          <p:cNvPr id="304" name="Straight Connector 175"/>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05" name="Group 91"/>
                          <p:cNvGrpSpPr/>
                          <p:nvPr/>
                        </p:nvGrpSpPr>
                        <p:grpSpPr>
                          <a:xfrm>
                            <a:off x="5772150" y="2790825"/>
                            <a:ext cx="152400" cy="19050"/>
                            <a:chOff x="5105400" y="3200400"/>
                            <a:chExt cx="152400" cy="19050"/>
                          </a:xfrm>
                        </p:grpSpPr>
                        <p:cxnSp>
                          <p:nvCxnSpPr>
                            <p:cNvPr id="306" name="Straight Connector 177"/>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178"/>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0" name="Straight Connector 171"/>
                        <p:cNvCxnSpPr/>
                        <p:nvPr/>
                      </p:nvCxnSpPr>
                      <p:spPr>
                        <a:xfrm flipH="1">
                          <a:off x="6713855" y="4294447"/>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301" name="Group 91"/>
                      <p:cNvGrpSpPr/>
                      <p:nvPr/>
                    </p:nvGrpSpPr>
                    <p:grpSpPr>
                      <a:xfrm>
                        <a:off x="6247130" y="5095182"/>
                        <a:ext cx="152400" cy="19050"/>
                        <a:chOff x="5105400" y="3200400"/>
                        <a:chExt cx="152400" cy="19050"/>
                      </a:xfrm>
                    </p:grpSpPr>
                    <p:cxnSp>
                      <p:nvCxnSpPr>
                        <p:cNvPr id="302"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o 8"/>
                      <p:cNvGrpSpPr/>
                      <p:nvPr/>
                    </p:nvGrpSpPr>
                    <p:grpSpPr>
                      <a:xfrm>
                        <a:off x="6297306" y="4650371"/>
                        <a:ext cx="341760" cy="285120"/>
                        <a:chOff x="6678306" y="4011561"/>
                        <a:chExt cx="341760" cy="285120"/>
                      </a:xfrm>
                    </p:grpSpPr>
                    <p:sp>
                      <p:nvSpPr>
                        <p:cNvPr id="264" name="TextBox 153"/>
                        <p:cNvSpPr txBox="1"/>
                        <p:nvPr/>
                      </p:nvSpPr>
                      <p:spPr>
                        <a:xfrm flipH="1">
                          <a:off x="6678306" y="4016176"/>
                          <a:ext cx="341760" cy="276999"/>
                        </a:xfrm>
                        <a:prstGeom prst="rect">
                          <a:avLst/>
                        </a:prstGeom>
                        <a:noFill/>
                      </p:spPr>
                      <p:txBody>
                        <a:bodyPr wrap="none" rtlCol="0">
                          <a:spAutoFit/>
                        </a:bodyPr>
                        <a:lstStyle/>
                        <a:p>
                          <a:pPr algn="ctr"/>
                          <a:r>
                            <a:rPr lang="es-CL" sz="1200" dirty="0"/>
                            <a:t>60</a:t>
                          </a:r>
                          <a:endParaRPr lang="es-CL" sz="1200" baseline="-25000" dirty="0"/>
                        </a:p>
                      </p:txBody>
                    </p:sp>
                    <p:sp>
                      <p:nvSpPr>
                        <p:cNvPr id="265" name="Oval 154"/>
                        <p:cNvSpPr>
                          <a:spLocks noChangeAspect="1"/>
                        </p:cNvSpPr>
                        <p:nvPr/>
                      </p:nvSpPr>
                      <p:spPr>
                        <a:xfrm flipH="1">
                          <a:off x="6703525" y="401156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grpSp>
                </p:grpSp>
                <p:grpSp>
                  <p:nvGrpSpPr>
                    <p:cNvPr id="11" name="Grupo 10"/>
                    <p:cNvGrpSpPr/>
                    <p:nvPr/>
                  </p:nvGrpSpPr>
                  <p:grpSpPr>
                    <a:xfrm>
                      <a:off x="6465085" y="3656767"/>
                      <a:ext cx="1515369" cy="1457960"/>
                      <a:chOff x="6465085" y="3656767"/>
                      <a:chExt cx="1515369" cy="1457960"/>
                    </a:xfrm>
                  </p:grpSpPr>
                  <p:cxnSp>
                    <p:nvCxnSpPr>
                      <p:cNvPr id="267" name="Straight Connector 156"/>
                      <p:cNvCxnSpPr>
                        <a:stCxn id="258" idx="5"/>
                        <a:endCxn id="265" idx="0"/>
                      </p:cNvCxnSpPr>
                      <p:nvPr/>
                    </p:nvCxnSpPr>
                    <p:spPr>
                      <a:xfrm flipH="1">
                        <a:off x="6465085" y="4363978"/>
                        <a:ext cx="163746"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574742" y="3656767"/>
                        <a:ext cx="1405712" cy="1457960"/>
                        <a:chOff x="6574742" y="3656767"/>
                        <a:chExt cx="1405712" cy="1457960"/>
                      </a:xfrm>
                    </p:grpSpPr>
                    <p:sp>
                      <p:nvSpPr>
                        <p:cNvPr id="253" name="TextBox 38"/>
                        <p:cNvSpPr txBox="1"/>
                        <p:nvPr/>
                      </p:nvSpPr>
                      <p:spPr>
                        <a:xfrm flipH="1">
                          <a:off x="7027370" y="3671728"/>
                          <a:ext cx="341760" cy="276999"/>
                        </a:xfrm>
                        <a:prstGeom prst="rect">
                          <a:avLst/>
                        </a:prstGeom>
                        <a:noFill/>
                      </p:spPr>
                      <p:txBody>
                        <a:bodyPr wrap="none" rtlCol="0">
                          <a:spAutoFit/>
                        </a:bodyPr>
                        <a:lstStyle/>
                        <a:p>
                          <a:pPr algn="ctr"/>
                          <a:r>
                            <a:rPr lang="es-CL" sz="1200" dirty="0"/>
                            <a:t>75</a:t>
                          </a:r>
                          <a:endParaRPr lang="es-CL" sz="1200" baseline="-25000" dirty="0"/>
                        </a:p>
                      </p:txBody>
                    </p:sp>
                    <p:sp>
                      <p:nvSpPr>
                        <p:cNvPr id="254" name="Oval 39"/>
                        <p:cNvSpPr>
                          <a:spLocks noChangeAspect="1"/>
                        </p:cNvSpPr>
                        <p:nvPr/>
                      </p:nvSpPr>
                      <p:spPr>
                        <a:xfrm flipH="1">
                          <a:off x="7047324" y="365676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5" name="TextBox 144"/>
                        <p:cNvSpPr txBox="1"/>
                        <p:nvPr/>
                      </p:nvSpPr>
                      <p:spPr>
                        <a:xfrm flipH="1">
                          <a:off x="7384965" y="4135574"/>
                          <a:ext cx="341760" cy="276999"/>
                        </a:xfrm>
                        <a:prstGeom prst="rect">
                          <a:avLst/>
                        </a:prstGeom>
                        <a:noFill/>
                      </p:spPr>
                      <p:txBody>
                        <a:bodyPr wrap="none" rtlCol="0">
                          <a:spAutoFit/>
                        </a:bodyPr>
                        <a:lstStyle/>
                        <a:p>
                          <a:pPr algn="ctr"/>
                          <a:r>
                            <a:rPr lang="es-CL" sz="1200" dirty="0"/>
                            <a:t>90</a:t>
                          </a:r>
                          <a:endParaRPr lang="es-CL" sz="1200" baseline="-25000" dirty="0"/>
                        </a:p>
                      </p:txBody>
                    </p:sp>
                    <p:sp>
                      <p:nvSpPr>
                        <p:cNvPr id="256" name="Oval 41"/>
                        <p:cNvSpPr>
                          <a:spLocks noChangeAspect="1"/>
                        </p:cNvSpPr>
                        <p:nvPr/>
                      </p:nvSpPr>
                      <p:spPr>
                        <a:xfrm flipH="1">
                          <a:off x="7392665"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57" name="TextBox 146"/>
                        <p:cNvSpPr txBox="1"/>
                        <p:nvPr/>
                      </p:nvSpPr>
                      <p:spPr>
                        <a:xfrm flipH="1">
                          <a:off x="6574742" y="4135574"/>
                          <a:ext cx="341760" cy="276999"/>
                        </a:xfrm>
                        <a:prstGeom prst="rect">
                          <a:avLst/>
                        </a:prstGeom>
                        <a:noFill/>
                      </p:spPr>
                      <p:txBody>
                        <a:bodyPr wrap="none" rtlCol="0">
                          <a:spAutoFit/>
                        </a:bodyPr>
                        <a:lstStyle/>
                        <a:p>
                          <a:pPr algn="ctr"/>
                          <a:r>
                            <a:rPr lang="es-CL" sz="1200" dirty="0"/>
                            <a:t>65</a:t>
                          </a:r>
                          <a:endParaRPr lang="es-CL" sz="1200" baseline="-25000" dirty="0"/>
                        </a:p>
                      </p:txBody>
                    </p:sp>
                    <p:sp>
                      <p:nvSpPr>
                        <p:cNvPr id="258" name="Oval 147"/>
                        <p:cNvSpPr>
                          <a:spLocks noChangeAspect="1"/>
                        </p:cNvSpPr>
                        <p:nvPr/>
                      </p:nvSpPr>
                      <p:spPr>
                        <a:xfrm flipH="1">
                          <a:off x="6587076" y="4120613"/>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0" name="Straight Connector 149"/>
                        <p:cNvCxnSpPr>
                          <a:stCxn id="254" idx="3"/>
                          <a:endCxn id="256" idx="0"/>
                        </p:cNvCxnSpPr>
                        <p:nvPr/>
                      </p:nvCxnSpPr>
                      <p:spPr>
                        <a:xfrm>
                          <a:off x="7290689" y="3900132"/>
                          <a:ext cx="244536"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61" name="Straight Connector 150"/>
                        <p:cNvCxnSpPr>
                          <a:stCxn id="254" idx="5"/>
                          <a:endCxn id="258" idx="0"/>
                        </p:cNvCxnSpPr>
                        <p:nvPr/>
                      </p:nvCxnSpPr>
                      <p:spPr>
                        <a:xfrm flipH="1">
                          <a:off x="6729636" y="3900132"/>
                          <a:ext cx="359443" cy="220481"/>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262" name="TextBox 151"/>
                        <p:cNvSpPr txBox="1"/>
                        <p:nvPr/>
                      </p:nvSpPr>
                      <p:spPr>
                        <a:xfrm flipH="1">
                          <a:off x="6719311" y="4658658"/>
                          <a:ext cx="341760" cy="276999"/>
                        </a:xfrm>
                        <a:prstGeom prst="rect">
                          <a:avLst/>
                        </a:prstGeom>
                        <a:noFill/>
                      </p:spPr>
                      <p:txBody>
                        <a:bodyPr wrap="none" rtlCol="0">
                          <a:spAutoFit/>
                        </a:bodyPr>
                        <a:lstStyle/>
                        <a:p>
                          <a:pPr algn="ctr"/>
                          <a:r>
                            <a:rPr lang="es-CL" sz="1200" dirty="0"/>
                            <a:t>70</a:t>
                          </a:r>
                          <a:endParaRPr lang="es-CL" sz="1200" baseline="-25000" dirty="0"/>
                        </a:p>
                      </p:txBody>
                    </p:sp>
                    <p:sp>
                      <p:nvSpPr>
                        <p:cNvPr id="263" name="Oval 152"/>
                        <p:cNvSpPr>
                          <a:spLocks noChangeAspect="1"/>
                        </p:cNvSpPr>
                        <p:nvPr/>
                      </p:nvSpPr>
                      <p:spPr>
                        <a:xfrm flipH="1">
                          <a:off x="674433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66" name="Straight Connector 155"/>
                        <p:cNvCxnSpPr>
                          <a:stCxn id="258" idx="3"/>
                          <a:endCxn id="263" idx="0"/>
                        </p:cNvCxnSpPr>
                        <p:nvPr/>
                      </p:nvCxnSpPr>
                      <p:spPr>
                        <a:xfrm>
                          <a:off x="6830441" y="4363978"/>
                          <a:ext cx="56454" cy="28733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68" name="Group 99"/>
                        <p:cNvGrpSpPr/>
                        <p:nvPr/>
                      </p:nvGrpSpPr>
                      <p:grpSpPr>
                        <a:xfrm flipH="1">
                          <a:off x="6675755" y="4933752"/>
                          <a:ext cx="419100" cy="180975"/>
                          <a:chOff x="5772150" y="2628900"/>
                          <a:chExt cx="419100" cy="180975"/>
                        </a:xfrm>
                      </p:grpSpPr>
                      <p:grpSp>
                        <p:nvGrpSpPr>
                          <p:cNvPr id="308" name="Group 92"/>
                          <p:cNvGrpSpPr/>
                          <p:nvPr/>
                        </p:nvGrpSpPr>
                        <p:grpSpPr>
                          <a:xfrm>
                            <a:off x="5772150" y="2628900"/>
                            <a:ext cx="161925" cy="180975"/>
                            <a:chOff x="5772150" y="2628900"/>
                            <a:chExt cx="161925" cy="180975"/>
                          </a:xfrm>
                        </p:grpSpPr>
                        <p:cxnSp>
                          <p:nvCxnSpPr>
                            <p:cNvPr id="314" name="Straight Connector 164"/>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5" name="Group 91"/>
                            <p:cNvGrpSpPr/>
                            <p:nvPr/>
                          </p:nvGrpSpPr>
                          <p:grpSpPr>
                            <a:xfrm>
                              <a:off x="5772150" y="2790825"/>
                              <a:ext cx="152400" cy="19050"/>
                              <a:chOff x="5105400" y="3200400"/>
                              <a:chExt cx="152400" cy="19050"/>
                            </a:xfrm>
                          </p:grpSpPr>
                          <p:cxnSp>
                            <p:nvCxnSpPr>
                              <p:cNvPr id="316" name="Straight Connector 16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16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9" name="Group 93"/>
                          <p:cNvGrpSpPr/>
                          <p:nvPr/>
                        </p:nvGrpSpPr>
                        <p:grpSpPr>
                          <a:xfrm flipH="1">
                            <a:off x="6029325" y="2628900"/>
                            <a:ext cx="161925" cy="180975"/>
                            <a:chOff x="5772150" y="2628900"/>
                            <a:chExt cx="161925" cy="180975"/>
                          </a:xfrm>
                        </p:grpSpPr>
                        <p:cxnSp>
                          <p:nvCxnSpPr>
                            <p:cNvPr id="310" name="Straight Connector 160"/>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311" name="Group 91"/>
                            <p:cNvGrpSpPr/>
                            <p:nvPr/>
                          </p:nvGrpSpPr>
                          <p:grpSpPr>
                            <a:xfrm>
                              <a:off x="5772150" y="2790825"/>
                              <a:ext cx="152400" cy="19050"/>
                              <a:chOff x="5105400" y="3200400"/>
                              <a:chExt cx="152400" cy="19050"/>
                            </a:xfrm>
                          </p:grpSpPr>
                          <p:cxnSp>
                            <p:nvCxnSpPr>
                              <p:cNvPr id="312" name="Straight Connector 162"/>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163"/>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70" name="TextBox 179"/>
                        <p:cNvSpPr txBox="1"/>
                        <p:nvPr/>
                      </p:nvSpPr>
                      <p:spPr>
                        <a:xfrm flipH="1">
                          <a:off x="7560146" y="4658658"/>
                          <a:ext cx="420308" cy="276999"/>
                        </a:xfrm>
                        <a:prstGeom prst="rect">
                          <a:avLst/>
                        </a:prstGeom>
                        <a:noFill/>
                      </p:spPr>
                      <p:txBody>
                        <a:bodyPr wrap="none" rtlCol="0">
                          <a:spAutoFit/>
                        </a:bodyPr>
                        <a:lstStyle/>
                        <a:p>
                          <a:pPr algn="ctr"/>
                          <a:r>
                            <a:rPr lang="es-CL" sz="1200" dirty="0"/>
                            <a:t>100</a:t>
                          </a:r>
                          <a:endParaRPr lang="es-CL" sz="1200" baseline="-25000" dirty="0"/>
                        </a:p>
                      </p:txBody>
                    </p:sp>
                    <p:sp>
                      <p:nvSpPr>
                        <p:cNvPr id="271" name="Oval 180"/>
                        <p:cNvSpPr>
                          <a:spLocks noChangeAspect="1"/>
                        </p:cNvSpPr>
                        <p:nvPr/>
                      </p:nvSpPr>
                      <p:spPr>
                        <a:xfrm flipH="1">
                          <a:off x="7624445" y="4651317"/>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272" name="TextBox 181"/>
                        <p:cNvSpPr txBox="1"/>
                        <p:nvPr/>
                      </p:nvSpPr>
                      <p:spPr>
                        <a:xfrm flipH="1">
                          <a:off x="7189270" y="4667688"/>
                          <a:ext cx="341760" cy="276999"/>
                        </a:xfrm>
                        <a:prstGeom prst="rect">
                          <a:avLst/>
                        </a:prstGeom>
                        <a:noFill/>
                      </p:spPr>
                      <p:txBody>
                        <a:bodyPr wrap="none" rtlCol="0">
                          <a:spAutoFit/>
                        </a:bodyPr>
                        <a:lstStyle/>
                        <a:p>
                          <a:pPr algn="ctr"/>
                          <a:r>
                            <a:rPr lang="es-CL" sz="1200" dirty="0"/>
                            <a:t>80</a:t>
                          </a:r>
                          <a:endParaRPr lang="es-CL" sz="1200" baseline="-25000" dirty="0"/>
                        </a:p>
                      </p:txBody>
                    </p:sp>
                    <p:sp>
                      <p:nvSpPr>
                        <p:cNvPr id="273" name="Oval 182"/>
                        <p:cNvSpPr>
                          <a:spLocks noChangeAspect="1"/>
                        </p:cNvSpPr>
                        <p:nvPr/>
                      </p:nvSpPr>
                      <p:spPr>
                        <a:xfrm flipH="1">
                          <a:off x="7206869" y="4650371"/>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274" name="Straight Connector 183"/>
                        <p:cNvCxnSpPr>
                          <a:stCxn id="256" idx="3"/>
                        </p:cNvCxnSpPr>
                        <p:nvPr/>
                      </p:nvCxnSpPr>
                      <p:spPr>
                        <a:xfrm>
                          <a:off x="7636030" y="4363978"/>
                          <a:ext cx="170688" cy="294959"/>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75" name="Straight Connector 184"/>
                        <p:cNvCxnSpPr>
                          <a:stCxn id="256" idx="5"/>
                          <a:endCxn id="273" idx="0"/>
                        </p:cNvCxnSpPr>
                        <p:nvPr/>
                      </p:nvCxnSpPr>
                      <p:spPr>
                        <a:xfrm flipH="1">
                          <a:off x="7349429" y="4363978"/>
                          <a:ext cx="84991" cy="28639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76" name="Group 99"/>
                        <p:cNvGrpSpPr/>
                        <p:nvPr/>
                      </p:nvGrpSpPr>
                      <p:grpSpPr>
                        <a:xfrm flipH="1">
                          <a:off x="7555865" y="4933752"/>
                          <a:ext cx="419100" cy="180975"/>
                          <a:chOff x="5772150" y="2628900"/>
                          <a:chExt cx="419100" cy="180975"/>
                        </a:xfrm>
                      </p:grpSpPr>
                      <p:grpSp>
                        <p:nvGrpSpPr>
                          <p:cNvPr id="288" name="Group 92"/>
                          <p:cNvGrpSpPr/>
                          <p:nvPr/>
                        </p:nvGrpSpPr>
                        <p:grpSpPr>
                          <a:xfrm>
                            <a:off x="5772150" y="2628900"/>
                            <a:ext cx="161925" cy="180975"/>
                            <a:chOff x="5772150" y="2628900"/>
                            <a:chExt cx="161925" cy="180975"/>
                          </a:xfrm>
                        </p:grpSpPr>
                        <p:cxnSp>
                          <p:nvCxnSpPr>
                            <p:cNvPr id="294" name="Straight Connector 19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5" name="Group 91"/>
                            <p:cNvGrpSpPr/>
                            <p:nvPr/>
                          </p:nvGrpSpPr>
                          <p:grpSpPr>
                            <a:xfrm>
                              <a:off x="5772150" y="2790825"/>
                              <a:ext cx="152400" cy="19050"/>
                              <a:chOff x="5105400" y="3200400"/>
                              <a:chExt cx="152400" cy="19050"/>
                            </a:xfrm>
                          </p:grpSpPr>
                          <p:cxnSp>
                            <p:nvCxnSpPr>
                              <p:cNvPr id="296" name="Straight Connector 19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19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93"/>
                          <p:cNvGrpSpPr/>
                          <p:nvPr/>
                        </p:nvGrpSpPr>
                        <p:grpSpPr>
                          <a:xfrm flipH="1">
                            <a:off x="6029325" y="2628900"/>
                            <a:ext cx="161925" cy="180975"/>
                            <a:chOff x="5772150" y="2628900"/>
                            <a:chExt cx="161925" cy="180975"/>
                          </a:xfrm>
                        </p:grpSpPr>
                        <p:cxnSp>
                          <p:nvCxnSpPr>
                            <p:cNvPr id="290" name="Straight Connector 188"/>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91" name="Group 91"/>
                            <p:cNvGrpSpPr/>
                            <p:nvPr/>
                          </p:nvGrpSpPr>
                          <p:grpSpPr>
                            <a:xfrm>
                              <a:off x="5772150" y="2790825"/>
                              <a:ext cx="152400" cy="19050"/>
                              <a:chOff x="5105400" y="3200400"/>
                              <a:chExt cx="152400" cy="19050"/>
                            </a:xfrm>
                          </p:grpSpPr>
                          <p:cxnSp>
                            <p:nvCxnSpPr>
                              <p:cNvPr id="292" name="Straight Connector 19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19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77" name="Group 110"/>
                        <p:cNvGrpSpPr/>
                        <p:nvPr/>
                      </p:nvGrpSpPr>
                      <p:grpSpPr>
                        <a:xfrm flipH="1">
                          <a:off x="7127240" y="4933257"/>
                          <a:ext cx="419100" cy="180975"/>
                          <a:chOff x="5772150" y="2628900"/>
                          <a:chExt cx="419100" cy="180975"/>
                        </a:xfrm>
                      </p:grpSpPr>
                      <p:grpSp>
                        <p:nvGrpSpPr>
                          <p:cNvPr id="278" name="Group 92"/>
                          <p:cNvGrpSpPr/>
                          <p:nvPr/>
                        </p:nvGrpSpPr>
                        <p:grpSpPr>
                          <a:xfrm>
                            <a:off x="5772150" y="2628900"/>
                            <a:ext cx="161925" cy="180975"/>
                            <a:chOff x="5772150" y="2628900"/>
                            <a:chExt cx="161925" cy="180975"/>
                          </a:xfrm>
                        </p:grpSpPr>
                        <p:cxnSp>
                          <p:nvCxnSpPr>
                            <p:cNvPr id="284" name="Straight Connector 203"/>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5" name="Group 91"/>
                            <p:cNvGrpSpPr/>
                            <p:nvPr/>
                          </p:nvGrpSpPr>
                          <p:grpSpPr>
                            <a:xfrm>
                              <a:off x="5772150" y="2790825"/>
                              <a:ext cx="152400" cy="19050"/>
                              <a:chOff x="5105400" y="3200400"/>
                              <a:chExt cx="152400" cy="19050"/>
                            </a:xfrm>
                          </p:grpSpPr>
                          <p:cxnSp>
                            <p:nvCxnSpPr>
                              <p:cNvPr id="286" name="Straight Connector 205"/>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06"/>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9" name="Group 93"/>
                          <p:cNvGrpSpPr/>
                          <p:nvPr/>
                        </p:nvGrpSpPr>
                        <p:grpSpPr>
                          <a:xfrm flipH="1">
                            <a:off x="6029325" y="2628900"/>
                            <a:ext cx="161925" cy="180975"/>
                            <a:chOff x="5772150" y="2628900"/>
                            <a:chExt cx="161925" cy="180975"/>
                          </a:xfrm>
                        </p:grpSpPr>
                        <p:cxnSp>
                          <p:nvCxnSpPr>
                            <p:cNvPr id="280" name="Straight Connector 199"/>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81" name="Group 91"/>
                            <p:cNvGrpSpPr/>
                            <p:nvPr/>
                          </p:nvGrpSpPr>
                          <p:grpSpPr>
                            <a:xfrm>
                              <a:off x="5772150" y="2790825"/>
                              <a:ext cx="152400" cy="19050"/>
                              <a:chOff x="5105400" y="3200400"/>
                              <a:chExt cx="152400" cy="19050"/>
                            </a:xfrm>
                          </p:grpSpPr>
                          <p:cxnSp>
                            <p:nvCxnSpPr>
                              <p:cNvPr id="282" name="Straight Connector 201"/>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02"/>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grpSp>
          </p:grpSp>
        </p:grpSp>
      </p:grpSp>
      <p:sp>
        <p:nvSpPr>
          <p:cNvPr id="161" name="Oval 17"/>
          <p:cNvSpPr>
            <a:spLocks noChangeAspect="1"/>
          </p:cNvSpPr>
          <p:nvPr/>
        </p:nvSpPr>
        <p:spPr>
          <a:xfrm>
            <a:off x="1693017" y="4687914"/>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X</a:t>
            </a:r>
            <a:endParaRPr lang="es-CL" dirty="0">
              <a:solidFill>
                <a:schemeClr val="tx1"/>
              </a:solidFill>
            </a:endParaRPr>
          </a:p>
        </p:txBody>
      </p:sp>
      <p:cxnSp>
        <p:nvCxnSpPr>
          <p:cNvPr id="162" name="Straight Connector 19"/>
          <p:cNvCxnSpPr>
            <a:stCxn id="161" idx="3"/>
          </p:cNvCxnSpPr>
          <p:nvPr/>
        </p:nvCxnSpPr>
        <p:spPr>
          <a:xfrm flipH="1">
            <a:off x="1195680" y="5025921"/>
            <a:ext cx="555330"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20"/>
          <p:cNvCxnSpPr>
            <a:endCxn id="161" idx="5"/>
          </p:cNvCxnSpPr>
          <p:nvPr/>
        </p:nvCxnSpPr>
        <p:spPr>
          <a:xfrm flipH="1" flipV="1">
            <a:off x="2031024" y="5025921"/>
            <a:ext cx="583268" cy="5566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Isosceles Triangle 21"/>
          <p:cNvSpPr/>
          <p:nvPr/>
        </p:nvSpPr>
        <p:spPr>
          <a:xfrm>
            <a:off x="1981186" y="5573286"/>
            <a:ext cx="1295400" cy="990600"/>
          </a:xfrm>
          <a:prstGeom prst="triangle">
            <a:avLst/>
          </a:prstGeom>
          <a:solidFill>
            <a:srgbClr val="C0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5" name="Isosceles Triangle 22"/>
          <p:cNvSpPr/>
          <p:nvPr/>
        </p:nvSpPr>
        <p:spPr>
          <a:xfrm>
            <a:off x="533386" y="5573286"/>
            <a:ext cx="1295400" cy="990600"/>
          </a:xfrm>
          <a:prstGeom prst="triangl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6" name="Oval 117"/>
          <p:cNvSpPr>
            <a:spLocks noChangeAspect="1"/>
          </p:cNvSpPr>
          <p:nvPr/>
        </p:nvSpPr>
        <p:spPr>
          <a:xfrm>
            <a:off x="1447800" y="6291258"/>
            <a:ext cx="396000" cy="396000"/>
          </a:xfrm>
          <a:prstGeom prst="ellipse">
            <a:avLst/>
          </a:prstGeom>
          <a:solidFill>
            <a:srgbClr val="00B050"/>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67" name="Straight Arrow Connector 121"/>
          <p:cNvCxnSpPr>
            <a:cxnSpLocks/>
            <a:endCxn id="161" idx="4"/>
          </p:cNvCxnSpPr>
          <p:nvPr/>
        </p:nvCxnSpPr>
        <p:spPr>
          <a:xfrm flipV="1">
            <a:off x="1751010" y="5083914"/>
            <a:ext cx="140007" cy="116448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8" name="Oval 122"/>
          <p:cNvSpPr>
            <a:spLocks noChangeAspect="1"/>
          </p:cNvSpPr>
          <p:nvPr/>
        </p:nvSpPr>
        <p:spPr>
          <a:xfrm>
            <a:off x="1708091" y="4679955"/>
            <a:ext cx="396000" cy="396000"/>
          </a:xfrm>
          <a:prstGeom prst="ellipse">
            <a:avLst/>
          </a:prstGeom>
          <a:solidFill>
            <a:srgbClr val="00B05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9" name="Oval 23"/>
          <p:cNvSpPr>
            <a:spLocks noChangeAspect="1"/>
          </p:cNvSpPr>
          <p:nvPr/>
        </p:nvSpPr>
        <p:spPr>
          <a:xfrm>
            <a:off x="1447800" y="6291258"/>
            <a:ext cx="432000" cy="432000"/>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78" name="Group 91"/>
          <p:cNvGrpSpPr/>
          <p:nvPr/>
        </p:nvGrpSpPr>
        <p:grpSpPr>
          <a:xfrm>
            <a:off x="5924494" y="4656613"/>
            <a:ext cx="152400" cy="19050"/>
            <a:chOff x="5105400" y="3200400"/>
            <a:chExt cx="152400" cy="19050"/>
          </a:xfrm>
        </p:grpSpPr>
        <p:cxnSp>
          <p:nvCxnSpPr>
            <p:cNvPr id="179" name="Straight Connector 2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3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upo 182"/>
          <p:cNvGrpSpPr/>
          <p:nvPr/>
        </p:nvGrpSpPr>
        <p:grpSpPr>
          <a:xfrm>
            <a:off x="5830509" y="4650699"/>
            <a:ext cx="341760" cy="285120"/>
            <a:chOff x="6652292" y="4531960"/>
            <a:chExt cx="341760" cy="285120"/>
          </a:xfrm>
        </p:grpSpPr>
        <p:sp>
          <p:nvSpPr>
            <p:cNvPr id="184" name="Oval 154"/>
            <p:cNvSpPr>
              <a:spLocks noChangeAspect="1"/>
            </p:cNvSpPr>
            <p:nvPr/>
          </p:nvSpPr>
          <p:spPr>
            <a:xfrm flipH="1">
              <a:off x="6680612" y="4531960"/>
              <a:ext cx="285120" cy="285120"/>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85" name="TextBox 153"/>
            <p:cNvSpPr txBox="1"/>
            <p:nvPr/>
          </p:nvSpPr>
          <p:spPr>
            <a:xfrm flipH="1">
              <a:off x="6652292" y="4536021"/>
              <a:ext cx="341760" cy="276999"/>
            </a:xfrm>
            <a:prstGeom prst="rect">
              <a:avLst/>
            </a:prstGeom>
            <a:noFill/>
          </p:spPr>
          <p:txBody>
            <a:bodyPr wrap="none" rtlCol="0">
              <a:spAutoFit/>
            </a:bodyPr>
            <a:lstStyle/>
            <a:p>
              <a:pPr algn="ctr"/>
              <a:r>
                <a:rPr lang="es-CL" sz="1200" dirty="0"/>
                <a:t>40</a:t>
              </a:r>
              <a:endParaRPr lang="es-CL" sz="1200" baseline="-25000" dirty="0"/>
            </a:p>
          </p:txBody>
        </p:sp>
      </p:grpSp>
      <p:sp>
        <p:nvSpPr>
          <p:cNvPr id="186" name="Multiplicar 185"/>
          <p:cNvSpPr/>
          <p:nvPr/>
        </p:nvSpPr>
        <p:spPr>
          <a:xfrm>
            <a:off x="5927173" y="2905301"/>
            <a:ext cx="612000" cy="612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187" name="Grupo 186"/>
          <p:cNvGrpSpPr/>
          <p:nvPr/>
        </p:nvGrpSpPr>
        <p:grpSpPr>
          <a:xfrm>
            <a:off x="6055491" y="3069268"/>
            <a:ext cx="341760" cy="285120"/>
            <a:chOff x="6287656" y="5698494"/>
            <a:chExt cx="341760" cy="285120"/>
          </a:xfrm>
        </p:grpSpPr>
        <p:sp>
          <p:nvSpPr>
            <p:cNvPr id="188" name="Oval 154"/>
            <p:cNvSpPr>
              <a:spLocks noChangeAspect="1"/>
            </p:cNvSpPr>
            <p:nvPr/>
          </p:nvSpPr>
          <p:spPr>
            <a:xfrm flipH="1">
              <a:off x="6315976" y="5698494"/>
              <a:ext cx="285120" cy="28512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189" name="TextBox 153"/>
            <p:cNvSpPr txBox="1"/>
            <p:nvPr/>
          </p:nvSpPr>
          <p:spPr>
            <a:xfrm flipH="1">
              <a:off x="6287656" y="5702555"/>
              <a:ext cx="341760" cy="276999"/>
            </a:xfrm>
            <a:prstGeom prst="rect">
              <a:avLst/>
            </a:prstGeom>
            <a:noFill/>
          </p:spPr>
          <p:txBody>
            <a:bodyPr wrap="none" rtlCol="0">
              <a:spAutoFit/>
            </a:bodyPr>
            <a:lstStyle/>
            <a:p>
              <a:pPr algn="ctr"/>
              <a:r>
                <a:rPr lang="es-CL" sz="1200" b="1" dirty="0">
                  <a:solidFill>
                    <a:srgbClr val="FF0000"/>
                  </a:solidFill>
                </a:rPr>
                <a:t>40</a:t>
              </a:r>
              <a:endParaRPr lang="es-CL" sz="1200" b="1" baseline="-25000" dirty="0">
                <a:solidFill>
                  <a:srgbClr val="FF0000"/>
                </a:solidFill>
              </a:endParaRPr>
            </a:p>
          </p:txBody>
        </p:sp>
      </p:grpSp>
      <p:cxnSp>
        <p:nvCxnSpPr>
          <p:cNvPr id="190" name="Conector recto de flecha 189"/>
          <p:cNvCxnSpPr/>
          <p:nvPr/>
        </p:nvCxnSpPr>
        <p:spPr>
          <a:xfrm flipV="1">
            <a:off x="6011324" y="3256280"/>
            <a:ext cx="211668" cy="15062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91350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9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8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218" grpId="0" animBg="1"/>
      <p:bldP spid="161" grpId="0" animBg="1"/>
      <p:bldP spid="164" grpId="0" animBg="1"/>
      <p:bldP spid="165" grpId="0" animBg="1"/>
      <p:bldP spid="166" grpId="0" animBg="1"/>
      <p:bldP spid="168" grpId="0" animBg="1"/>
      <p:bldP spid="169" grpId="0" animBg="1"/>
      <p:bldP spid="186" grpId="0" animBg="1"/>
      <p:bldP spid="186"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8534400" y="6416675"/>
            <a:ext cx="457200" cy="365125"/>
          </a:xfrm>
        </p:spPr>
        <p:txBody>
          <a:bodyPr/>
          <a:lstStyle/>
          <a:p>
            <a:fld id="{B6F15528-21DE-4FAA-801E-634DDDAF4B2B}" type="slidenum">
              <a:rPr lang="en-US" smtClean="0"/>
              <a:pPr/>
              <a:t>59</a:t>
            </a:fld>
            <a:endParaRPr lang="en-US" dirty="0"/>
          </a:p>
        </p:txBody>
      </p:sp>
      <p:sp>
        <p:nvSpPr>
          <p:cNvPr id="221"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a:t>
            </a:r>
            <a:endParaRPr lang="es-CL" sz="2400" b="1" i="1" dirty="0">
              <a:solidFill>
                <a:srgbClr val="0070C0"/>
              </a:solidFill>
            </a:endParaRPr>
          </a:p>
        </p:txBody>
      </p:sp>
      <p:sp>
        <p:nvSpPr>
          <p:cNvPr id="173" name="TextBox 143"/>
          <p:cNvSpPr txBox="1"/>
          <p:nvPr/>
        </p:nvSpPr>
        <p:spPr>
          <a:xfrm>
            <a:off x="0" y="914400"/>
            <a:ext cx="9144000" cy="6001643"/>
          </a:xfrm>
          <a:prstGeom prst="rect">
            <a:avLst/>
          </a:prstGeom>
          <a:noFill/>
        </p:spPr>
        <p:txBody>
          <a:bodyPr wrap="square" rtlCol="0">
            <a:spAutoFit/>
          </a:bodyPr>
          <a:lstStyle/>
          <a:p>
            <a:r>
              <a:rPr lang="es-ES_tradnl" sz="1200" b="1" dirty="0">
                <a:solidFill>
                  <a:srgbClr val="002060"/>
                </a:solidFill>
                <a:latin typeface="Courier New" pitchFamily="49" charset="0"/>
                <a:cs typeface="Courier New" pitchFamily="49" charset="0"/>
              </a:rPr>
              <a:t>ABO </a:t>
            </a:r>
            <a:r>
              <a:rPr lang="es-ES_tradnl" sz="1200" b="1" u="sng" dirty="0">
                <a:solidFill>
                  <a:srgbClr val="C00000"/>
                </a:solidFill>
                <a:latin typeface="Courier New" pitchFamily="49" charset="0"/>
                <a:cs typeface="Courier New" pitchFamily="49" charset="0"/>
              </a:rPr>
              <a:t>Eliminar</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tipoDato</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ABO p;</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int</a:t>
            </a:r>
            <a:r>
              <a:rPr lang="es-CL" sz="1200" dirty="0">
                <a:solidFill>
                  <a:srgbClr val="002060"/>
                </a:solidFill>
                <a:latin typeface="Courier New" pitchFamily="49" charset="0"/>
                <a:cs typeface="Courier New" pitchFamily="49" charset="0"/>
              </a:rPr>
              <a:t> mayor;</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info</a:t>
            </a:r>
            <a:r>
              <a:rPr lang="es-CL" sz="1200" dirty="0">
                <a:solidFill>
                  <a:srgbClr val="002060"/>
                </a:solidFill>
                <a:latin typeface="Courier New" pitchFamily="49" charset="0"/>
                <a:cs typeface="Courier New" pitchFamily="49" charset="0"/>
              </a:rPr>
              <a:t> ==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 { </a:t>
            </a:r>
            <a:r>
              <a:rPr lang="es-CL" sz="1200" dirty="0">
                <a:solidFill>
                  <a:schemeClr val="bg1">
                    <a:lumMod val="50000"/>
                  </a:schemeClr>
                </a:solidFill>
                <a:latin typeface="Courier New" pitchFamily="49" charset="0"/>
                <a:cs typeface="Courier New" pitchFamily="49" charset="0"/>
              </a:rPr>
              <a:t>//Aquí hace la eliminación de la raíz</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&amp;&amp;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der</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es hoja</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a:t>
            </a:r>
            <a:r>
              <a:rPr lang="es-CL" sz="1200" dirty="0">
                <a:solidFill>
                  <a:srgbClr val="FF7700"/>
                </a:solidFill>
                <a:latin typeface="Courier New" pitchFamily="49" charset="0"/>
                <a:cs typeface="Courier New" pitchFamily="49" charset="0"/>
              </a:rPr>
              <a:t>NULL</a:t>
            </a:r>
            <a:r>
              <a:rPr lang="es-CL" sz="1200" dirty="0">
                <a:solidFill>
                  <a:srgbClr val="002060"/>
                </a:solidFill>
                <a:latin typeface="Courier New" pitchFamily="49" charset="0"/>
                <a:cs typeface="Courier New" pitchFamily="49" charset="0"/>
              </a:rPr>
              <a:t>;</a:t>
            </a:r>
            <a:endParaRPr lang="es-CL" sz="1200" dirty="0">
              <a:solidFill>
                <a:srgbClr val="FF770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&amp;&amp;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der</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sólo tiene hijo derecho</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p = A-&gt;</a:t>
            </a:r>
            <a:r>
              <a:rPr lang="es-CL" sz="1200" dirty="0" err="1">
                <a:solidFill>
                  <a:srgbClr val="002060"/>
                </a:solidFill>
                <a:latin typeface="Courier New" pitchFamily="49" charset="0"/>
                <a:cs typeface="Courier New" pitchFamily="49" charset="0"/>
              </a:rPr>
              <a:t>der</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p;                </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Y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der</a:t>
            </a:r>
            <a:r>
              <a:rPr lang="es-CL" sz="1200" dirty="0">
                <a:solidFill>
                  <a:srgbClr val="002060"/>
                </a:solidFill>
                <a:latin typeface="Courier New" pitchFamily="49" charset="0"/>
                <a:cs typeface="Courier New" pitchFamily="49" charset="0"/>
                <a:sym typeface="Symbol" panose="05050102010706020507" pitchFamily="18" charset="2"/>
              </a:rPr>
              <a:t> == </a:t>
            </a:r>
            <a:r>
              <a:rPr lang="es-CL" sz="1200" dirty="0">
                <a:solidFill>
                  <a:srgbClr val="FF7700"/>
                </a:solidFill>
                <a:latin typeface="Courier New" pitchFamily="49" charset="0"/>
                <a:cs typeface="Courier New" pitchFamily="49" charset="0"/>
                <a:sym typeface="Symbol" panose="05050102010706020507" pitchFamily="18" charset="2"/>
              </a:rPr>
              <a:t>NULL</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sólo tiene hijo izquierdo</a:t>
            </a:r>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p =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liberaNodo</a:t>
            </a:r>
            <a:r>
              <a:rPr lang="es-CL" sz="1200" dirty="0">
                <a:solidFill>
                  <a:srgbClr val="002060"/>
                </a:solidFill>
                <a:latin typeface="Courier New" pitchFamily="49" charset="0"/>
                <a:cs typeface="Courier New" pitchFamily="49" charset="0"/>
              </a:rPr>
              <a:t>(A);</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p;             </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mayor = </a:t>
            </a:r>
            <a:r>
              <a:rPr lang="es-CL" sz="1200" b="1" u="sng" dirty="0">
                <a:solidFill>
                  <a:srgbClr val="0000FF"/>
                </a:solidFill>
                <a:latin typeface="Courier New" pitchFamily="49" charset="0"/>
                <a:cs typeface="Courier New" pitchFamily="49" charset="0"/>
              </a:rPr>
              <a:t>Mayor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    </a:t>
            </a:r>
            <a:r>
              <a:rPr lang="es-CL" sz="1200" dirty="0">
                <a:solidFill>
                  <a:schemeClr val="bg1">
                    <a:lumMod val="50000"/>
                  </a:schemeClr>
                </a:solidFill>
                <a:latin typeface="Courier New" pitchFamily="49" charset="0"/>
                <a:cs typeface="Courier New" pitchFamily="49" charset="0"/>
              </a:rPr>
              <a:t>//A tiene ambos hijos</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info</a:t>
            </a:r>
            <a:r>
              <a:rPr lang="es-CL" sz="1200" dirty="0">
                <a:solidFill>
                  <a:srgbClr val="002060"/>
                </a:solidFill>
                <a:latin typeface="Courier New" pitchFamily="49" charset="0"/>
                <a:cs typeface="Courier New" pitchFamily="49" charset="0"/>
              </a:rPr>
              <a:t> = mayor;</a:t>
            </a: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-&gt;der</a:t>
            </a:r>
            <a:r>
              <a:rPr lang="es-CL" sz="1200" dirty="0">
                <a:solidFill>
                  <a:srgbClr val="002060"/>
                </a:solidFill>
                <a:latin typeface="Courier New" pitchFamily="49" charset="0"/>
                <a:cs typeface="Courier New" pitchFamily="49" charset="0"/>
              </a:rPr>
              <a:t> = </a:t>
            </a:r>
            <a:r>
              <a:rPr lang="es-C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 mayor);</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r>
              <a:rPr lang="es-CL" sz="1200" dirty="0">
                <a:solidFill>
                  <a:srgbClr val="002060"/>
                </a:solidFill>
                <a:latin typeface="Courier New" pitchFamily="49" charset="0"/>
                <a:cs typeface="Courier New" pitchFamily="49" charset="0"/>
              </a:rPr>
              <a:t> { </a:t>
            </a:r>
            <a:r>
              <a:rPr lang="es-CL" sz="1200" dirty="0">
                <a:solidFill>
                  <a:schemeClr val="bg1">
                    <a:lumMod val="50000"/>
                  </a:schemeClr>
                </a:solidFill>
                <a:latin typeface="Courier New" pitchFamily="49" charset="0"/>
                <a:cs typeface="Courier New" pitchFamily="49" charset="0"/>
              </a:rPr>
              <a:t>  //Aquí sigue buscando el elemento que se quiere eliminar.</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if</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 &lt; 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info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a:t>
            </a:r>
            <a:r>
              <a:rPr lang="es-CL" sz="1200" dirty="0" err="1">
                <a:solidFill>
                  <a:srgbClr val="002060"/>
                </a:solidFill>
                <a:latin typeface="Courier New" pitchFamily="49" charset="0"/>
                <a:cs typeface="Courier New" pitchFamily="49" charset="0"/>
                <a:sym typeface="Symbol"/>
              </a:rPr>
              <a:t>izq</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a:t>
            </a:r>
            <a:r>
              <a:rPr lang="es-CL" sz="1200" dirty="0" err="1">
                <a:solidFill>
                  <a:srgbClr val="002060"/>
                </a:solidFill>
                <a:latin typeface="Courier New" pitchFamily="49" charset="0"/>
                <a:cs typeface="Courier New" pitchFamily="49" charset="0"/>
                <a:sym typeface="Symbol" panose="05050102010706020507" pitchFamily="18" charset="2"/>
              </a:rPr>
              <a:t>izq</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else</a:t>
            </a:r>
            <a:endParaRPr lang="es-CL" sz="1200" dirty="0">
              <a:solidFill>
                <a:srgbClr val="002060"/>
              </a:solidFill>
              <a:latin typeface="Courier New" pitchFamily="49" charset="0"/>
              <a:cs typeface="Courier New" pitchFamily="49" charset="0"/>
            </a:endParaRPr>
          </a:p>
          <a:p>
            <a:r>
              <a:rPr lang="es-CL" sz="1200" dirty="0">
                <a:solidFill>
                  <a:srgbClr val="002060"/>
                </a:solidFill>
                <a:latin typeface="Courier New" pitchFamily="49" charset="0"/>
                <a:cs typeface="Courier New" pitchFamily="49" charset="0"/>
              </a:rPr>
              <a:t>            A</a:t>
            </a:r>
            <a:r>
              <a:rPr lang="es-CL" sz="1200" dirty="0">
                <a:solidFill>
                  <a:srgbClr val="002060"/>
                </a:solidFill>
                <a:latin typeface="Courier New" pitchFamily="49" charset="0"/>
                <a:cs typeface="Courier New" pitchFamily="49" charset="0"/>
                <a:sym typeface="Symbol"/>
              </a:rPr>
              <a:t>-&gt;der</a:t>
            </a:r>
            <a:r>
              <a:rPr lang="es-CL" sz="1200" dirty="0">
                <a:solidFill>
                  <a:srgbClr val="002060"/>
                </a:solidFill>
                <a:latin typeface="Courier New" pitchFamily="49" charset="0"/>
                <a:cs typeface="Courier New" pitchFamily="49" charset="0"/>
              </a:rPr>
              <a:t> = </a:t>
            </a:r>
            <a:r>
              <a:rPr lang="es-ES_tradnl" sz="1200" b="1" u="sng" dirty="0">
                <a:solidFill>
                  <a:srgbClr val="C00000"/>
                </a:solidFill>
                <a:latin typeface="Courier New" pitchFamily="49" charset="0"/>
                <a:cs typeface="Courier New" pitchFamily="49" charset="0"/>
              </a:rPr>
              <a:t>Eliminar</a:t>
            </a:r>
            <a:r>
              <a:rPr lang="es-CL" sz="1200" dirty="0">
                <a:solidFill>
                  <a:srgbClr val="002060"/>
                </a:solidFill>
                <a:latin typeface="Courier New" pitchFamily="49" charset="0"/>
                <a:cs typeface="Courier New" pitchFamily="49" charset="0"/>
              </a:rPr>
              <a:t>(A</a:t>
            </a:r>
            <a:r>
              <a:rPr lang="es-CL" sz="1200" dirty="0">
                <a:solidFill>
                  <a:srgbClr val="002060"/>
                </a:solidFill>
                <a:latin typeface="Courier New" pitchFamily="49" charset="0"/>
                <a:cs typeface="Courier New" pitchFamily="49" charset="0"/>
                <a:sym typeface="Symbol" panose="05050102010706020507" pitchFamily="18" charset="2"/>
              </a:rPr>
              <a:t>-&gt;der</a:t>
            </a:r>
            <a:r>
              <a:rPr lang="es-CL" sz="1200" dirty="0">
                <a:solidFill>
                  <a:srgbClr val="002060"/>
                </a:solidFill>
                <a:latin typeface="Courier New" pitchFamily="49" charset="0"/>
                <a:cs typeface="Courier New" pitchFamily="49" charset="0"/>
              </a:rPr>
              <a:t>, </a:t>
            </a:r>
            <a:r>
              <a:rPr lang="es-CL" sz="1200" dirty="0">
                <a:solidFill>
                  <a:srgbClr val="00B050"/>
                </a:solidFill>
                <a:latin typeface="Courier New" pitchFamily="49" charset="0"/>
                <a:cs typeface="Courier New" pitchFamily="49" charset="0"/>
              </a:rPr>
              <a:t>dato</a:t>
            </a:r>
            <a:r>
              <a:rPr lang="es-CL" sz="1200" dirty="0">
                <a:solidFill>
                  <a:srgbClr val="002060"/>
                </a:solidFill>
                <a:latin typeface="Courier New" pitchFamily="49" charset="0"/>
                <a:cs typeface="Courier New" pitchFamily="49" charset="0"/>
              </a:rPr>
              <a:t>);</a:t>
            </a:r>
          </a:p>
          <a:p>
            <a:r>
              <a:rPr lang="es-CL" sz="1200" dirty="0">
                <a:solidFill>
                  <a:srgbClr val="002060"/>
                </a:solidFill>
                <a:latin typeface="Courier New" pitchFamily="49" charset="0"/>
                <a:cs typeface="Courier New" pitchFamily="49" charset="0"/>
              </a:rPr>
              <a:t>    }</a:t>
            </a:r>
          </a:p>
          <a:p>
            <a:r>
              <a:rPr lang="es-CL" sz="1200" dirty="0">
                <a:solidFill>
                  <a:srgbClr val="002060"/>
                </a:solidFill>
                <a:latin typeface="Courier New" pitchFamily="49" charset="0"/>
                <a:cs typeface="Courier New" pitchFamily="49" charset="0"/>
              </a:rPr>
              <a:t>    </a:t>
            </a:r>
            <a:r>
              <a:rPr lang="es-CL" sz="1200" dirty="0" err="1">
                <a:solidFill>
                  <a:srgbClr val="002060"/>
                </a:solidFill>
                <a:latin typeface="Courier New" pitchFamily="49" charset="0"/>
                <a:cs typeface="Courier New" pitchFamily="49" charset="0"/>
              </a:rPr>
              <a:t>return</a:t>
            </a:r>
            <a:r>
              <a:rPr lang="es-CL" sz="1200" dirty="0">
                <a:solidFill>
                  <a:srgbClr val="002060"/>
                </a:solidFill>
                <a:latin typeface="Courier New" pitchFamily="49" charset="0"/>
                <a:cs typeface="Courier New" pitchFamily="49" charset="0"/>
              </a:rPr>
              <a:t> A;</a:t>
            </a:r>
          </a:p>
          <a:p>
            <a:r>
              <a:rPr lang="es-CL" sz="1200" dirty="0">
                <a:solidFill>
                  <a:srgbClr val="002060"/>
                </a:solidFill>
                <a:latin typeface="Courier New" pitchFamily="49" charset="0"/>
                <a:cs typeface="Courier New" pitchFamily="49" charset="0"/>
              </a:rPr>
              <a:t>}</a:t>
            </a:r>
          </a:p>
        </p:txBody>
      </p:sp>
      <p:sp>
        <p:nvSpPr>
          <p:cNvPr id="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 – Forma 4</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2773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324600"/>
            <a:ext cx="2133600" cy="365125"/>
          </a:xfrm>
        </p:spPr>
        <p:txBody>
          <a:bodyPr/>
          <a:lstStyle/>
          <a:p>
            <a:fld id="{B6F15528-21DE-4FAA-801E-634DDDAF4B2B}" type="slidenum">
              <a:rPr lang="en-US" smtClean="0"/>
              <a:pPr/>
              <a:t>6</a:t>
            </a:fld>
            <a:endParaRPr lang="en-US"/>
          </a:p>
        </p:txBody>
      </p:sp>
      <p:sp>
        <p:nvSpPr>
          <p:cNvPr id="6" name="TextBox 5"/>
          <p:cNvSpPr txBox="1"/>
          <p:nvPr/>
        </p:nvSpPr>
        <p:spPr>
          <a:xfrm>
            <a:off x="0" y="1066800"/>
            <a:ext cx="9144000" cy="2431435"/>
          </a:xfrm>
          <a:prstGeom prst="rect">
            <a:avLst/>
          </a:prstGeom>
          <a:noFill/>
        </p:spPr>
        <p:txBody>
          <a:bodyPr wrap="square" rtlCol="0">
            <a:spAutoFit/>
          </a:bodyPr>
          <a:lstStyle/>
          <a:p>
            <a:pPr algn="just"/>
            <a:r>
              <a:rPr lang="es-ES_tradnl" sz="1500" b="1" dirty="0" err="1">
                <a:solidFill>
                  <a:srgbClr val="002060"/>
                </a:solidFill>
                <a:latin typeface="Courier New" pitchFamily="49" charset="0"/>
                <a:cs typeface="Courier New" pitchFamily="49" charset="0"/>
              </a:rPr>
              <a:t>bool</a:t>
            </a:r>
            <a:r>
              <a:rPr lang="es-ES_tradnl" sz="1500" b="1" dirty="0">
                <a:solidFill>
                  <a:srgbClr val="002060"/>
                </a:solidFill>
                <a:latin typeface="Courier New" pitchFamily="49" charset="0"/>
                <a:cs typeface="Courier New" pitchFamily="49" charset="0"/>
              </a:rPr>
              <a:t> </a:t>
            </a:r>
            <a:r>
              <a:rPr lang="es-ES_tradnl" sz="1500" b="1" u="sng" dirty="0" err="1">
                <a:solidFill>
                  <a:srgbClr val="C00000"/>
                </a:solidFill>
                <a:latin typeface="Courier New" pitchFamily="49" charset="0"/>
                <a:cs typeface="Courier New" pitchFamily="49" charset="0"/>
              </a:rPr>
              <a:t>buscaElemento</a:t>
            </a:r>
            <a:r>
              <a:rPr lang="es-ES_tradnl" sz="1500" b="1" dirty="0">
                <a:solidFill>
                  <a:srgbClr val="002060"/>
                </a:solidFill>
                <a:latin typeface="Courier New" pitchFamily="49" charset="0"/>
                <a:cs typeface="Courier New" pitchFamily="49" charset="0"/>
              </a:rPr>
              <a:t>(AB A, </a:t>
            </a:r>
            <a:r>
              <a:rPr lang="es-ES_tradnl" sz="1500" b="1" dirty="0" err="1">
                <a:solidFill>
                  <a:srgbClr val="002060"/>
                </a:solidFill>
                <a:latin typeface="Courier New" pitchFamily="49" charset="0"/>
                <a:cs typeface="Courier New" pitchFamily="49" charset="0"/>
              </a:rPr>
              <a:t>tipoDato</a:t>
            </a:r>
            <a:r>
              <a:rPr lang="es-ES_tradnl" sz="1500" b="1" dirty="0">
                <a:solidFill>
                  <a:srgbClr val="002060"/>
                </a:solidFill>
                <a:latin typeface="Courier New" pitchFamily="49" charset="0"/>
                <a:cs typeface="Courier New" pitchFamily="49" charset="0"/>
              </a:rPr>
              <a:t> </a:t>
            </a:r>
            <a:r>
              <a:rPr lang="es-ES_tradnl" sz="1500" b="1" dirty="0">
                <a:solidFill>
                  <a:srgbClr val="00B050"/>
                </a:solidFill>
                <a:latin typeface="Courier New" pitchFamily="49" charset="0"/>
                <a:cs typeface="Courier New" pitchFamily="49" charset="0"/>
              </a:rPr>
              <a:t>dato</a:t>
            </a:r>
            <a:r>
              <a:rPr lang="es-ES_tradn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if</a:t>
            </a:r>
            <a:r>
              <a:rPr lang="es-CL" sz="1500" b="1" dirty="0">
                <a:solidFill>
                  <a:srgbClr val="002060"/>
                </a:solidFill>
                <a:latin typeface="Courier New" pitchFamily="49" charset="0"/>
                <a:cs typeface="Courier New" pitchFamily="49" charset="0"/>
              </a:rPr>
              <a:t> (A == </a:t>
            </a:r>
            <a:r>
              <a:rPr lang="es-CL" sz="1500" b="1" dirty="0">
                <a:solidFill>
                  <a:srgbClr val="FFC000"/>
                </a:solidFill>
                <a:latin typeface="Courier New" pitchFamily="49" charset="0"/>
                <a:cs typeface="Courier New" pitchFamily="49" charset="0"/>
              </a:rPr>
              <a:t>NULL</a:t>
            </a:r>
            <a:r>
              <a:rPr lang="es-CL" sz="1500" b="1" dirty="0">
                <a:solidFill>
                  <a:srgbClr val="002060"/>
                </a:solidFill>
                <a:latin typeface="Courier New" pitchFamily="49" charset="0"/>
                <a:cs typeface="Courier New" pitchFamily="49" charset="0"/>
              </a:rPr>
              <a:t>) {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false;</a:t>
            </a:r>
          </a:p>
          <a:p>
            <a:pPr algn="just"/>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if</a:t>
            </a:r>
            <a:r>
              <a:rPr lang="es-CL" sz="1500" b="1" dirty="0">
                <a:solidFill>
                  <a:srgbClr val="002060"/>
                </a:solidFill>
                <a:latin typeface="Courier New" pitchFamily="49" charset="0"/>
                <a:cs typeface="Courier New" pitchFamily="49" charset="0"/>
              </a:rPr>
              <a:t> (</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info</a:t>
            </a:r>
            <a:r>
              <a:rPr lang="es-CL" sz="1500" b="1" dirty="0">
                <a:solidFill>
                  <a:srgbClr val="002060"/>
                </a:solidFill>
                <a:latin typeface="Courier New" pitchFamily="49" charset="0"/>
                <a:cs typeface="Courier New" pitchFamily="49" charset="0"/>
              </a:rPr>
              <a:t> ==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true;</a:t>
            </a:r>
          </a:p>
          <a:p>
            <a:pPr algn="just"/>
            <a:r>
              <a:rPr lang="es-CL" sz="1500" b="1" dirty="0">
                <a:solidFill>
                  <a:srgbClr val="002060"/>
                </a:solidFill>
                <a:latin typeface="Courier New" pitchFamily="49" charset="0"/>
                <a:cs typeface="Courier New" pitchFamily="49" charset="0"/>
              </a:rPr>
              <a:t>    }</a:t>
            </a:r>
          </a:p>
          <a:p>
            <a:pPr algn="just"/>
            <a:r>
              <a:rPr lang="es-CL" sz="1500" b="1" dirty="0">
                <a:solidFill>
                  <a:srgbClr val="002060"/>
                </a:solidFill>
                <a:latin typeface="Courier New" pitchFamily="49" charset="0"/>
                <a:cs typeface="Courier New" pitchFamily="49" charset="0"/>
              </a:rPr>
              <a:t>    </a:t>
            </a:r>
            <a:r>
              <a:rPr lang="es-CL" sz="1500" b="1" dirty="0" err="1">
                <a:solidFill>
                  <a:srgbClr val="002060"/>
                </a:solidFill>
                <a:latin typeface="Courier New" pitchFamily="49" charset="0"/>
                <a:cs typeface="Courier New" pitchFamily="49" charset="0"/>
              </a:rPr>
              <a:t>return</a:t>
            </a:r>
            <a:r>
              <a:rPr lang="es-CL" sz="1500" b="1" dirty="0">
                <a:solidFill>
                  <a:srgbClr val="002060"/>
                </a:solidFill>
                <a:latin typeface="Courier New" pitchFamily="49" charset="0"/>
                <a:cs typeface="Courier New" pitchFamily="49" charset="0"/>
              </a:rPr>
              <a:t> </a:t>
            </a:r>
            <a:r>
              <a:rPr lang="es-ES_tradnl" sz="1500" b="1" u="sng" dirty="0" err="1">
                <a:solidFill>
                  <a:srgbClr val="C00000"/>
                </a:solidFill>
                <a:latin typeface="Courier New" pitchFamily="49" charset="0"/>
                <a:cs typeface="Courier New" pitchFamily="49" charset="0"/>
              </a:rPr>
              <a:t>buscaElemento</a:t>
            </a:r>
            <a:r>
              <a:rPr lang="es-CL" sz="15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A-&gt;</a:t>
            </a:r>
            <a:r>
              <a:rPr lang="es-CL" sz="1600" b="1" dirty="0" err="1">
                <a:solidFill>
                  <a:srgbClr val="002060"/>
                </a:solidFill>
                <a:latin typeface="Courier New" pitchFamily="49" charset="0"/>
                <a:cs typeface="Courier New" pitchFamily="49" charset="0"/>
              </a:rPr>
              <a:t>izq</a:t>
            </a:r>
            <a:r>
              <a:rPr lang="es-CL" sz="1500" b="1" dirty="0">
                <a:solidFill>
                  <a:srgbClr val="002060"/>
                </a:solidFill>
                <a:latin typeface="Courier New" pitchFamily="49" charset="0"/>
                <a:cs typeface="Courier New" pitchFamily="49" charset="0"/>
              </a:rPr>
              <a:t>,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 || </a:t>
            </a:r>
            <a:r>
              <a:rPr lang="es-ES_tradnl" sz="1500" b="1" u="sng" dirty="0" err="1">
                <a:solidFill>
                  <a:srgbClr val="C00000"/>
                </a:solidFill>
                <a:latin typeface="Courier New" pitchFamily="49" charset="0"/>
                <a:cs typeface="Courier New" pitchFamily="49" charset="0"/>
              </a:rPr>
              <a:t>buscaElemento</a:t>
            </a:r>
            <a:r>
              <a:rPr lang="es-ES_tradnl" sz="15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-&gt;der</a:t>
            </a:r>
            <a:r>
              <a:rPr lang="es-CL" sz="1500" b="1" dirty="0">
                <a:solidFill>
                  <a:srgbClr val="002060"/>
                </a:solidFill>
                <a:latin typeface="Courier New" pitchFamily="49" charset="0"/>
                <a:cs typeface="Courier New" pitchFamily="49" charset="0"/>
              </a:rPr>
              <a:t>, </a:t>
            </a:r>
            <a:r>
              <a:rPr lang="es-CL" sz="1500" b="1" dirty="0">
                <a:solidFill>
                  <a:srgbClr val="00B050"/>
                </a:solidFill>
                <a:latin typeface="Courier New" pitchFamily="49" charset="0"/>
                <a:cs typeface="Courier New" pitchFamily="49" charset="0"/>
              </a:rPr>
              <a:t>dato</a:t>
            </a:r>
            <a:r>
              <a:rPr lang="es-CL" sz="1500" b="1" dirty="0">
                <a:solidFill>
                  <a:srgbClr val="002060"/>
                </a:solidFill>
                <a:latin typeface="Courier New" pitchFamily="49" charset="0"/>
                <a:cs typeface="Courier New" pitchFamily="49" charset="0"/>
              </a:rPr>
              <a:t>);</a:t>
            </a:r>
          </a:p>
          <a:p>
            <a:pPr algn="just"/>
            <a:r>
              <a:rPr lang="es-CL" sz="1500" b="1" dirty="0">
                <a:solidFill>
                  <a:srgbClr val="002060"/>
                </a:solidFill>
                <a:latin typeface="Courier New" pitchFamily="49" charset="0"/>
                <a:cs typeface="Courier New" pitchFamily="49" charset="0"/>
              </a:rPr>
              <a:t>}</a:t>
            </a:r>
          </a:p>
        </p:txBody>
      </p:sp>
      <p:sp>
        <p:nvSpPr>
          <p:cNvPr id="27"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sp>
        <p:nvSpPr>
          <p:cNvPr id="26"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96053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60</a:t>
            </a:fld>
            <a:endParaRPr lang="en-US"/>
          </a:p>
        </p:txBody>
      </p:sp>
      <p:sp>
        <p:nvSpPr>
          <p:cNvPr id="11" name="TextBox 10"/>
          <p:cNvSpPr txBox="1"/>
          <p:nvPr/>
        </p:nvSpPr>
        <p:spPr>
          <a:xfrm>
            <a:off x="0" y="1257955"/>
            <a:ext cx="9144000" cy="1877437"/>
          </a:xfrm>
          <a:prstGeom prst="rect">
            <a:avLst/>
          </a:prstGeom>
          <a:noFill/>
        </p:spPr>
        <p:txBody>
          <a:bodyPr wrap="square" rtlCol="0">
            <a:spAutoFit/>
          </a:bodyPr>
          <a:lstStyle/>
          <a:p>
            <a:r>
              <a:rPr lang="es-ES_tradnl" sz="1600" b="1" dirty="0" err="1">
                <a:solidFill>
                  <a:srgbClr val="002060"/>
                </a:solidFill>
                <a:latin typeface="Courier New" pitchFamily="49" charset="0"/>
                <a:cs typeface="Courier New" pitchFamily="49" charset="0"/>
              </a:rPr>
              <a:t>tipoDato</a:t>
            </a:r>
            <a:r>
              <a:rPr lang="es-ES_tradnl" sz="1600" b="1" dirty="0">
                <a:solidFill>
                  <a:srgbClr val="002060"/>
                </a:solidFill>
                <a:latin typeface="Courier New" pitchFamily="49" charset="0"/>
                <a:cs typeface="Courier New" pitchFamily="49" charset="0"/>
              </a:rPr>
              <a:t> </a:t>
            </a:r>
            <a:r>
              <a:rPr lang="es-ES_tradnl" sz="1600" b="1" u="sng" dirty="0">
                <a:solidFill>
                  <a:srgbClr val="0000FF"/>
                </a:solidFill>
                <a:latin typeface="Courier New" pitchFamily="49" charset="0"/>
                <a:cs typeface="Courier New" pitchFamily="49" charset="0"/>
              </a:rPr>
              <a:t>Mayor</a:t>
            </a:r>
            <a:r>
              <a:rPr lang="es-ES_tradnl" sz="1600" b="1" dirty="0">
                <a:solidFill>
                  <a:srgbClr val="002060"/>
                </a:solidFill>
                <a:latin typeface="Courier New" pitchFamily="49" charset="0"/>
                <a:cs typeface="Courier New" pitchFamily="49" charset="0"/>
              </a:rPr>
              <a:t>(AB A)</a:t>
            </a:r>
          </a:p>
          <a:p>
            <a:r>
              <a:rPr lang="es-CL" sz="1600" b="1" dirty="0">
                <a:solidFill>
                  <a:srgbClr val="002060"/>
                </a:solidFill>
                <a:latin typeface="Courier New" pitchFamily="49" charset="0"/>
                <a:cs typeface="Courier New" pitchFamily="49" charset="0"/>
              </a:rPr>
              <a:t>{ </a:t>
            </a:r>
          </a:p>
          <a:p>
            <a:endParaRPr lang="es-CL" sz="4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if</a:t>
            </a:r>
            <a:r>
              <a:rPr lang="es-CL" sz="1600" b="1" dirty="0">
                <a:solidFill>
                  <a:srgbClr val="002060"/>
                </a:solidFill>
                <a:latin typeface="Courier New" pitchFamily="49" charset="0"/>
                <a:cs typeface="Courier New" pitchFamily="49" charset="0"/>
              </a:rPr>
              <a:t> (A</a:t>
            </a:r>
            <a:r>
              <a:rPr lang="es-CL" sz="1600" b="1" dirty="0">
                <a:solidFill>
                  <a:srgbClr val="002060"/>
                </a:solidFill>
                <a:latin typeface="Courier New" pitchFamily="49" charset="0"/>
                <a:cs typeface="Courier New" pitchFamily="49" charset="0"/>
                <a:sym typeface="Symbol" panose="05050102010706020507" pitchFamily="18" charset="2"/>
              </a:rPr>
              <a:t>-&gt;der == </a:t>
            </a:r>
            <a:r>
              <a:rPr lang="es-CL" sz="1600" b="1" dirty="0">
                <a:solidFill>
                  <a:srgbClr val="FF7700"/>
                </a:solidFill>
                <a:latin typeface="Courier New" pitchFamily="49" charset="0"/>
                <a:cs typeface="Courier New" pitchFamily="49" charset="0"/>
                <a:sym typeface="Symbol" panose="05050102010706020507" pitchFamily="18" charset="2"/>
              </a:rPr>
              <a:t>NULL</a:t>
            </a:r>
            <a:r>
              <a:rPr lang="es-CL" sz="1600" b="1" dirty="0">
                <a:solidFill>
                  <a:srgbClr val="002060"/>
                </a:solidFill>
                <a:latin typeface="Courier New" pitchFamily="49" charset="0"/>
                <a:cs typeface="Courier New" pitchFamily="49" charset="0"/>
              </a:rPr>
              <a:t>)</a:t>
            </a: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A</a:t>
            </a:r>
            <a:r>
              <a:rPr lang="es-CL" sz="1600" b="1" dirty="0">
                <a:solidFill>
                  <a:srgbClr val="002060"/>
                </a:solidFill>
                <a:latin typeface="Courier New" pitchFamily="49" charset="0"/>
                <a:cs typeface="Courier New" pitchFamily="49" charset="0"/>
                <a:sym typeface="Symbol" panose="05050102010706020507" pitchFamily="18" charset="2"/>
              </a:rPr>
              <a:t>-&gt;</a:t>
            </a:r>
            <a:r>
              <a:rPr lang="es-CL" sz="1600" b="1" dirty="0" err="1">
                <a:solidFill>
                  <a:srgbClr val="002060"/>
                </a:solidFill>
                <a:latin typeface="Courier New" pitchFamily="49" charset="0"/>
                <a:cs typeface="Courier New" pitchFamily="49" charset="0"/>
                <a:sym typeface="Symbol" panose="05050102010706020507" pitchFamily="18" charset="2"/>
              </a:rPr>
              <a:t>info</a:t>
            </a:r>
            <a:r>
              <a:rPr lang="es-CL" sz="1600" b="1" dirty="0">
                <a:solidFill>
                  <a:srgbClr val="002060"/>
                </a:solidFill>
                <a:latin typeface="Courier New" pitchFamily="49" charset="0"/>
                <a:cs typeface="Courier New" pitchFamily="49" charset="0"/>
                <a:sym typeface="Symbol" panose="05050102010706020507" pitchFamily="18" charset="2"/>
              </a:rPr>
              <a:t>;</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else</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	</a:t>
            </a:r>
            <a:r>
              <a:rPr lang="es-CL" sz="1600" b="1" dirty="0" err="1">
                <a:solidFill>
                  <a:srgbClr val="002060"/>
                </a:solidFill>
                <a:latin typeface="Courier New" pitchFamily="49" charset="0"/>
                <a:cs typeface="Courier New" pitchFamily="49" charset="0"/>
              </a:rPr>
              <a:t>return</a:t>
            </a:r>
            <a:r>
              <a:rPr lang="es-CL" sz="1600" b="1" dirty="0">
                <a:solidFill>
                  <a:srgbClr val="002060"/>
                </a:solidFill>
                <a:latin typeface="Courier New" pitchFamily="49" charset="0"/>
                <a:cs typeface="Courier New" pitchFamily="49" charset="0"/>
              </a:rPr>
              <a:t> </a:t>
            </a:r>
            <a:r>
              <a:rPr lang="es-ES_tradnl" sz="1600" b="1" u="sng" dirty="0">
                <a:solidFill>
                  <a:srgbClr val="0000FF"/>
                </a:solidFill>
                <a:latin typeface="Courier New" pitchFamily="49" charset="0"/>
                <a:cs typeface="Courier New" pitchFamily="49" charset="0"/>
              </a:rPr>
              <a:t>Mayor</a:t>
            </a:r>
            <a:r>
              <a:rPr lang="es-ES_tradnl" sz="1600" b="1" dirty="0">
                <a:solidFill>
                  <a:srgbClr val="002060"/>
                </a:solidFill>
                <a:latin typeface="Courier New" pitchFamily="49" charset="0"/>
                <a:cs typeface="Courier New" pitchFamily="49" charset="0"/>
              </a:rPr>
              <a:t>(</a:t>
            </a:r>
            <a:r>
              <a:rPr lang="es-CL" sz="1600" b="1" dirty="0">
                <a:solidFill>
                  <a:srgbClr val="002060"/>
                </a:solidFill>
                <a:latin typeface="Courier New" pitchFamily="49" charset="0"/>
                <a:cs typeface="Courier New" pitchFamily="49" charset="0"/>
              </a:rPr>
              <a:t>A</a:t>
            </a:r>
            <a:r>
              <a:rPr lang="es-CL" sz="1600" b="1" dirty="0">
                <a:solidFill>
                  <a:srgbClr val="002060"/>
                </a:solidFill>
                <a:latin typeface="Courier New" pitchFamily="49" charset="0"/>
                <a:cs typeface="Courier New" pitchFamily="49" charset="0"/>
                <a:sym typeface="Symbol" panose="05050102010706020507" pitchFamily="18" charset="2"/>
              </a:rPr>
              <a:t>-&gt;der</a:t>
            </a:r>
            <a:r>
              <a:rPr lang="es-ES_tradnl" sz="1600" b="1" dirty="0">
                <a:solidFill>
                  <a:srgbClr val="002060"/>
                </a:solidFill>
                <a:latin typeface="Courier New" pitchFamily="49" charset="0"/>
                <a:cs typeface="Courier New" pitchFamily="49" charset="0"/>
              </a:rPr>
              <a:t>);</a:t>
            </a:r>
            <a:endParaRPr lang="es-CL" sz="1600" b="1" dirty="0">
              <a:solidFill>
                <a:srgbClr val="002060"/>
              </a:solidFill>
              <a:latin typeface="Courier New" pitchFamily="49" charset="0"/>
              <a:cs typeface="Courier New" pitchFamily="49" charset="0"/>
            </a:endParaRPr>
          </a:p>
          <a:p>
            <a:r>
              <a:rPr lang="es-CL" sz="1600" b="1" dirty="0">
                <a:solidFill>
                  <a:srgbClr val="002060"/>
                </a:solidFill>
                <a:latin typeface="Courier New" pitchFamily="49" charset="0"/>
                <a:cs typeface="Courier New" pitchFamily="49" charset="0"/>
              </a:rPr>
              <a:t>}</a:t>
            </a:r>
          </a:p>
        </p:txBody>
      </p:sp>
      <p:sp>
        <p:nvSpPr>
          <p:cNvPr id="147" name="Title 1"/>
          <p:cNvSpPr txBox="1">
            <a:spLocks/>
          </p:cNvSpPr>
          <p:nvPr/>
        </p:nvSpPr>
        <p:spPr>
          <a:xfrm>
            <a:off x="0" y="0"/>
            <a:ext cx="91440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2400" b="1"/>
              <a:t>Representación Dinámica</a:t>
            </a:r>
            <a:r>
              <a:rPr lang="es-CL" sz="2400" b="1">
                <a:solidFill>
                  <a:srgbClr val="0070C0"/>
                </a:solidFill>
              </a:rPr>
              <a:t> </a:t>
            </a:r>
            <a:r>
              <a:rPr lang="es-CL" sz="2400" b="1"/>
              <a:t>–</a:t>
            </a:r>
            <a:r>
              <a:rPr lang="es-CL" sz="2400" b="1">
                <a:solidFill>
                  <a:srgbClr val="0070C0"/>
                </a:solidFill>
              </a:rPr>
              <a:t> Operaciones</a:t>
            </a:r>
            <a:endParaRPr lang="es-CL" sz="2400" b="1" i="1" dirty="0">
              <a:solidFill>
                <a:srgbClr val="0070C0"/>
              </a:solidFill>
            </a:endParaRPr>
          </a:p>
        </p:txBody>
      </p:sp>
      <p:sp>
        <p:nvSpPr>
          <p:cNvPr id="14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Modificadoras:</a:t>
            </a:r>
            <a:r>
              <a:rPr lang="es-CL" b="1" u="sng" dirty="0">
                <a:solidFill>
                  <a:srgbClr val="0070C0"/>
                </a:solidFill>
              </a:rPr>
              <a:t> Eliminar un dato de un ABO – Forma 4</a:t>
            </a:r>
            <a:endParaRPr lang="es-CL" sz="1600" b="1" dirty="0">
              <a:solidFill>
                <a:srgbClr val="0070C0"/>
              </a:solidFill>
              <a:latin typeface="Courier New" pitchFamily="49" charset="0"/>
              <a:cs typeface="Courier New" pitchFamily="49" charset="0"/>
            </a:endParaRPr>
          </a:p>
        </p:txBody>
      </p:sp>
      <p:grpSp>
        <p:nvGrpSpPr>
          <p:cNvPr id="2" name="Grupo 1">
            <a:extLst>
              <a:ext uri="{FF2B5EF4-FFF2-40B4-BE49-F238E27FC236}">
                <a16:creationId xmlns:a16="http://schemas.microsoft.com/office/drawing/2014/main" id="{CC6E5EDB-9C68-42D1-AB48-AE9A09548BC3}"/>
              </a:ext>
            </a:extLst>
          </p:cNvPr>
          <p:cNvGrpSpPr/>
          <p:nvPr/>
        </p:nvGrpSpPr>
        <p:grpSpPr>
          <a:xfrm>
            <a:off x="5772150" y="1143000"/>
            <a:ext cx="1876425" cy="2228850"/>
            <a:chOff x="5772150" y="1143000"/>
            <a:chExt cx="1876425" cy="2228850"/>
          </a:xfrm>
        </p:grpSpPr>
        <p:grpSp>
          <p:nvGrpSpPr>
            <p:cNvPr id="133" name="Group 132"/>
            <p:cNvGrpSpPr/>
            <p:nvPr/>
          </p:nvGrpSpPr>
          <p:grpSpPr>
            <a:xfrm>
              <a:off x="5772150" y="1143000"/>
              <a:ext cx="1876425" cy="2228850"/>
              <a:chOff x="5772150" y="1066800"/>
              <a:chExt cx="1876425" cy="2228850"/>
            </a:xfrm>
          </p:grpSpPr>
          <p:grpSp>
            <p:nvGrpSpPr>
              <p:cNvPr id="33" name="Group 32"/>
              <p:cNvGrpSpPr>
                <a:grpSpLocks noChangeAspect="1"/>
              </p:cNvGrpSpPr>
              <p:nvPr/>
            </p:nvGrpSpPr>
            <p:grpSpPr>
              <a:xfrm>
                <a:off x="5832525" y="1411584"/>
                <a:ext cx="1787475" cy="1705769"/>
                <a:chOff x="3187518" y="3657600"/>
                <a:chExt cx="2482604" cy="2369125"/>
              </a:xfrm>
            </p:grpSpPr>
            <p:sp>
              <p:nvSpPr>
                <p:cNvPr id="34" name="TextBox 33"/>
                <p:cNvSpPr txBox="1"/>
                <p:nvPr/>
              </p:nvSpPr>
              <p:spPr>
                <a:xfrm>
                  <a:off x="4373853" y="3692235"/>
                  <a:ext cx="474667" cy="384721"/>
                </a:xfrm>
                <a:prstGeom prst="rect">
                  <a:avLst/>
                </a:prstGeom>
                <a:noFill/>
              </p:spPr>
              <p:txBody>
                <a:bodyPr wrap="none" rtlCol="0">
                  <a:spAutoFit/>
                </a:bodyPr>
                <a:lstStyle/>
                <a:p>
                  <a:r>
                    <a:rPr lang="es-CL" sz="1200" dirty="0"/>
                    <a:t>20</a:t>
                  </a:r>
                  <a:endParaRPr lang="es-CL" sz="1200" baseline="-25000" dirty="0"/>
                </a:p>
              </p:txBody>
            </p:sp>
            <p:sp>
              <p:nvSpPr>
                <p:cNvPr id="35" name="Oval 34"/>
                <p:cNvSpPr>
                  <a:spLocks noChangeAspect="1"/>
                </p:cNvSpPr>
                <p:nvPr/>
              </p:nvSpPr>
              <p:spPr>
                <a:xfrm>
                  <a:off x="4368618" y="365760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6" name="TextBox 35"/>
                <p:cNvSpPr txBox="1"/>
                <p:nvPr/>
              </p:nvSpPr>
              <p:spPr>
                <a:xfrm>
                  <a:off x="5195455" y="4342255"/>
                  <a:ext cx="474667" cy="384721"/>
                </a:xfrm>
                <a:prstGeom prst="rect">
                  <a:avLst/>
                </a:prstGeom>
                <a:noFill/>
              </p:spPr>
              <p:txBody>
                <a:bodyPr wrap="none" rtlCol="0">
                  <a:spAutoFit/>
                </a:bodyPr>
                <a:lstStyle/>
                <a:p>
                  <a:r>
                    <a:rPr lang="es-CL" sz="1200" dirty="0"/>
                    <a:t>30</a:t>
                  </a:r>
                  <a:endParaRPr lang="es-CL" sz="1200" baseline="-25000" dirty="0"/>
                </a:p>
              </p:txBody>
            </p:sp>
            <p:sp>
              <p:nvSpPr>
                <p:cNvPr id="37" name="Oval 36"/>
                <p:cNvSpPr>
                  <a:spLocks noChangeAspect="1"/>
                </p:cNvSpPr>
                <p:nvPr/>
              </p:nvSpPr>
              <p:spPr>
                <a:xfrm>
                  <a:off x="5206818" y="430762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39" name="TextBox 38"/>
                <p:cNvSpPr txBox="1"/>
                <p:nvPr/>
              </p:nvSpPr>
              <p:spPr>
                <a:xfrm>
                  <a:off x="3521799" y="4328400"/>
                  <a:ext cx="474667" cy="384721"/>
                </a:xfrm>
                <a:prstGeom prst="rect">
                  <a:avLst/>
                </a:prstGeom>
                <a:noFill/>
              </p:spPr>
              <p:txBody>
                <a:bodyPr wrap="none" rtlCol="0">
                  <a:spAutoFit/>
                </a:bodyPr>
                <a:lstStyle/>
                <a:p>
                  <a:r>
                    <a:rPr lang="es-CL" sz="1200" dirty="0"/>
                    <a:t>12</a:t>
                  </a:r>
                  <a:endParaRPr lang="es-CL" sz="1200" baseline="-25000" dirty="0"/>
                </a:p>
              </p:txBody>
            </p:sp>
            <p:sp>
              <p:nvSpPr>
                <p:cNvPr id="40" name="Oval 39"/>
                <p:cNvSpPr>
                  <a:spLocks noChangeAspect="1"/>
                </p:cNvSpPr>
                <p:nvPr/>
              </p:nvSpPr>
              <p:spPr>
                <a:xfrm>
                  <a:off x="3530418" y="430762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41" name="TextBox 40"/>
                <p:cNvSpPr txBox="1"/>
                <p:nvPr/>
              </p:nvSpPr>
              <p:spPr>
                <a:xfrm>
                  <a:off x="3248174" y="4972630"/>
                  <a:ext cx="365575" cy="384721"/>
                </a:xfrm>
                <a:prstGeom prst="rect">
                  <a:avLst/>
                </a:prstGeom>
                <a:noFill/>
              </p:spPr>
              <p:txBody>
                <a:bodyPr wrap="none" rtlCol="0">
                  <a:spAutoFit/>
                </a:bodyPr>
                <a:lstStyle/>
                <a:p>
                  <a:r>
                    <a:rPr lang="es-CL" sz="1200" dirty="0"/>
                    <a:t>8</a:t>
                  </a:r>
                  <a:endParaRPr lang="es-CL" sz="1200" baseline="-25000" dirty="0"/>
                </a:p>
              </p:txBody>
            </p:sp>
            <p:sp>
              <p:nvSpPr>
                <p:cNvPr id="42" name="Oval 41"/>
                <p:cNvSpPr>
                  <a:spLocks noChangeAspect="1"/>
                </p:cNvSpPr>
                <p:nvPr/>
              </p:nvSpPr>
              <p:spPr>
                <a:xfrm>
                  <a:off x="3187518" y="49518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43" name="TextBox 42"/>
                <p:cNvSpPr txBox="1"/>
                <p:nvPr/>
              </p:nvSpPr>
              <p:spPr>
                <a:xfrm>
                  <a:off x="3864699" y="4972630"/>
                  <a:ext cx="474667" cy="384721"/>
                </a:xfrm>
                <a:prstGeom prst="rect">
                  <a:avLst/>
                </a:prstGeom>
                <a:noFill/>
              </p:spPr>
              <p:txBody>
                <a:bodyPr wrap="none" rtlCol="0">
                  <a:spAutoFit/>
                </a:bodyPr>
                <a:lstStyle/>
                <a:p>
                  <a:r>
                    <a:rPr lang="es-CL" sz="1200" dirty="0"/>
                    <a:t>15</a:t>
                  </a:r>
                  <a:endParaRPr lang="es-CL" sz="1200" baseline="-25000" dirty="0"/>
                </a:p>
              </p:txBody>
            </p:sp>
            <p:sp>
              <p:nvSpPr>
                <p:cNvPr id="44" name="Oval 43"/>
                <p:cNvSpPr>
                  <a:spLocks noChangeAspect="1"/>
                </p:cNvSpPr>
                <p:nvPr/>
              </p:nvSpPr>
              <p:spPr>
                <a:xfrm>
                  <a:off x="3873318" y="495185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45" name="Straight Connector 44"/>
                <p:cNvCxnSpPr>
                  <a:stCxn id="35" idx="3"/>
                  <a:endCxn id="40" idx="7"/>
                </p:cNvCxnSpPr>
                <p:nvPr/>
              </p:nvCxnSpPr>
              <p:spPr>
                <a:xfrm flipH="1">
                  <a:off x="3868425" y="3995607"/>
                  <a:ext cx="558186" cy="370006"/>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5" idx="5"/>
                  <a:endCxn id="37" idx="1"/>
                </p:cNvCxnSpPr>
                <p:nvPr/>
              </p:nvCxnSpPr>
              <p:spPr>
                <a:xfrm>
                  <a:off x="4706625" y="3995607"/>
                  <a:ext cx="558186" cy="370006"/>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a:endCxn id="42" idx="0"/>
                </p:cNvCxnSpPr>
                <p:nvPr/>
              </p:nvCxnSpPr>
              <p:spPr>
                <a:xfrm flipH="1">
                  <a:off x="3385518" y="4645627"/>
                  <a:ext cx="202893" cy="30622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0" idx="5"/>
                  <a:endCxn id="44" idx="0"/>
                </p:cNvCxnSpPr>
                <p:nvPr/>
              </p:nvCxnSpPr>
              <p:spPr>
                <a:xfrm>
                  <a:off x="3868425" y="4645627"/>
                  <a:ext cx="202893" cy="30622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3655" y="5627247"/>
                  <a:ext cx="474667" cy="384721"/>
                </a:xfrm>
                <a:prstGeom prst="rect">
                  <a:avLst/>
                </a:prstGeom>
                <a:noFill/>
              </p:spPr>
              <p:txBody>
                <a:bodyPr wrap="none" rtlCol="0">
                  <a:spAutoFit/>
                </a:bodyPr>
                <a:lstStyle/>
                <a:p>
                  <a:pPr algn="ctr"/>
                  <a:r>
                    <a:rPr lang="es-CL" sz="1200" dirty="0"/>
                    <a:t>14</a:t>
                  </a:r>
                  <a:endParaRPr lang="es-CL" sz="1200" baseline="-25000" dirty="0"/>
                </a:p>
              </p:txBody>
            </p:sp>
            <p:sp>
              <p:nvSpPr>
                <p:cNvPr id="50" name="Oval 49"/>
                <p:cNvSpPr>
                  <a:spLocks noChangeAspect="1"/>
                </p:cNvSpPr>
                <p:nvPr/>
              </p:nvSpPr>
              <p:spPr>
                <a:xfrm>
                  <a:off x="3538456" y="5630725"/>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sp>
              <p:nvSpPr>
                <p:cNvPr id="51" name="TextBox 50"/>
                <p:cNvSpPr txBox="1"/>
                <p:nvPr/>
              </p:nvSpPr>
              <p:spPr>
                <a:xfrm>
                  <a:off x="4179730" y="5622832"/>
                  <a:ext cx="474667" cy="384721"/>
                </a:xfrm>
                <a:prstGeom prst="rect">
                  <a:avLst/>
                </a:prstGeom>
                <a:noFill/>
              </p:spPr>
              <p:txBody>
                <a:bodyPr wrap="none" rtlCol="0">
                  <a:spAutoFit/>
                </a:bodyPr>
                <a:lstStyle/>
                <a:p>
                  <a:r>
                    <a:rPr lang="es-CL" sz="1200" dirty="0"/>
                    <a:t>18</a:t>
                  </a:r>
                  <a:endParaRPr lang="es-CL" sz="1200" baseline="-25000" dirty="0"/>
                </a:p>
              </p:txBody>
            </p:sp>
            <p:sp>
              <p:nvSpPr>
                <p:cNvPr id="52" name="Oval 51"/>
                <p:cNvSpPr>
                  <a:spLocks noChangeAspect="1"/>
                </p:cNvSpPr>
                <p:nvPr/>
              </p:nvSpPr>
              <p:spPr>
                <a:xfrm>
                  <a:off x="4224256" y="5616870"/>
                  <a:ext cx="396000" cy="396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cxnSp>
              <p:nvCxnSpPr>
                <p:cNvPr id="53" name="Straight Connector 52"/>
                <p:cNvCxnSpPr>
                  <a:endCxn id="50" idx="0"/>
                </p:cNvCxnSpPr>
                <p:nvPr/>
              </p:nvCxnSpPr>
              <p:spPr>
                <a:xfrm flipH="1">
                  <a:off x="3736456" y="5324502"/>
                  <a:ext cx="202893" cy="30622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2" idx="0"/>
                </p:cNvCxnSpPr>
                <p:nvPr/>
              </p:nvCxnSpPr>
              <p:spPr>
                <a:xfrm>
                  <a:off x="4219363" y="5310647"/>
                  <a:ext cx="202893" cy="306223"/>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867400" y="1066800"/>
                <a:ext cx="774732" cy="381000"/>
                <a:chOff x="5791200" y="1219200"/>
                <a:chExt cx="774732" cy="381000"/>
              </a:xfrm>
            </p:grpSpPr>
            <p:sp>
              <p:nvSpPr>
                <p:cNvPr id="58" name="Rectangle 57"/>
                <p:cNvSpPr/>
                <p:nvPr/>
              </p:nvSpPr>
              <p:spPr>
                <a:xfrm>
                  <a:off x="5791200" y="1219200"/>
                  <a:ext cx="292068" cy="307777"/>
                </a:xfrm>
                <a:prstGeom prst="rect">
                  <a:avLst/>
                </a:prstGeom>
              </p:spPr>
              <p:txBody>
                <a:bodyPr wrap="none">
                  <a:spAutoFit/>
                </a:bodyPr>
                <a:lstStyle/>
                <a:p>
                  <a:r>
                    <a:rPr lang="es-CL" sz="1400" b="1" dirty="0">
                      <a:solidFill>
                        <a:srgbClr val="C00000"/>
                      </a:solidFill>
                      <a:latin typeface="Courier New" pitchFamily="49" charset="0"/>
                      <a:cs typeface="Courier New" pitchFamily="49" charset="0"/>
                    </a:rPr>
                    <a:t>A</a:t>
                  </a:r>
                </a:p>
              </p:txBody>
            </p:sp>
            <p:cxnSp>
              <p:nvCxnSpPr>
                <p:cNvPr id="59" name="Straight Arrow Connector 58"/>
                <p:cNvCxnSpPr/>
                <p:nvPr/>
              </p:nvCxnSpPr>
              <p:spPr>
                <a:xfrm>
                  <a:off x="6096000" y="1373089"/>
                  <a:ext cx="469932" cy="2271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5772150" y="2628900"/>
                <a:ext cx="419100" cy="180975"/>
                <a:chOff x="5772150" y="2628900"/>
                <a:chExt cx="419100" cy="180975"/>
              </a:xfrm>
            </p:grpSpPr>
            <p:grpSp>
              <p:nvGrpSpPr>
                <p:cNvPr id="93" name="Group 92"/>
                <p:cNvGrpSpPr/>
                <p:nvPr/>
              </p:nvGrpSpPr>
              <p:grpSpPr>
                <a:xfrm>
                  <a:off x="5772150" y="2628900"/>
                  <a:ext cx="161925" cy="180975"/>
                  <a:chOff x="5772150" y="2628900"/>
                  <a:chExt cx="161925" cy="180975"/>
                </a:xfrm>
              </p:grpSpPr>
              <p:cxnSp>
                <p:nvCxnSpPr>
                  <p:cNvPr id="86" name="Straight Connector 85"/>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772150" y="2790825"/>
                    <a:ext cx="152400" cy="19050"/>
                    <a:chOff x="5105400" y="3200400"/>
                    <a:chExt cx="152400" cy="19050"/>
                  </a:xfrm>
                </p:grpSpPr>
                <p:cxnSp>
                  <p:nvCxnSpPr>
                    <p:cNvPr id="90" name="Straight Connector 8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flipH="1">
                  <a:off x="6029325" y="2628900"/>
                  <a:ext cx="161925" cy="180975"/>
                  <a:chOff x="5772150" y="2628900"/>
                  <a:chExt cx="161925" cy="180975"/>
                </a:xfrm>
              </p:grpSpPr>
              <p:cxnSp>
                <p:nvCxnSpPr>
                  <p:cNvPr id="95" name="Straight Connector 94"/>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96" name="Group 91"/>
                  <p:cNvGrpSpPr/>
                  <p:nvPr/>
                </p:nvGrpSpPr>
                <p:grpSpPr>
                  <a:xfrm>
                    <a:off x="5772150" y="2790825"/>
                    <a:ext cx="152400" cy="19050"/>
                    <a:chOff x="5105400" y="3200400"/>
                    <a:chExt cx="152400" cy="19050"/>
                  </a:xfrm>
                </p:grpSpPr>
                <p:cxnSp>
                  <p:nvCxnSpPr>
                    <p:cNvPr id="97" name="Straight Connector 9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0" name="Group 99"/>
              <p:cNvGrpSpPr/>
              <p:nvPr/>
            </p:nvGrpSpPr>
            <p:grpSpPr>
              <a:xfrm>
                <a:off x="6019800" y="3114675"/>
                <a:ext cx="419100" cy="180975"/>
                <a:chOff x="5772150" y="2628900"/>
                <a:chExt cx="419100" cy="180975"/>
              </a:xfrm>
            </p:grpSpPr>
            <p:grpSp>
              <p:nvGrpSpPr>
                <p:cNvPr id="101" name="Group 92"/>
                <p:cNvGrpSpPr/>
                <p:nvPr/>
              </p:nvGrpSpPr>
              <p:grpSpPr>
                <a:xfrm>
                  <a:off x="5772150" y="2628900"/>
                  <a:ext cx="161925" cy="180975"/>
                  <a:chOff x="5772150" y="2628900"/>
                  <a:chExt cx="161925" cy="180975"/>
                </a:xfrm>
              </p:grpSpPr>
              <p:cxnSp>
                <p:nvCxnSpPr>
                  <p:cNvPr id="107" name="Straight Connector 106"/>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08" name="Group 91"/>
                  <p:cNvGrpSpPr/>
                  <p:nvPr/>
                </p:nvGrpSpPr>
                <p:grpSpPr>
                  <a:xfrm>
                    <a:off x="5772150" y="2790825"/>
                    <a:ext cx="152400" cy="19050"/>
                    <a:chOff x="5105400" y="3200400"/>
                    <a:chExt cx="152400" cy="19050"/>
                  </a:xfrm>
                </p:grpSpPr>
                <p:cxnSp>
                  <p:nvCxnSpPr>
                    <p:cNvPr id="109" name="Straight Connector 108"/>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Group 93"/>
                <p:cNvGrpSpPr/>
                <p:nvPr/>
              </p:nvGrpSpPr>
              <p:grpSpPr>
                <a:xfrm flipH="1">
                  <a:off x="6029325" y="2628900"/>
                  <a:ext cx="161925" cy="180975"/>
                  <a:chOff x="5772150" y="2628900"/>
                  <a:chExt cx="161925" cy="180975"/>
                </a:xfrm>
              </p:grpSpPr>
              <p:cxnSp>
                <p:nvCxnSpPr>
                  <p:cNvPr id="103" name="Straight Connector 102"/>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04" name="Group 91"/>
                  <p:cNvGrpSpPr/>
                  <p:nvPr/>
                </p:nvGrpSpPr>
                <p:grpSpPr>
                  <a:xfrm>
                    <a:off x="5772150" y="2790825"/>
                    <a:ext cx="152400" cy="19050"/>
                    <a:chOff x="5105400" y="3200400"/>
                    <a:chExt cx="152400" cy="19050"/>
                  </a:xfrm>
                </p:grpSpPr>
                <p:cxnSp>
                  <p:nvCxnSpPr>
                    <p:cNvPr id="105" name="Straight Connector 104"/>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11" name="Group 110"/>
              <p:cNvGrpSpPr/>
              <p:nvPr/>
            </p:nvGrpSpPr>
            <p:grpSpPr>
              <a:xfrm>
                <a:off x="6524625" y="3105150"/>
                <a:ext cx="419100" cy="180975"/>
                <a:chOff x="5772150" y="2628900"/>
                <a:chExt cx="419100" cy="180975"/>
              </a:xfrm>
            </p:grpSpPr>
            <p:grpSp>
              <p:nvGrpSpPr>
                <p:cNvPr id="112" name="Group 92"/>
                <p:cNvGrpSpPr/>
                <p:nvPr/>
              </p:nvGrpSpPr>
              <p:grpSpPr>
                <a:xfrm>
                  <a:off x="5772150" y="2628900"/>
                  <a:ext cx="161925" cy="180975"/>
                  <a:chOff x="5772150" y="2628900"/>
                  <a:chExt cx="161925" cy="180975"/>
                </a:xfrm>
              </p:grpSpPr>
              <p:cxnSp>
                <p:nvCxnSpPr>
                  <p:cNvPr id="118" name="Straight Connector 117"/>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19" name="Group 91"/>
                  <p:cNvGrpSpPr/>
                  <p:nvPr/>
                </p:nvGrpSpPr>
                <p:grpSpPr>
                  <a:xfrm>
                    <a:off x="5772150" y="2790825"/>
                    <a:ext cx="152400" cy="19050"/>
                    <a:chOff x="5105400" y="3200400"/>
                    <a:chExt cx="152400" cy="19050"/>
                  </a:xfrm>
                </p:grpSpPr>
                <p:cxnSp>
                  <p:nvCxnSpPr>
                    <p:cNvPr id="120" name="Straight Connector 119"/>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3" name="Group 93"/>
                <p:cNvGrpSpPr/>
                <p:nvPr/>
              </p:nvGrpSpPr>
              <p:grpSpPr>
                <a:xfrm flipH="1">
                  <a:off x="6029325" y="2628900"/>
                  <a:ext cx="161925" cy="180975"/>
                  <a:chOff x="5772150" y="2628900"/>
                  <a:chExt cx="161925" cy="180975"/>
                </a:xfrm>
              </p:grpSpPr>
              <p:cxnSp>
                <p:nvCxnSpPr>
                  <p:cNvPr id="114" name="Straight Connector 113"/>
                  <p:cNvCxnSpPr/>
                  <p:nvPr/>
                </p:nvCxnSpPr>
                <p:spPr>
                  <a:xfrm flipH="1">
                    <a:off x="5857875" y="2628900"/>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15" name="Group 91"/>
                  <p:cNvGrpSpPr/>
                  <p:nvPr/>
                </p:nvGrpSpPr>
                <p:grpSpPr>
                  <a:xfrm>
                    <a:off x="5772150" y="2790825"/>
                    <a:ext cx="152400" cy="19050"/>
                    <a:chOff x="5105400" y="3200400"/>
                    <a:chExt cx="152400" cy="19050"/>
                  </a:xfrm>
                </p:grpSpPr>
                <p:cxnSp>
                  <p:nvCxnSpPr>
                    <p:cNvPr id="116" name="Straight Connector 115"/>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2" name="Group 121"/>
              <p:cNvGrpSpPr/>
              <p:nvPr/>
            </p:nvGrpSpPr>
            <p:grpSpPr>
              <a:xfrm>
                <a:off x="7315200" y="2162175"/>
                <a:ext cx="333375" cy="180975"/>
                <a:chOff x="5857875" y="2628900"/>
                <a:chExt cx="333375" cy="180975"/>
              </a:xfrm>
            </p:grpSpPr>
            <p:cxnSp>
              <p:nvCxnSpPr>
                <p:cNvPr id="129" name="Straight Connector 128"/>
                <p:cNvCxnSpPr/>
                <p:nvPr/>
              </p:nvCxnSpPr>
              <p:spPr>
                <a:xfrm flipH="1">
                  <a:off x="5857875" y="2628900"/>
                  <a:ext cx="76200" cy="152400"/>
                </a:xfrm>
                <a:prstGeom prst="line">
                  <a:avLst/>
                </a:prstGeom>
                <a:ln w="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24" name="Group 93"/>
                <p:cNvGrpSpPr/>
                <p:nvPr/>
              </p:nvGrpSpPr>
              <p:grpSpPr>
                <a:xfrm flipH="1">
                  <a:off x="6029325" y="2628900"/>
                  <a:ext cx="161925" cy="180975"/>
                  <a:chOff x="5772150" y="2628900"/>
                  <a:chExt cx="161925" cy="180975"/>
                </a:xfrm>
              </p:grpSpPr>
              <p:cxnSp>
                <p:nvCxnSpPr>
                  <p:cNvPr id="125" name="Straight Connector 124"/>
                  <p:cNvCxnSpPr/>
                  <p:nvPr/>
                </p:nvCxnSpPr>
                <p:spPr>
                  <a:xfrm flipH="1">
                    <a:off x="5857875" y="2628900"/>
                    <a:ext cx="76200" cy="152400"/>
                  </a:xfrm>
                  <a:prstGeom prst="line">
                    <a:avLst/>
                  </a:prstGeom>
                  <a:ln w="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26" name="Group 91"/>
                  <p:cNvGrpSpPr/>
                  <p:nvPr/>
                </p:nvGrpSpPr>
                <p:grpSpPr>
                  <a:xfrm>
                    <a:off x="5772150" y="2790825"/>
                    <a:ext cx="152400" cy="19050"/>
                    <a:chOff x="5105400" y="3200400"/>
                    <a:chExt cx="152400" cy="19050"/>
                  </a:xfrm>
                </p:grpSpPr>
                <p:cxnSp>
                  <p:nvCxnSpPr>
                    <p:cNvPr id="127" name="Straight Connector 12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75" name="Oval 41">
              <a:extLst>
                <a:ext uri="{FF2B5EF4-FFF2-40B4-BE49-F238E27FC236}">
                  <a16:creationId xmlns:a16="http://schemas.microsoft.com/office/drawing/2014/main" id="{6AED7DEF-F6B6-48D9-9449-ECF55EBB312C}"/>
                </a:ext>
              </a:extLst>
            </p:cNvPr>
            <p:cNvSpPr>
              <a:spLocks noChangeAspect="1"/>
            </p:cNvSpPr>
            <p:nvPr/>
          </p:nvSpPr>
          <p:spPr>
            <a:xfrm>
              <a:off x="7124447" y="2384678"/>
              <a:ext cx="285120" cy="28512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solidFill>
                  <a:schemeClr val="tx1"/>
                </a:solidFill>
              </a:endParaRPr>
            </a:p>
          </p:txBody>
        </p:sp>
        <p:sp>
          <p:nvSpPr>
            <p:cNvPr id="76" name="TextBox 35">
              <a:extLst>
                <a:ext uri="{FF2B5EF4-FFF2-40B4-BE49-F238E27FC236}">
                  <a16:creationId xmlns:a16="http://schemas.microsoft.com/office/drawing/2014/main" id="{A0FE5CA1-6825-4C5C-A7FB-DBF0B7154480}"/>
                </a:ext>
              </a:extLst>
            </p:cNvPr>
            <p:cNvSpPr txBox="1"/>
            <p:nvPr/>
          </p:nvSpPr>
          <p:spPr>
            <a:xfrm>
              <a:off x="7103536" y="2390001"/>
              <a:ext cx="341760" cy="276999"/>
            </a:xfrm>
            <a:prstGeom prst="rect">
              <a:avLst/>
            </a:prstGeom>
            <a:noFill/>
          </p:spPr>
          <p:txBody>
            <a:bodyPr wrap="none" rtlCol="0">
              <a:spAutoFit/>
            </a:bodyPr>
            <a:lstStyle/>
            <a:p>
              <a:r>
                <a:rPr lang="es-CL" sz="1200" dirty="0"/>
                <a:t>27</a:t>
              </a:r>
              <a:endParaRPr lang="es-CL" sz="1200" baseline="-25000" dirty="0"/>
            </a:p>
          </p:txBody>
        </p:sp>
        <p:cxnSp>
          <p:nvCxnSpPr>
            <p:cNvPr id="77" name="Straight Connector 85">
              <a:extLst>
                <a:ext uri="{FF2B5EF4-FFF2-40B4-BE49-F238E27FC236}">
                  <a16:creationId xmlns:a16="http://schemas.microsoft.com/office/drawing/2014/main" id="{5CE8E3AE-0538-447C-9787-4C126E9FD6E6}"/>
                </a:ext>
              </a:extLst>
            </p:cNvPr>
            <p:cNvCxnSpPr/>
            <p:nvPr/>
          </p:nvCxnSpPr>
          <p:spPr>
            <a:xfrm flipH="1">
              <a:off x="7140583" y="2665035"/>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Connector 89">
              <a:extLst>
                <a:ext uri="{FF2B5EF4-FFF2-40B4-BE49-F238E27FC236}">
                  <a16:creationId xmlns:a16="http://schemas.microsoft.com/office/drawing/2014/main" id="{30CF4FE6-DA89-4313-AC6F-A2E97C743E9F}"/>
                </a:ext>
              </a:extLst>
            </p:cNvPr>
            <p:cNvCxnSpPr/>
            <p:nvPr/>
          </p:nvCxnSpPr>
          <p:spPr>
            <a:xfrm>
              <a:off x="7054858" y="282696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90">
              <a:extLst>
                <a:ext uri="{FF2B5EF4-FFF2-40B4-BE49-F238E27FC236}">
                  <a16:creationId xmlns:a16="http://schemas.microsoft.com/office/drawing/2014/main" id="{DB3038F1-3B4C-40B0-A9F6-DCCE0AD71208}"/>
                </a:ext>
              </a:extLst>
            </p:cNvPr>
            <p:cNvCxnSpPr/>
            <p:nvPr/>
          </p:nvCxnSpPr>
          <p:spPr>
            <a:xfrm>
              <a:off x="7054858" y="284601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94">
              <a:extLst>
                <a:ext uri="{FF2B5EF4-FFF2-40B4-BE49-F238E27FC236}">
                  <a16:creationId xmlns:a16="http://schemas.microsoft.com/office/drawing/2014/main" id="{A539D045-4913-4A62-A3D8-B03C4B8D81AA}"/>
                </a:ext>
              </a:extLst>
            </p:cNvPr>
            <p:cNvCxnSpPr/>
            <p:nvPr/>
          </p:nvCxnSpPr>
          <p:spPr>
            <a:xfrm>
              <a:off x="7312033" y="2665035"/>
              <a:ext cx="76200" cy="152400"/>
            </a:xfrm>
            <a:prstGeom prst="line">
              <a:avLst/>
            </a:prstGeom>
            <a:ln w="3175">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1" name="Straight Connector 96">
              <a:extLst>
                <a:ext uri="{FF2B5EF4-FFF2-40B4-BE49-F238E27FC236}">
                  <a16:creationId xmlns:a16="http://schemas.microsoft.com/office/drawing/2014/main" id="{F5ABF5F0-D4B5-44E1-8CA1-F1B666B87276}"/>
                </a:ext>
              </a:extLst>
            </p:cNvPr>
            <p:cNvCxnSpPr/>
            <p:nvPr/>
          </p:nvCxnSpPr>
          <p:spPr>
            <a:xfrm flipH="1">
              <a:off x="7321558" y="282696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97">
              <a:extLst>
                <a:ext uri="{FF2B5EF4-FFF2-40B4-BE49-F238E27FC236}">
                  <a16:creationId xmlns:a16="http://schemas.microsoft.com/office/drawing/2014/main" id="{46384EE5-AD62-4131-93E7-2564C4F10F65}"/>
                </a:ext>
              </a:extLst>
            </p:cNvPr>
            <p:cNvCxnSpPr/>
            <p:nvPr/>
          </p:nvCxnSpPr>
          <p:spPr>
            <a:xfrm flipH="1">
              <a:off x="7321558" y="284601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05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61</a:t>
            </a:fld>
            <a:endParaRPr lang="en-US"/>
          </a:p>
        </p:txBody>
      </p:sp>
      <p:sp>
        <p:nvSpPr>
          <p:cNvPr id="6" name="TextBox 5"/>
          <p:cNvSpPr txBox="1"/>
          <p:nvPr/>
        </p:nvSpPr>
        <p:spPr>
          <a:xfrm>
            <a:off x="764678" y="1079718"/>
            <a:ext cx="8216026" cy="1815882"/>
          </a:xfrm>
          <a:prstGeom prst="rect">
            <a:avLst/>
          </a:prstGeom>
          <a:noFill/>
        </p:spPr>
        <p:txBody>
          <a:bodyPr wrap="square" rtlCol="0">
            <a:spAutoFit/>
          </a:bodyPr>
          <a:lstStyle/>
          <a:p>
            <a:pPr algn="just"/>
            <a:r>
              <a:rPr lang="es-ES_tradnl" sz="1400" b="1" dirty="0">
                <a:latin typeface="Courier New" pitchFamily="49" charset="0"/>
                <a:cs typeface="Courier New" pitchFamily="49" charset="0"/>
              </a:rPr>
              <a:t>BOOL </a:t>
            </a:r>
            <a:r>
              <a:rPr lang="es-ES_tradnl" sz="1400" b="1" u="sng" dirty="0" err="1">
                <a:solidFill>
                  <a:srgbClr val="0000FF"/>
                </a:solidFill>
                <a:latin typeface="Courier New" pitchFamily="49" charset="0"/>
                <a:cs typeface="Courier New" pitchFamily="49" charset="0"/>
              </a:rPr>
              <a:t>buscaElemento</a:t>
            </a:r>
            <a:r>
              <a:rPr lang="es-ES_tradnl" sz="1400" b="1" dirty="0">
                <a:latin typeface="Courier New" pitchFamily="49" charset="0"/>
                <a:cs typeface="Courier New" pitchFamily="49" charset="0"/>
              </a:rPr>
              <a:t>(AB B,</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latin typeface="Courier New" pitchFamily="49" charset="0"/>
                <a:cs typeface="Courier New" pitchFamily="49" charset="0"/>
              </a:rPr>
              <a:t>)</a:t>
            </a:r>
          </a:p>
          <a:p>
            <a:pPr algn="just"/>
            <a:r>
              <a:rPr lang="es-CL" sz="1400" b="1" dirty="0">
                <a:latin typeface="Courier New" pitchFamily="49" charset="0"/>
                <a:cs typeface="Courier New" pitchFamily="49" charset="0"/>
              </a:rPr>
              <a:t>{</a:t>
            </a:r>
          </a:p>
          <a:p>
            <a:pPr algn="just"/>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if</a:t>
            </a:r>
            <a:r>
              <a:rPr lang="es-CL" sz="1400" b="1" dirty="0">
                <a:latin typeface="Courier New" pitchFamily="49" charset="0"/>
                <a:cs typeface="Courier New" pitchFamily="49" charset="0"/>
              </a:rPr>
              <a:t> (B == </a:t>
            </a:r>
            <a:r>
              <a:rPr lang="es-CL" sz="1400" b="1" dirty="0">
                <a:solidFill>
                  <a:srgbClr val="FFC000"/>
                </a:solidFill>
                <a:latin typeface="Courier New" pitchFamily="49" charset="0"/>
                <a:cs typeface="Courier New" pitchFamily="49" charset="0"/>
              </a:rPr>
              <a:t>NULL</a:t>
            </a:r>
            <a:r>
              <a:rPr lang="es-CL" sz="1400" b="1" dirty="0">
                <a:latin typeface="Courier New" pitchFamily="49" charset="0"/>
                <a:cs typeface="Courier New" pitchFamily="49" charset="0"/>
              </a:rPr>
              <a:t>)</a:t>
            </a:r>
          </a:p>
          <a:p>
            <a:pPr algn="just"/>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false;</a:t>
            </a:r>
          </a:p>
          <a:p>
            <a:pPr algn="just"/>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if</a:t>
            </a:r>
            <a:r>
              <a:rPr lang="es-CL" sz="1400" b="1" dirty="0">
                <a:latin typeface="Courier New" pitchFamily="49" charset="0"/>
                <a:cs typeface="Courier New" pitchFamily="49" charset="0"/>
              </a:rPr>
              <a:t> (B</a:t>
            </a:r>
            <a:r>
              <a:rPr lang="es-CL" sz="1400" b="1" dirty="0">
                <a:latin typeface="Courier New" pitchFamily="49" charset="0"/>
                <a:cs typeface="Courier New" pitchFamily="49" charset="0"/>
                <a:sym typeface="Symbol" panose="05050102010706020507" pitchFamily="18" charset="2"/>
              </a:rPr>
              <a:t>-&gt;</a:t>
            </a:r>
            <a:r>
              <a:rPr lang="es-CL" sz="1400" b="1" dirty="0" err="1">
                <a:latin typeface="Courier New" pitchFamily="49" charset="0"/>
                <a:cs typeface="Courier New" pitchFamily="49" charset="0"/>
                <a:sym typeface="Symbol" panose="05050102010706020507" pitchFamily="18" charset="2"/>
              </a:rPr>
              <a:t>info</a:t>
            </a:r>
            <a:r>
              <a:rPr lang="es-CL" sz="1400" b="1" dirty="0">
                <a:latin typeface="Courier New" pitchFamily="49" charset="0"/>
                <a:cs typeface="Courier New" pitchFamily="49" charset="0"/>
              </a:rPr>
              <a:t> ==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a:t>
            </a:r>
          </a:p>
          <a:p>
            <a:pPr algn="just"/>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true;</a:t>
            </a:r>
          </a:p>
          <a:p>
            <a:pPr algn="just"/>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solidFill>
                  <a:srgbClr val="002060"/>
                </a:solidFill>
                <a:latin typeface="Courier New" pitchFamily="49" charset="0"/>
                <a:cs typeface="Courier New" pitchFamily="49" charset="0"/>
              </a:rPr>
              <a:t> </a:t>
            </a:r>
            <a:r>
              <a:rPr lang="es-ES_tradnl" sz="1400" b="1" u="sng" dirty="0" err="1">
                <a:solidFill>
                  <a:srgbClr val="0000FF"/>
                </a:solidFill>
                <a:latin typeface="Courier New" pitchFamily="49" charset="0"/>
                <a:cs typeface="Courier New" pitchFamily="49" charset="0"/>
              </a:rPr>
              <a:t>buscaElemento</a:t>
            </a:r>
            <a:r>
              <a:rPr lang="es-CL" sz="1400" b="1" dirty="0">
                <a:latin typeface="Courier New" pitchFamily="49" charset="0"/>
                <a:cs typeface="Courier New" pitchFamily="49" charset="0"/>
              </a:rPr>
              <a:t>(B-&gt;</a:t>
            </a:r>
            <a:r>
              <a:rPr lang="es-CL" sz="1400" b="1" dirty="0" err="1">
                <a:latin typeface="Courier New" pitchFamily="49" charset="0"/>
                <a:cs typeface="Courier New" pitchFamily="49" charset="0"/>
              </a:rPr>
              <a:t>izq</a:t>
            </a:r>
            <a:r>
              <a:rPr lang="es-CL" sz="1400" b="1" dirty="0">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 ||</a:t>
            </a:r>
            <a:r>
              <a:rPr lang="es-CL" sz="1400" b="1" dirty="0">
                <a:solidFill>
                  <a:srgbClr val="002060"/>
                </a:solidFill>
                <a:latin typeface="Courier New" pitchFamily="49" charset="0"/>
                <a:cs typeface="Courier New" pitchFamily="49" charset="0"/>
              </a:rPr>
              <a:t> </a:t>
            </a:r>
            <a:r>
              <a:rPr lang="es-ES_tradnl" sz="1400" b="1" u="sng" dirty="0" err="1">
                <a:solidFill>
                  <a:srgbClr val="0000FF"/>
                </a:solidFill>
                <a:latin typeface="Courier New" pitchFamily="49" charset="0"/>
                <a:cs typeface="Courier New" pitchFamily="49" charset="0"/>
              </a:rPr>
              <a:t>buscaElemento</a:t>
            </a:r>
            <a:r>
              <a:rPr lang="es-ES_tradnl" sz="1400" b="1" dirty="0">
                <a:latin typeface="Courier New" pitchFamily="49" charset="0"/>
                <a:cs typeface="Courier New" pitchFamily="49" charset="0"/>
              </a:rPr>
              <a:t>(</a:t>
            </a:r>
            <a:r>
              <a:rPr lang="es-CL" sz="1400" b="1" dirty="0">
                <a:latin typeface="Courier New" pitchFamily="49" charset="0"/>
                <a:cs typeface="Courier New" pitchFamily="49" charset="0"/>
              </a:rPr>
              <a:t>B</a:t>
            </a:r>
            <a:r>
              <a:rPr lang="es-CL" sz="1400" b="1" dirty="0">
                <a:latin typeface="Courier New" pitchFamily="49" charset="0"/>
                <a:cs typeface="Courier New" pitchFamily="49" charset="0"/>
                <a:sym typeface="Symbol" panose="05050102010706020507" pitchFamily="18" charset="2"/>
              </a:rPr>
              <a:t>-&gt;der</a:t>
            </a:r>
            <a:r>
              <a:rPr lang="es-CL" sz="1400" b="1" dirty="0">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a:t>
            </a:r>
          </a:p>
          <a:p>
            <a:pPr algn="just"/>
            <a:r>
              <a:rPr lang="es-CL" sz="1400" b="1" dirty="0">
                <a:solidFill>
                  <a:srgbClr val="002060"/>
                </a:solidFill>
                <a:latin typeface="Courier New" pitchFamily="49" charset="0"/>
                <a:cs typeface="Courier New" pitchFamily="49" charset="0"/>
              </a:rPr>
              <a:t>}</a:t>
            </a:r>
          </a:p>
        </p:txBody>
      </p:sp>
      <p:sp>
        <p:nvSpPr>
          <p:cNvPr id="28" name="TextBox 5"/>
          <p:cNvSpPr txBox="1"/>
          <p:nvPr/>
        </p:nvSpPr>
        <p:spPr>
          <a:xfrm>
            <a:off x="771533" y="3876575"/>
            <a:ext cx="5148000" cy="2484000"/>
          </a:xfrm>
          <a:prstGeom prst="rect">
            <a:avLst/>
          </a:prstGeom>
          <a:noFill/>
        </p:spPr>
        <p:txBody>
          <a:bodyPr wrap="square" rtlCol="0">
            <a:spAutoFit/>
          </a:bodyPr>
          <a:lstStyle/>
          <a:p>
            <a:r>
              <a:rPr lang="es-ES_tradnl" sz="1400" b="1" dirty="0">
                <a:latin typeface="Courier New" pitchFamily="49" charset="0"/>
                <a:cs typeface="Courier New" pitchFamily="49" charset="0"/>
              </a:rPr>
              <a:t>BOOL </a:t>
            </a:r>
            <a:r>
              <a:rPr lang="es-ES_tradnl" sz="1400" b="1" u="sng" dirty="0" err="1">
                <a:solidFill>
                  <a:srgbClr val="0000FF"/>
                </a:solidFill>
                <a:latin typeface="Courier New" pitchFamily="49" charset="0"/>
                <a:cs typeface="Courier New" pitchFamily="49" charset="0"/>
              </a:rPr>
              <a:t>buscaElemento</a:t>
            </a:r>
            <a:r>
              <a:rPr lang="es-ES_tradnl" sz="1400" b="1" dirty="0">
                <a:latin typeface="Courier New" pitchFamily="49" charset="0"/>
                <a:cs typeface="Courier New" pitchFamily="49" charset="0"/>
              </a:rPr>
              <a:t>(ABO B,</a:t>
            </a:r>
            <a:r>
              <a:rPr lang="es-ES_tradnl" sz="1400" b="1" dirty="0">
                <a:solidFill>
                  <a:srgbClr val="002060"/>
                </a:solidFill>
                <a:latin typeface="Courier New" pitchFamily="49" charset="0"/>
                <a:cs typeface="Courier New" pitchFamily="49" charset="0"/>
              </a:rPr>
              <a:t> </a:t>
            </a:r>
            <a:r>
              <a:rPr lang="es-ES_tradnl" sz="1400" b="1" dirty="0">
                <a:solidFill>
                  <a:srgbClr val="00B050"/>
                </a:solidFill>
                <a:latin typeface="Courier New" pitchFamily="49" charset="0"/>
                <a:cs typeface="Courier New" pitchFamily="49" charset="0"/>
              </a:rPr>
              <a:t>dato</a:t>
            </a:r>
            <a:r>
              <a:rPr lang="es-ES_tradnl" sz="1400" b="1" dirty="0">
                <a:latin typeface="Courier New" pitchFamily="49" charset="0"/>
                <a:cs typeface="Courier New" pitchFamily="49" charset="0"/>
              </a:rPr>
              <a:t>)</a:t>
            </a:r>
          </a:p>
          <a:p>
            <a:r>
              <a:rPr lang="es-CL" sz="1400" b="1" dirty="0">
                <a:latin typeface="Courier New" pitchFamily="49" charset="0"/>
                <a:cs typeface="Courier New" pitchFamily="49" charset="0"/>
              </a:rPr>
              <a:t>{</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if</a:t>
            </a:r>
            <a:r>
              <a:rPr lang="es-CL" sz="1400" b="1" dirty="0">
                <a:latin typeface="Courier New" pitchFamily="49" charset="0"/>
                <a:cs typeface="Courier New" pitchFamily="49" charset="0"/>
              </a:rPr>
              <a:t> (B == </a:t>
            </a:r>
            <a:r>
              <a:rPr lang="es-CL" sz="1400" b="1" dirty="0">
                <a:solidFill>
                  <a:srgbClr val="FFC000"/>
                </a:solidFill>
                <a:latin typeface="Courier New" pitchFamily="49" charset="0"/>
                <a:cs typeface="Courier New" pitchFamily="49" charset="0"/>
              </a:rPr>
              <a:t>NULL</a:t>
            </a:r>
            <a:r>
              <a:rPr lang="es-CL" sz="1400" b="1" dirty="0">
                <a:latin typeface="Courier New" pitchFamily="49" charset="0"/>
                <a:cs typeface="Courier New" pitchFamily="49" charset="0"/>
              </a:rPr>
              <a:t>) ENTONCES</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false;</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if</a:t>
            </a:r>
            <a:r>
              <a:rPr lang="es-CL" sz="1400" b="1" dirty="0">
                <a:latin typeface="Courier New" pitchFamily="49" charset="0"/>
                <a:cs typeface="Courier New" pitchFamily="49" charset="0"/>
              </a:rPr>
              <a:t> (B</a:t>
            </a:r>
            <a:r>
              <a:rPr lang="es-CL" sz="1400" b="1" dirty="0">
                <a:latin typeface="Courier New" pitchFamily="49" charset="0"/>
                <a:cs typeface="Courier New" pitchFamily="49" charset="0"/>
                <a:sym typeface="Symbol" panose="05050102010706020507" pitchFamily="18" charset="2"/>
              </a:rPr>
              <a:t>-&gt;</a:t>
            </a:r>
            <a:r>
              <a:rPr lang="es-CL" sz="1400" b="1" dirty="0" err="1">
                <a:latin typeface="Courier New" pitchFamily="49" charset="0"/>
                <a:cs typeface="Courier New" pitchFamily="49" charset="0"/>
                <a:sym typeface="Symbol" panose="05050102010706020507" pitchFamily="18" charset="2"/>
              </a:rPr>
              <a:t>info</a:t>
            </a:r>
            <a:r>
              <a:rPr lang="es-CL" sz="1400" b="1" dirty="0">
                <a:latin typeface="Courier New" pitchFamily="49" charset="0"/>
                <a:cs typeface="Courier New" pitchFamily="49" charset="0"/>
              </a:rPr>
              <a:t> ==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false;</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if</a:t>
            </a:r>
            <a:r>
              <a:rPr lang="es-CL" sz="1400" b="1" dirty="0">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 &lt; B-&gt;</a:t>
            </a:r>
            <a:r>
              <a:rPr lang="es-CL" sz="1400" b="1" dirty="0" err="1">
                <a:latin typeface="Courier New" pitchFamily="49" charset="0"/>
                <a:cs typeface="Courier New" pitchFamily="49" charset="0"/>
              </a:rPr>
              <a:t>info</a:t>
            </a:r>
            <a:r>
              <a:rPr lang="es-CL" sz="1400" b="1" dirty="0">
                <a:latin typeface="Courier New" pitchFamily="49" charset="0"/>
                <a:cs typeface="Courier New" pitchFamily="49" charset="0"/>
              </a:rPr>
              <a:t>)</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a:t>
            </a:r>
            <a:r>
              <a:rPr lang="es-ES_tradnl" sz="1400" b="1" u="sng" dirty="0" err="1">
                <a:solidFill>
                  <a:srgbClr val="0000FF"/>
                </a:solidFill>
                <a:latin typeface="Courier New" pitchFamily="49" charset="0"/>
                <a:cs typeface="Courier New" pitchFamily="49" charset="0"/>
              </a:rPr>
              <a:t>buscaElemento</a:t>
            </a:r>
            <a:r>
              <a:rPr lang="es-CL" sz="1400" b="1" dirty="0">
                <a:latin typeface="Courier New" pitchFamily="49" charset="0"/>
                <a:cs typeface="Courier New" pitchFamily="49" charset="0"/>
              </a:rPr>
              <a:t>(B-&gt;</a:t>
            </a:r>
            <a:r>
              <a:rPr lang="es-CL" sz="1400" b="1" dirty="0" err="1">
                <a:latin typeface="Courier New" pitchFamily="49" charset="0"/>
                <a:cs typeface="Courier New" pitchFamily="49" charset="0"/>
              </a:rPr>
              <a:t>izq</a:t>
            </a:r>
            <a:r>
              <a:rPr lang="es-CL" sz="1400" b="1" dirty="0">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a:t>
            </a: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else</a:t>
            </a:r>
            <a:endParaRPr lang="es-CL" sz="1400" b="1" u="sng" dirty="0">
              <a:latin typeface="Courier New" pitchFamily="49" charset="0"/>
              <a:cs typeface="Courier New" pitchFamily="49" charset="0"/>
            </a:endParaRPr>
          </a:p>
          <a:p>
            <a:r>
              <a:rPr lang="es-CL" sz="1400" b="1" dirty="0">
                <a:latin typeface="Courier New" pitchFamily="49" charset="0"/>
                <a:cs typeface="Courier New" pitchFamily="49" charset="0"/>
              </a:rPr>
              <a:t>        </a:t>
            </a:r>
            <a:r>
              <a:rPr lang="es-CL" sz="1400" b="1" dirty="0" err="1">
                <a:latin typeface="Courier New" pitchFamily="49" charset="0"/>
                <a:cs typeface="Courier New" pitchFamily="49" charset="0"/>
              </a:rPr>
              <a:t>return</a:t>
            </a:r>
            <a:r>
              <a:rPr lang="es-CL" sz="1400" b="1" dirty="0">
                <a:latin typeface="Courier New" pitchFamily="49" charset="0"/>
                <a:cs typeface="Courier New" pitchFamily="49" charset="0"/>
              </a:rPr>
              <a:t> </a:t>
            </a:r>
            <a:r>
              <a:rPr lang="es-ES_tradnl" sz="1400" b="1" u="sng" dirty="0" err="1">
                <a:solidFill>
                  <a:srgbClr val="0000FF"/>
                </a:solidFill>
                <a:latin typeface="Courier New" pitchFamily="49" charset="0"/>
                <a:cs typeface="Courier New" pitchFamily="49" charset="0"/>
              </a:rPr>
              <a:t>buscaElemento</a:t>
            </a:r>
            <a:r>
              <a:rPr lang="es-ES_tradnl" sz="1400" b="1" dirty="0">
                <a:latin typeface="Courier New" pitchFamily="49" charset="0"/>
                <a:cs typeface="Courier New" pitchFamily="49" charset="0"/>
              </a:rPr>
              <a:t>(B</a:t>
            </a:r>
            <a:r>
              <a:rPr lang="es-CL" sz="1400" b="1" dirty="0">
                <a:latin typeface="Courier New" pitchFamily="49" charset="0"/>
                <a:cs typeface="Courier New" pitchFamily="49" charset="0"/>
                <a:sym typeface="Symbol" panose="05050102010706020507" pitchFamily="18" charset="2"/>
              </a:rPr>
              <a:t>-&gt;der</a:t>
            </a:r>
            <a:r>
              <a:rPr lang="es-CL" sz="1400" b="1" dirty="0">
                <a:latin typeface="Courier New" pitchFamily="49" charset="0"/>
                <a:cs typeface="Courier New" pitchFamily="49" charset="0"/>
              </a:rPr>
              <a:t>,</a:t>
            </a:r>
            <a:r>
              <a:rPr lang="es-CL" sz="1400" b="1" dirty="0">
                <a:solidFill>
                  <a:srgbClr val="002060"/>
                </a:solidFill>
                <a:latin typeface="Courier New" pitchFamily="49" charset="0"/>
                <a:cs typeface="Courier New" pitchFamily="49" charset="0"/>
              </a:rPr>
              <a:t> </a:t>
            </a:r>
            <a:r>
              <a:rPr lang="es-CL" sz="1400" b="1" dirty="0">
                <a:solidFill>
                  <a:srgbClr val="00B050"/>
                </a:solidFill>
                <a:latin typeface="Courier New" pitchFamily="49" charset="0"/>
                <a:cs typeface="Courier New" pitchFamily="49" charset="0"/>
              </a:rPr>
              <a:t>dato</a:t>
            </a:r>
            <a:r>
              <a:rPr lang="es-CL" sz="1400" b="1" dirty="0">
                <a:latin typeface="Courier New" pitchFamily="49" charset="0"/>
                <a:cs typeface="Courier New" pitchFamily="49" charset="0"/>
              </a:rPr>
              <a:t>)</a:t>
            </a:r>
          </a:p>
          <a:p>
            <a:r>
              <a:rPr lang="es-CL" sz="1400" b="1" dirty="0">
                <a:latin typeface="Courier New" pitchFamily="49" charset="0"/>
                <a:cs typeface="Courier New" pitchFamily="49" charset="0"/>
              </a:rPr>
              <a:t>}</a:t>
            </a:r>
          </a:p>
        </p:txBody>
      </p:sp>
      <p:sp>
        <p:nvSpPr>
          <p:cNvPr id="29" name="Title 1"/>
          <p:cNvSpPr>
            <a:spLocks noGrp="1"/>
          </p:cNvSpPr>
          <p:nvPr>
            <p:ph type="title"/>
          </p:nvPr>
        </p:nvSpPr>
        <p:spPr>
          <a:xfrm>
            <a:off x="0" y="-6350"/>
            <a:ext cx="9144000" cy="609600"/>
          </a:xfrm>
        </p:spPr>
        <p:txBody>
          <a:bodyPr>
            <a:noAutofit/>
          </a:bodyPr>
          <a:lstStyle/>
          <a:p>
            <a:r>
              <a:rPr lang="es-CL" sz="2400" b="1" dirty="0"/>
              <a:t>Estructuras de Datos Recursivas: </a:t>
            </a:r>
            <a:r>
              <a:rPr lang="es-CL" sz="2400" b="1" dirty="0">
                <a:solidFill>
                  <a:srgbClr val="0070C0"/>
                </a:solidFill>
              </a:rPr>
              <a:t>Análisis de Eficiencia</a:t>
            </a:r>
            <a:endParaRPr lang="es-CL" sz="2400" b="1" i="1" dirty="0">
              <a:solidFill>
                <a:srgbClr val="0070C0"/>
              </a:solidFill>
            </a:endParaRPr>
          </a:p>
        </p:txBody>
      </p:sp>
      <mc:AlternateContent xmlns:mc="http://schemas.openxmlformats.org/markup-compatibility/2006" xmlns:a14="http://schemas.microsoft.com/office/drawing/2010/main">
        <mc:Choice Requires="a14">
          <p:sp>
            <p:nvSpPr>
              <p:cNvPr id="30" name="TextBox 9"/>
              <p:cNvSpPr txBox="1"/>
              <p:nvPr/>
            </p:nvSpPr>
            <p:spPr>
              <a:xfrm>
                <a:off x="949615" y="1496693"/>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30" name="TextBox 9"/>
              <p:cNvSpPr txBox="1">
                <a:spLocks noRot="1" noChangeAspect="1" noMove="1" noResize="1" noEditPoints="1" noAdjustHandles="1" noChangeArrowheads="1" noChangeShapeType="1" noTextEdit="1"/>
              </p:cNvSpPr>
              <p:nvPr/>
            </p:nvSpPr>
            <p:spPr>
              <a:xfrm>
                <a:off x="949615" y="1496693"/>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1" name="TextBox 9"/>
              <p:cNvSpPr txBox="1"/>
              <p:nvPr/>
            </p:nvSpPr>
            <p:spPr>
              <a:xfrm>
                <a:off x="949615" y="1710355"/>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31" name="TextBox 9"/>
              <p:cNvSpPr txBox="1">
                <a:spLocks noRot="1" noChangeAspect="1" noMove="1" noResize="1" noEditPoints="1" noAdjustHandles="1" noChangeArrowheads="1" noChangeShapeType="1" noTextEdit="1"/>
              </p:cNvSpPr>
              <p:nvPr/>
            </p:nvSpPr>
            <p:spPr>
              <a:xfrm>
                <a:off x="949615" y="1710355"/>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2" name="TextBox 9"/>
              <p:cNvSpPr txBox="1"/>
              <p:nvPr/>
            </p:nvSpPr>
            <p:spPr>
              <a:xfrm>
                <a:off x="949615" y="1923313"/>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32" name="TextBox 9"/>
              <p:cNvSpPr txBox="1">
                <a:spLocks noRot="1" noChangeAspect="1" noMove="1" noResize="1" noEditPoints="1" noAdjustHandles="1" noChangeArrowheads="1" noChangeShapeType="1" noTextEdit="1"/>
              </p:cNvSpPr>
              <p:nvPr/>
            </p:nvSpPr>
            <p:spPr>
              <a:xfrm>
                <a:off x="949615" y="1923313"/>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3" name="TextBox 9"/>
              <p:cNvSpPr txBox="1"/>
              <p:nvPr/>
            </p:nvSpPr>
            <p:spPr>
              <a:xfrm>
                <a:off x="949615" y="2136975"/>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33" name="TextBox 9"/>
              <p:cNvSpPr txBox="1">
                <a:spLocks noRot="1" noChangeAspect="1" noMove="1" noResize="1" noEditPoints="1" noAdjustHandles="1" noChangeArrowheads="1" noChangeShapeType="1" noTextEdit="1"/>
              </p:cNvSpPr>
              <p:nvPr/>
            </p:nvSpPr>
            <p:spPr>
              <a:xfrm>
                <a:off x="949615" y="2136975"/>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4" name="TextBox 9"/>
              <p:cNvSpPr txBox="1"/>
              <p:nvPr/>
            </p:nvSpPr>
            <p:spPr>
              <a:xfrm>
                <a:off x="895914" y="2349933"/>
                <a:ext cx="4427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34" name="TextBox 9"/>
              <p:cNvSpPr txBox="1">
                <a:spLocks noRot="1" noChangeAspect="1" noMove="1" noResize="1" noEditPoints="1" noAdjustHandles="1" noChangeArrowheads="1" noChangeShapeType="1" noTextEdit="1"/>
              </p:cNvSpPr>
              <p:nvPr/>
            </p:nvSpPr>
            <p:spPr>
              <a:xfrm>
                <a:off x="895914" y="2349933"/>
                <a:ext cx="442750" cy="307777"/>
              </a:xfrm>
              <a:prstGeom prst="rect">
                <a:avLst/>
              </a:prstGeom>
              <a:blipFill>
                <a:blip r:embed="rId4"/>
                <a:stretch>
                  <a:fillRect/>
                </a:stretch>
              </a:blipFill>
            </p:spPr>
            <p:txBody>
              <a:bodyPr/>
              <a:lstStyle/>
              <a:p>
                <a:r>
                  <a:rPr lang="es-CL">
                    <a:noFill/>
                  </a:rPr>
                  <a:t> </a:t>
                </a:r>
              </a:p>
            </p:txBody>
          </p:sp>
        </mc:Fallback>
      </mc:AlternateContent>
      <p:grpSp>
        <p:nvGrpSpPr>
          <p:cNvPr id="5" name="Grupo 4"/>
          <p:cNvGrpSpPr/>
          <p:nvPr/>
        </p:nvGrpSpPr>
        <p:grpSpPr>
          <a:xfrm>
            <a:off x="163296" y="1114125"/>
            <a:ext cx="680631" cy="1728000"/>
            <a:chOff x="160617" y="1143000"/>
            <a:chExt cx="680631" cy="1728000"/>
          </a:xfrm>
        </p:grpSpPr>
        <mc:AlternateContent xmlns:mc="http://schemas.openxmlformats.org/markup-compatibility/2006" xmlns:a14="http://schemas.microsoft.com/office/drawing/2010/main">
          <mc:Choice Requires="a14">
            <p:sp>
              <p:nvSpPr>
                <p:cNvPr id="3" name="CuadroTexto 2"/>
                <p:cNvSpPr txBox="1"/>
                <p:nvPr/>
              </p:nvSpPr>
              <p:spPr>
                <a:xfrm>
                  <a:off x="160617" y="1853112"/>
                  <a:ext cx="60138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oMath>
                    </m:oMathPara>
                  </a14:m>
                  <a:endParaRPr lang="es-CL" sz="1400" b="1" dirty="0">
                    <a:solidFill>
                      <a:srgbClr val="0070C0"/>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160617" y="1853112"/>
                  <a:ext cx="601383" cy="307777"/>
                </a:xfrm>
                <a:prstGeom prst="rect">
                  <a:avLst/>
                </a:prstGeom>
                <a:blipFill>
                  <a:blip r:embed="rId5"/>
                  <a:stretch>
                    <a:fillRect/>
                  </a:stretch>
                </a:blipFill>
              </p:spPr>
              <p:txBody>
                <a:bodyPr/>
                <a:lstStyle/>
                <a:p>
                  <a:r>
                    <a:rPr lang="es-CL">
                      <a:noFill/>
                    </a:rPr>
                    <a:t> </a:t>
                  </a:r>
                </a:p>
              </p:txBody>
            </p:sp>
          </mc:Fallback>
        </mc:AlternateContent>
        <p:sp>
          <p:nvSpPr>
            <p:cNvPr id="4" name="Abrir llave 3"/>
            <p:cNvSpPr/>
            <p:nvPr/>
          </p:nvSpPr>
          <p:spPr>
            <a:xfrm>
              <a:off x="685800" y="1143000"/>
              <a:ext cx="155448" cy="1728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solidFill>
                  <a:srgbClr val="0070C0"/>
                </a:solidFill>
              </a:endParaRPr>
            </a:p>
          </p:txBody>
        </p:sp>
      </p:grpSp>
      <mc:AlternateContent xmlns:mc="http://schemas.openxmlformats.org/markup-compatibility/2006" xmlns:a14="http://schemas.microsoft.com/office/drawing/2010/main">
        <mc:Choice Requires="a14">
          <p:sp>
            <p:nvSpPr>
              <p:cNvPr id="37" name="CuadroTexto 36"/>
              <p:cNvSpPr txBox="1"/>
              <p:nvPr/>
            </p:nvSpPr>
            <p:spPr>
              <a:xfrm>
                <a:off x="3309480" y="2754038"/>
                <a:ext cx="659796" cy="473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oMath>
                  </m:oMathPara>
                </a14:m>
                <a:endParaRPr lang="es-CL" sz="1400" b="1" dirty="0">
                  <a:solidFill>
                    <a:srgbClr val="0070C0"/>
                  </a:solidFill>
                </a:endParaRPr>
              </a:p>
            </p:txBody>
          </p:sp>
        </mc:Choice>
        <mc:Fallback xmlns="">
          <p:sp>
            <p:nvSpPr>
              <p:cNvPr id="37" name="CuadroTexto 36"/>
              <p:cNvSpPr txBox="1">
                <a:spLocks noRot="1" noChangeAspect="1" noMove="1" noResize="1" noEditPoints="1" noAdjustHandles="1" noChangeArrowheads="1" noChangeShapeType="1" noTextEdit="1"/>
              </p:cNvSpPr>
              <p:nvPr/>
            </p:nvSpPr>
            <p:spPr>
              <a:xfrm>
                <a:off x="3309480" y="2754038"/>
                <a:ext cx="659796" cy="473335"/>
              </a:xfrm>
              <a:prstGeom prst="rect">
                <a:avLst/>
              </a:prstGeom>
              <a:blipFill>
                <a:blip r:embed="rId6"/>
                <a:stretch>
                  <a:fillRect/>
                </a:stretch>
              </a:blipFill>
            </p:spPr>
            <p:txBody>
              <a:bodyPr/>
              <a:lstStyle/>
              <a:p>
                <a:r>
                  <a:rPr lang="es-CL">
                    <a:noFill/>
                  </a:rPr>
                  <a:t> </a:t>
                </a:r>
              </a:p>
            </p:txBody>
          </p:sp>
        </mc:Fallback>
      </mc:AlternateContent>
      <p:sp>
        <p:nvSpPr>
          <p:cNvPr id="39" name="Abrir llave 38"/>
          <p:cNvSpPr/>
          <p:nvPr/>
        </p:nvSpPr>
        <p:spPr>
          <a:xfrm rot="16200000">
            <a:off x="3561655" y="1249716"/>
            <a:ext cx="155448" cy="2880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41" name="CuadroTexto 40"/>
              <p:cNvSpPr txBox="1"/>
              <p:nvPr/>
            </p:nvSpPr>
            <p:spPr>
              <a:xfrm>
                <a:off x="6520302" y="2754038"/>
                <a:ext cx="659796" cy="473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oMath>
                  </m:oMathPara>
                </a14:m>
                <a:endParaRPr lang="es-CL" sz="1400" b="1" dirty="0">
                  <a:solidFill>
                    <a:srgbClr val="0070C0"/>
                  </a:solidFill>
                </a:endParaRPr>
              </a:p>
            </p:txBody>
          </p:sp>
        </mc:Choice>
        <mc:Fallback xmlns="">
          <p:sp>
            <p:nvSpPr>
              <p:cNvPr id="41" name="CuadroTexto 40"/>
              <p:cNvSpPr txBox="1">
                <a:spLocks noRot="1" noChangeAspect="1" noMove="1" noResize="1" noEditPoints="1" noAdjustHandles="1" noChangeArrowheads="1" noChangeShapeType="1" noTextEdit="1"/>
              </p:cNvSpPr>
              <p:nvPr/>
            </p:nvSpPr>
            <p:spPr>
              <a:xfrm>
                <a:off x="6520302" y="2754038"/>
                <a:ext cx="659796" cy="473335"/>
              </a:xfrm>
              <a:prstGeom prst="rect">
                <a:avLst/>
              </a:prstGeom>
              <a:blipFill>
                <a:blip r:embed="rId7"/>
                <a:stretch>
                  <a:fillRect/>
                </a:stretch>
              </a:blipFill>
            </p:spPr>
            <p:txBody>
              <a:bodyPr/>
              <a:lstStyle/>
              <a:p>
                <a:r>
                  <a:rPr lang="es-CL">
                    <a:noFill/>
                  </a:rPr>
                  <a:t> </a:t>
                </a:r>
              </a:p>
            </p:txBody>
          </p:sp>
        </mc:Fallback>
      </mc:AlternateContent>
      <p:sp>
        <p:nvSpPr>
          <p:cNvPr id="42" name="Abrir llave 41"/>
          <p:cNvSpPr/>
          <p:nvPr/>
        </p:nvSpPr>
        <p:spPr>
          <a:xfrm rot="16200000">
            <a:off x="6772476" y="1249716"/>
            <a:ext cx="155448" cy="2880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8" name="Rectángulo 7"/>
          <p:cNvSpPr/>
          <p:nvPr/>
        </p:nvSpPr>
        <p:spPr>
          <a:xfrm>
            <a:off x="3445172" y="2391245"/>
            <a:ext cx="792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Rectángulo 43"/>
          <p:cNvSpPr/>
          <p:nvPr/>
        </p:nvSpPr>
        <p:spPr>
          <a:xfrm>
            <a:off x="6737932" y="2391245"/>
            <a:ext cx="792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45" name="Grupo 44"/>
          <p:cNvGrpSpPr/>
          <p:nvPr/>
        </p:nvGrpSpPr>
        <p:grpSpPr>
          <a:xfrm>
            <a:off x="170150" y="3930045"/>
            <a:ext cx="680631" cy="2340000"/>
            <a:chOff x="160617" y="1143000"/>
            <a:chExt cx="680631" cy="2340000"/>
          </a:xfrm>
        </p:grpSpPr>
        <mc:AlternateContent xmlns:mc="http://schemas.openxmlformats.org/markup-compatibility/2006" xmlns:a14="http://schemas.microsoft.com/office/drawing/2010/main">
          <mc:Choice Requires="a14">
            <p:sp>
              <p:nvSpPr>
                <p:cNvPr id="46" name="CuadroTexto 45"/>
                <p:cNvSpPr txBox="1"/>
                <p:nvPr/>
              </p:nvSpPr>
              <p:spPr>
                <a:xfrm>
                  <a:off x="160617" y="2159112"/>
                  <a:ext cx="60138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oMath>
                    </m:oMathPara>
                  </a14:m>
                  <a:endParaRPr lang="es-CL" sz="1400" b="1" dirty="0">
                    <a:solidFill>
                      <a:srgbClr val="0070C0"/>
                    </a:solidFill>
                  </a:endParaRPr>
                </a:p>
              </p:txBody>
            </p:sp>
          </mc:Choice>
          <mc:Fallback xmlns="">
            <p:sp>
              <p:nvSpPr>
                <p:cNvPr id="46" name="CuadroTexto 45"/>
                <p:cNvSpPr txBox="1">
                  <a:spLocks noRot="1" noChangeAspect="1" noMove="1" noResize="1" noEditPoints="1" noAdjustHandles="1" noChangeArrowheads="1" noChangeShapeType="1" noTextEdit="1"/>
                </p:cNvSpPr>
                <p:nvPr/>
              </p:nvSpPr>
              <p:spPr>
                <a:xfrm>
                  <a:off x="160617" y="2159112"/>
                  <a:ext cx="601383" cy="307777"/>
                </a:xfrm>
                <a:prstGeom prst="rect">
                  <a:avLst/>
                </a:prstGeom>
                <a:blipFill>
                  <a:blip r:embed="rId8"/>
                  <a:stretch>
                    <a:fillRect/>
                  </a:stretch>
                </a:blipFill>
              </p:spPr>
              <p:txBody>
                <a:bodyPr/>
                <a:lstStyle/>
                <a:p>
                  <a:r>
                    <a:rPr lang="es-CL">
                      <a:noFill/>
                    </a:rPr>
                    <a:t> </a:t>
                  </a:r>
                </a:p>
              </p:txBody>
            </p:sp>
          </mc:Fallback>
        </mc:AlternateContent>
        <p:sp>
          <p:nvSpPr>
            <p:cNvPr id="47" name="Abrir llave 46"/>
            <p:cNvSpPr/>
            <p:nvPr/>
          </p:nvSpPr>
          <p:spPr>
            <a:xfrm>
              <a:off x="685800" y="1143000"/>
              <a:ext cx="155448" cy="2340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solidFill>
                  <a:srgbClr val="0070C0"/>
                </a:solidFill>
              </a:endParaRPr>
            </a:p>
          </p:txBody>
        </p:sp>
      </p:grpSp>
      <mc:AlternateContent xmlns:mc="http://schemas.openxmlformats.org/markup-compatibility/2006" xmlns:a14="http://schemas.microsoft.com/office/drawing/2010/main">
        <mc:Choice Requires="a14">
          <p:sp>
            <p:nvSpPr>
              <p:cNvPr id="48" name="TextBox 9"/>
              <p:cNvSpPr txBox="1"/>
              <p:nvPr/>
            </p:nvSpPr>
            <p:spPr>
              <a:xfrm>
                <a:off x="956469" y="4294770"/>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48" name="TextBox 9"/>
              <p:cNvSpPr txBox="1">
                <a:spLocks noRot="1" noChangeAspect="1" noMove="1" noResize="1" noEditPoints="1" noAdjustHandles="1" noChangeArrowheads="1" noChangeShapeType="1" noTextEdit="1"/>
              </p:cNvSpPr>
              <p:nvPr/>
            </p:nvSpPr>
            <p:spPr>
              <a:xfrm>
                <a:off x="956469" y="4294770"/>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9" name="TextBox 9"/>
              <p:cNvSpPr txBox="1"/>
              <p:nvPr/>
            </p:nvSpPr>
            <p:spPr>
              <a:xfrm>
                <a:off x="956469" y="4508432"/>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49" name="TextBox 9"/>
              <p:cNvSpPr txBox="1">
                <a:spLocks noRot="1" noChangeAspect="1" noMove="1" noResize="1" noEditPoints="1" noAdjustHandles="1" noChangeArrowheads="1" noChangeShapeType="1" noTextEdit="1"/>
              </p:cNvSpPr>
              <p:nvPr/>
            </p:nvSpPr>
            <p:spPr>
              <a:xfrm>
                <a:off x="956469" y="4508432"/>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0" name="TextBox 9"/>
              <p:cNvSpPr txBox="1"/>
              <p:nvPr/>
            </p:nvSpPr>
            <p:spPr>
              <a:xfrm>
                <a:off x="956469" y="4721390"/>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50" name="TextBox 9"/>
              <p:cNvSpPr txBox="1">
                <a:spLocks noRot="1" noChangeAspect="1" noMove="1" noResize="1" noEditPoints="1" noAdjustHandles="1" noChangeArrowheads="1" noChangeShapeType="1" noTextEdit="1"/>
              </p:cNvSpPr>
              <p:nvPr/>
            </p:nvSpPr>
            <p:spPr>
              <a:xfrm>
                <a:off x="956469" y="4721390"/>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1" name="TextBox 9"/>
              <p:cNvSpPr txBox="1"/>
              <p:nvPr/>
            </p:nvSpPr>
            <p:spPr>
              <a:xfrm>
                <a:off x="956469" y="4935052"/>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51" name="TextBox 9"/>
              <p:cNvSpPr txBox="1">
                <a:spLocks noRot="1" noChangeAspect="1" noMove="1" noResize="1" noEditPoints="1" noAdjustHandles="1" noChangeArrowheads="1" noChangeShapeType="1" noTextEdit="1"/>
              </p:cNvSpPr>
              <p:nvPr/>
            </p:nvSpPr>
            <p:spPr>
              <a:xfrm>
                <a:off x="956469" y="4935052"/>
                <a:ext cx="335348" cy="307777"/>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2" name="TextBox 9"/>
              <p:cNvSpPr txBox="1"/>
              <p:nvPr/>
            </p:nvSpPr>
            <p:spPr>
              <a:xfrm>
                <a:off x="956469" y="5148010"/>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52" name="TextBox 9"/>
              <p:cNvSpPr txBox="1">
                <a:spLocks noRot="1" noChangeAspect="1" noMove="1" noResize="1" noEditPoints="1" noAdjustHandles="1" noChangeArrowheads="1" noChangeShapeType="1" noTextEdit="1"/>
              </p:cNvSpPr>
              <p:nvPr/>
            </p:nvSpPr>
            <p:spPr>
              <a:xfrm>
                <a:off x="956469" y="5148010"/>
                <a:ext cx="335348" cy="307777"/>
              </a:xfrm>
              <a:prstGeom prst="rect">
                <a:avLst/>
              </a:prstGeom>
              <a:blipFill>
                <a:blip r:embed="rId9"/>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4" name="TextBox 9"/>
              <p:cNvSpPr txBox="1"/>
              <p:nvPr/>
            </p:nvSpPr>
            <p:spPr>
              <a:xfrm>
                <a:off x="956469" y="5358632"/>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54" name="TextBox 9"/>
              <p:cNvSpPr txBox="1">
                <a:spLocks noRot="1" noChangeAspect="1" noMove="1" noResize="1" noEditPoints="1" noAdjustHandles="1" noChangeArrowheads="1" noChangeShapeType="1" noTextEdit="1"/>
              </p:cNvSpPr>
              <p:nvPr/>
            </p:nvSpPr>
            <p:spPr>
              <a:xfrm>
                <a:off x="956469" y="5358632"/>
                <a:ext cx="335348" cy="307777"/>
              </a:xfrm>
              <a:prstGeom prst="rect">
                <a:avLst/>
              </a:prstGeom>
              <a:blipFill>
                <a:blip r:embed="rId9"/>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6" name="TextBox 9"/>
              <p:cNvSpPr txBox="1"/>
              <p:nvPr/>
            </p:nvSpPr>
            <p:spPr>
              <a:xfrm>
                <a:off x="956469" y="5785252"/>
                <a:ext cx="3353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𝒌</m:t>
                      </m:r>
                    </m:oMath>
                  </m:oMathPara>
                </a14:m>
                <a:endParaRPr lang="es-CL" sz="1400" b="1" dirty="0">
                  <a:solidFill>
                    <a:srgbClr val="0070C0"/>
                  </a:solidFill>
                </a:endParaRPr>
              </a:p>
            </p:txBody>
          </p:sp>
        </mc:Choice>
        <mc:Fallback xmlns="">
          <p:sp>
            <p:nvSpPr>
              <p:cNvPr id="56" name="TextBox 9"/>
              <p:cNvSpPr txBox="1">
                <a:spLocks noRot="1" noChangeAspect="1" noMove="1" noResize="1" noEditPoints="1" noAdjustHandles="1" noChangeArrowheads="1" noChangeShapeType="1" noTextEdit="1"/>
              </p:cNvSpPr>
              <p:nvPr/>
            </p:nvSpPr>
            <p:spPr>
              <a:xfrm>
                <a:off x="956469" y="5785252"/>
                <a:ext cx="335348" cy="307777"/>
              </a:xfrm>
              <a:prstGeom prst="rect">
                <a:avLst/>
              </a:prstGeom>
              <a:blipFill>
                <a:blip r:embed="rId9"/>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8" name="CuadroTexto 57"/>
              <p:cNvSpPr txBox="1"/>
              <p:nvPr/>
            </p:nvSpPr>
            <p:spPr>
              <a:xfrm>
                <a:off x="5601974" y="5334000"/>
                <a:ext cx="659796" cy="473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oMath>
                  </m:oMathPara>
                </a14:m>
                <a:endParaRPr lang="es-CL" sz="1400" b="1" dirty="0">
                  <a:solidFill>
                    <a:srgbClr val="0070C0"/>
                  </a:solidFill>
                </a:endParaRPr>
              </a:p>
            </p:txBody>
          </p:sp>
        </mc:Choice>
        <mc:Fallback xmlns="">
          <p:sp>
            <p:nvSpPr>
              <p:cNvPr id="58" name="CuadroTexto 57"/>
              <p:cNvSpPr txBox="1">
                <a:spLocks noRot="1" noChangeAspect="1" noMove="1" noResize="1" noEditPoints="1" noAdjustHandles="1" noChangeArrowheads="1" noChangeShapeType="1" noTextEdit="1"/>
              </p:cNvSpPr>
              <p:nvPr/>
            </p:nvSpPr>
            <p:spPr>
              <a:xfrm>
                <a:off x="5601974" y="5334000"/>
                <a:ext cx="659796" cy="473335"/>
              </a:xfrm>
              <a:prstGeom prst="rect">
                <a:avLst/>
              </a:prstGeom>
              <a:blipFill>
                <a:blip r:embed="rId10"/>
                <a:stretch>
                  <a:fillRect/>
                </a:stretch>
              </a:blipFill>
            </p:spPr>
            <p:txBody>
              <a:bodyPr/>
              <a:lstStyle/>
              <a:p>
                <a:r>
                  <a:rPr lang="es-CL">
                    <a:noFill/>
                  </a:rPr>
                  <a:t> </a:t>
                </a:r>
              </a:p>
            </p:txBody>
          </p:sp>
        </mc:Fallback>
      </mc:AlternateContent>
      <p:sp>
        <p:nvSpPr>
          <p:cNvPr id="59" name="Abrir llave 58"/>
          <p:cNvSpPr/>
          <p:nvPr/>
        </p:nvSpPr>
        <p:spPr>
          <a:xfrm rot="16200000">
            <a:off x="4028240" y="4205986"/>
            <a:ext cx="155448" cy="2952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solidFill>
                <a:srgbClr val="0070C0"/>
              </a:solidFill>
            </a:endParaRPr>
          </a:p>
        </p:txBody>
      </p:sp>
      <mc:AlternateContent xmlns:mc="http://schemas.openxmlformats.org/markup-compatibility/2006" xmlns:a14="http://schemas.microsoft.com/office/drawing/2010/main">
        <mc:Choice Requires="a14">
          <p:sp>
            <p:nvSpPr>
              <p:cNvPr id="61" name="CuadroTexto 60"/>
              <p:cNvSpPr txBox="1"/>
              <p:nvPr/>
            </p:nvSpPr>
            <p:spPr>
              <a:xfrm>
                <a:off x="5601974" y="5715000"/>
                <a:ext cx="659796" cy="473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oMath>
                  </m:oMathPara>
                </a14:m>
                <a:endParaRPr lang="es-CL" sz="1400" b="1" dirty="0">
                  <a:solidFill>
                    <a:srgbClr val="0070C0"/>
                  </a:solidFill>
                </a:endParaRPr>
              </a:p>
            </p:txBody>
          </p:sp>
        </mc:Choice>
        <mc:Fallback xmlns="">
          <p:sp>
            <p:nvSpPr>
              <p:cNvPr id="61" name="CuadroTexto 60"/>
              <p:cNvSpPr txBox="1">
                <a:spLocks noRot="1" noChangeAspect="1" noMove="1" noResize="1" noEditPoints="1" noAdjustHandles="1" noChangeArrowheads="1" noChangeShapeType="1" noTextEdit="1"/>
              </p:cNvSpPr>
              <p:nvPr/>
            </p:nvSpPr>
            <p:spPr>
              <a:xfrm>
                <a:off x="5601974" y="5715000"/>
                <a:ext cx="659796" cy="473335"/>
              </a:xfrm>
              <a:prstGeom prst="rect">
                <a:avLst/>
              </a:prstGeom>
              <a:blipFill>
                <a:blip r:embed="rId11"/>
                <a:stretch>
                  <a:fillRect/>
                </a:stretch>
              </a:blipFill>
            </p:spPr>
            <p:txBody>
              <a:bodyPr/>
              <a:lstStyle/>
              <a:p>
                <a:r>
                  <a:rPr lang="es-CL">
                    <a:noFill/>
                  </a:rPr>
                  <a:t> </a:t>
                </a:r>
              </a:p>
            </p:txBody>
          </p:sp>
        </mc:Fallback>
      </mc:AlternateContent>
      <p:sp>
        <p:nvSpPr>
          <p:cNvPr id="62" name="Abrir llave 61"/>
          <p:cNvSpPr/>
          <p:nvPr/>
        </p:nvSpPr>
        <p:spPr>
          <a:xfrm rot="16200000">
            <a:off x="4028240" y="4640550"/>
            <a:ext cx="155448" cy="2952000"/>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solidFill>
                <a:srgbClr val="0070C0"/>
              </a:solidFill>
            </a:endParaRPr>
          </a:p>
        </p:txBody>
      </p:sp>
      <mc:AlternateContent xmlns:mc="http://schemas.openxmlformats.org/markup-compatibility/2006" xmlns:a14="http://schemas.microsoft.com/office/drawing/2010/main">
        <mc:Choice Requires="a14">
          <p:sp>
            <p:nvSpPr>
              <p:cNvPr id="9" name="CuadroTexto 8"/>
              <p:cNvSpPr txBox="1"/>
              <p:nvPr/>
            </p:nvSpPr>
            <p:spPr>
              <a:xfrm>
                <a:off x="5941074" y="914400"/>
                <a:ext cx="2882456" cy="780150"/>
              </a:xfrm>
              <a:prstGeom prst="rect">
                <a:avLst/>
              </a:prstGeom>
              <a:noFill/>
              <a:ln>
                <a:solidFill>
                  <a:schemeClr val="bg2">
                    <a:lumMod val="9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r>
                        <a:rPr lang="es-ES" sz="1400" b="1" i="1" smtClean="0">
                          <a:solidFill>
                            <a:srgbClr val="0070C0"/>
                          </a:solidFill>
                          <a:latin typeface="Cambria Math" panose="02040503050406030204" pitchFamily="18" charset="0"/>
                        </a:rPr>
                        <m:t>=</m:t>
                      </m:r>
                      <m:d>
                        <m:dPr>
                          <m:begChr m:val="{"/>
                          <m:endChr m:val=""/>
                          <m:ctrlPr>
                            <a:rPr lang="es-ES" sz="1400" b="1" i="1" smtClean="0">
                              <a:solidFill>
                                <a:srgbClr val="0070C0"/>
                              </a:solidFill>
                              <a:latin typeface="Cambria Math" panose="02040503050406030204" pitchFamily="18" charset="0"/>
                            </a:rPr>
                          </m:ctrlPr>
                        </m:dPr>
                        <m:e>
                          <m:eqArr>
                            <m:eqArrPr>
                              <m:ctrlPr>
                                <a:rPr lang="es-ES" sz="1400" b="1" i="1" smtClean="0">
                                  <a:solidFill>
                                    <a:srgbClr val="0070C0"/>
                                  </a:solidFill>
                                  <a:latin typeface="Cambria Math" panose="02040503050406030204" pitchFamily="18" charset="0"/>
                                </a:rPr>
                              </m:ctrlPr>
                            </m:eqArrPr>
                            <m:e>
                              <m:m>
                                <m:mPr>
                                  <m:mcs>
                                    <m:mc>
                                      <m:mcPr>
                                        <m:count m:val="2"/>
                                        <m:mcJc m:val="center"/>
                                      </m:mcPr>
                                    </m:mc>
                                  </m:mcs>
                                  <m:ctrlPr>
                                    <a:rPr lang="es-ES" sz="1400" b="1" i="1" smtClean="0">
                                      <a:solidFill>
                                        <a:srgbClr val="0070C0"/>
                                      </a:solidFill>
                                      <a:latin typeface="Cambria Math" panose="02040503050406030204" pitchFamily="18" charset="0"/>
                                    </a:rPr>
                                  </m:ctrlPr>
                                </m:mPr>
                                <m:mr>
                                  <m:e>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rPr>
                                      <m:t>𝒌</m:t>
                                    </m:r>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𝟎</m:t>
                                    </m:r>
                                  </m:e>
                                </m:mr>
                              </m:m>
                            </m:e>
                            <m:e>
                              <m:m>
                                <m:mPr>
                                  <m:mcs>
                                    <m:mc>
                                      <m:mcPr>
                                        <m:count m:val="2"/>
                                        <m:mcJc m:val="center"/>
                                      </m:mcPr>
                                    </m:mc>
                                  </m:mcs>
                                  <m:ctrlPr>
                                    <a:rPr lang="es-ES" sz="1400" b="1" i="1" smtClean="0">
                                      <a:solidFill>
                                        <a:srgbClr val="0070C0"/>
                                      </a:solidFill>
                                      <a:latin typeface="Cambria Math" panose="02040503050406030204" pitchFamily="18" charset="0"/>
                                    </a:rPr>
                                  </m:ctrlPr>
                                </m:mPr>
                                <m:mr>
                                  <m:e>
                                    <m:r>
                                      <m:rPr>
                                        <m:brk m:alnAt="7"/>
                                      </m:rPr>
                                      <a:rPr lang="es-ES" sz="1400" b="1" i="1" smtClean="0">
                                        <a:solidFill>
                                          <a:srgbClr val="0070C0"/>
                                        </a:solidFill>
                                        <a:latin typeface="Cambria Math" panose="02040503050406030204" pitchFamily="18" charset="0"/>
                                      </a:rPr>
                                      <m:t>𝟒</m:t>
                                    </m:r>
                                    <m:r>
                                      <a:rPr lang="es-ES" sz="1400" b="1" i="1" smtClean="0">
                                        <a:solidFill>
                                          <a:srgbClr val="0070C0"/>
                                        </a:solidFill>
                                        <a:latin typeface="Cambria Math" panose="02040503050406030204" pitchFamily="18" charset="0"/>
                                      </a:rPr>
                                      <m:t>𝒌</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ea typeface="Cambria Math" panose="02040503050406030204" pitchFamily="18" charset="0"/>
                                      </a:rPr>
                                      <m:t>∙</m:t>
                                    </m:r>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e>
                                  <m:e>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&gt;</m:t>
                                    </m:r>
                                    <m:r>
                                      <a:rPr lang="es-ES" sz="1400" b="1" i="1" smtClean="0">
                                        <a:solidFill>
                                          <a:srgbClr val="0070C0"/>
                                        </a:solidFill>
                                        <a:latin typeface="Cambria Math" panose="02040503050406030204" pitchFamily="18" charset="0"/>
                                      </a:rPr>
                                      <m:t>𝟎</m:t>
                                    </m:r>
                                  </m:e>
                                </m:mr>
                              </m:m>
                            </m:e>
                          </m:eqArr>
                        </m:e>
                      </m:d>
                    </m:oMath>
                  </m:oMathPara>
                </a14:m>
                <a:endParaRPr lang="es-CL" sz="1400" b="1" dirty="0">
                  <a:solidFill>
                    <a:srgbClr val="0070C0"/>
                  </a:solidFill>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5941074" y="914400"/>
                <a:ext cx="2882456" cy="780150"/>
              </a:xfrm>
              <a:prstGeom prst="rect">
                <a:avLst/>
              </a:prstGeom>
              <a:blipFill>
                <a:blip r:embed="rId12"/>
                <a:stretch>
                  <a:fillRect/>
                </a:stretch>
              </a:blipFill>
              <a:ln>
                <a:solidFill>
                  <a:schemeClr val="bg2">
                    <a:lumMod val="90000"/>
                  </a:schemeClr>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4" name="CuadroTexto 63"/>
              <p:cNvSpPr txBox="1"/>
              <p:nvPr/>
            </p:nvSpPr>
            <p:spPr>
              <a:xfrm>
                <a:off x="5941074" y="3753050"/>
                <a:ext cx="2884443" cy="780150"/>
              </a:xfrm>
              <a:prstGeom prst="rect">
                <a:avLst/>
              </a:prstGeom>
              <a:noFill/>
              <a:ln>
                <a:solidFill>
                  <a:schemeClr val="bg2">
                    <a:lumMod val="9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r>
                        <a:rPr lang="es-ES" sz="1400" b="1" i="1" smtClean="0">
                          <a:solidFill>
                            <a:srgbClr val="0070C0"/>
                          </a:solidFill>
                          <a:latin typeface="Cambria Math" panose="02040503050406030204" pitchFamily="18" charset="0"/>
                        </a:rPr>
                        <m:t>=</m:t>
                      </m:r>
                      <m:d>
                        <m:dPr>
                          <m:begChr m:val="{"/>
                          <m:endChr m:val=""/>
                          <m:ctrlPr>
                            <a:rPr lang="es-ES" sz="1400" b="1" i="1" smtClean="0">
                              <a:solidFill>
                                <a:srgbClr val="0070C0"/>
                              </a:solidFill>
                              <a:latin typeface="Cambria Math" panose="02040503050406030204" pitchFamily="18" charset="0"/>
                            </a:rPr>
                          </m:ctrlPr>
                        </m:dPr>
                        <m:e>
                          <m:eqArr>
                            <m:eqArrPr>
                              <m:ctrlPr>
                                <a:rPr lang="es-ES" sz="1400" b="1" i="1" smtClean="0">
                                  <a:solidFill>
                                    <a:srgbClr val="0070C0"/>
                                  </a:solidFill>
                                  <a:latin typeface="Cambria Math" panose="02040503050406030204" pitchFamily="18" charset="0"/>
                                </a:rPr>
                              </m:ctrlPr>
                            </m:eqArrPr>
                            <m:e>
                              <m:m>
                                <m:mPr>
                                  <m:mcs>
                                    <m:mc>
                                      <m:mcPr>
                                        <m:count m:val="2"/>
                                        <m:mcJc m:val="center"/>
                                      </m:mcPr>
                                    </m:mc>
                                  </m:mcs>
                                  <m:ctrlPr>
                                    <a:rPr lang="es-ES" sz="1400" b="1" i="1" smtClean="0">
                                      <a:solidFill>
                                        <a:srgbClr val="0070C0"/>
                                      </a:solidFill>
                                      <a:latin typeface="Cambria Math" panose="02040503050406030204" pitchFamily="18" charset="0"/>
                                    </a:rPr>
                                  </m:ctrlPr>
                                </m:mPr>
                                <m:mr>
                                  <m:e>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rPr>
                                      <m:t>𝒌</m:t>
                                    </m:r>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𝟎</m:t>
                                    </m:r>
                                  </m:e>
                                </m:mr>
                              </m:m>
                            </m:e>
                            <m:e>
                              <m:m>
                                <m:mPr>
                                  <m:mcs>
                                    <m:mc>
                                      <m:mcPr>
                                        <m:count m:val="2"/>
                                        <m:mcJc m:val="center"/>
                                      </m:mcPr>
                                    </m:mc>
                                  </m:mcs>
                                  <m:ctrlPr>
                                    <a:rPr lang="es-ES" sz="1400" b="1" i="1" smtClean="0">
                                      <a:solidFill>
                                        <a:srgbClr val="0070C0"/>
                                      </a:solidFill>
                                      <a:latin typeface="Cambria Math" panose="02040503050406030204" pitchFamily="18" charset="0"/>
                                    </a:rPr>
                                  </m:ctrlPr>
                                </m:mPr>
                                <m:mr>
                                  <m:e>
                                    <m:r>
                                      <m:rPr>
                                        <m:brk m:alnAt="7"/>
                                      </m:rPr>
                                      <a:rPr lang="es-ES" sz="1400" b="1" i="1" smtClean="0">
                                        <a:solidFill>
                                          <a:srgbClr val="0070C0"/>
                                        </a:solidFill>
                                        <a:latin typeface="Cambria Math" panose="02040503050406030204" pitchFamily="18" charset="0"/>
                                      </a:rPr>
                                      <m:t>𝟒</m:t>
                                    </m:r>
                                    <m:r>
                                      <a:rPr lang="es-ES" sz="1400" b="1" i="1" smtClean="0">
                                        <a:solidFill>
                                          <a:srgbClr val="0070C0"/>
                                        </a:solidFill>
                                        <a:latin typeface="Cambria Math" panose="02040503050406030204" pitchFamily="18" charset="0"/>
                                      </a:rPr>
                                      <m:t>𝒌</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0070C0"/>
                                                </a:solidFill>
                                                <a:latin typeface="Cambria Math" panose="02040503050406030204" pitchFamily="18" charset="0"/>
                                              </a:rPr>
                                              <m:t>𝟐</m:t>
                                            </m:r>
                                          </m:den>
                                        </m:f>
                                      </m:e>
                                    </m:d>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&gt;</m:t>
                                    </m:r>
                                    <m:r>
                                      <a:rPr lang="es-ES" sz="1400" b="1" i="1" smtClean="0">
                                        <a:solidFill>
                                          <a:srgbClr val="0070C0"/>
                                        </a:solidFill>
                                        <a:latin typeface="Cambria Math" panose="02040503050406030204" pitchFamily="18" charset="0"/>
                                      </a:rPr>
                                      <m:t>𝟎</m:t>
                                    </m:r>
                                  </m:e>
                                </m:mr>
                              </m:m>
                            </m:e>
                          </m:eqArr>
                        </m:e>
                      </m:d>
                    </m:oMath>
                  </m:oMathPara>
                </a14:m>
                <a:endParaRPr lang="es-CL" sz="1400" b="1" dirty="0">
                  <a:solidFill>
                    <a:srgbClr val="0070C0"/>
                  </a:solidFill>
                </a:endParaRPr>
              </a:p>
            </p:txBody>
          </p:sp>
        </mc:Choice>
        <mc:Fallback xmlns="">
          <p:sp>
            <p:nvSpPr>
              <p:cNvPr id="64" name="CuadroTexto 63"/>
              <p:cNvSpPr txBox="1">
                <a:spLocks noRot="1" noChangeAspect="1" noMove="1" noResize="1" noEditPoints="1" noAdjustHandles="1" noChangeArrowheads="1" noChangeShapeType="1" noTextEdit="1"/>
              </p:cNvSpPr>
              <p:nvPr/>
            </p:nvSpPr>
            <p:spPr>
              <a:xfrm>
                <a:off x="5941074" y="3753050"/>
                <a:ext cx="2884443" cy="780150"/>
              </a:xfrm>
              <a:prstGeom prst="rect">
                <a:avLst/>
              </a:prstGeom>
              <a:blipFill>
                <a:blip r:embed="rId13"/>
                <a:stretch>
                  <a:fillRect/>
                </a:stretch>
              </a:blipFill>
              <a:ln>
                <a:solidFill>
                  <a:schemeClr val="bg2">
                    <a:lumMod val="90000"/>
                  </a:schemeClr>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5941074" y="1752600"/>
                <a:ext cx="1209242" cy="307777"/>
              </a:xfrm>
              <a:prstGeom prst="rect">
                <a:avLst/>
              </a:prstGeom>
              <a:solidFill>
                <a:schemeClr val="bg2"/>
              </a:solid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latin typeface="Cambria Math" panose="02040503050406030204" pitchFamily="18" charset="0"/>
                        </a:rPr>
                        <m:t>𝑻</m:t>
                      </m:r>
                      <m:d>
                        <m:dPr>
                          <m:ctrlPr>
                            <a:rPr lang="es-ES" sz="1400" b="1" i="1" smtClean="0">
                              <a:latin typeface="Cambria Math" panose="02040503050406030204" pitchFamily="18" charset="0"/>
                            </a:rPr>
                          </m:ctrlPr>
                        </m:dPr>
                        <m:e>
                          <m:r>
                            <a:rPr lang="es-ES" sz="1400" b="1" i="1" smtClean="0">
                              <a:latin typeface="Cambria Math" panose="02040503050406030204" pitchFamily="18" charset="0"/>
                            </a:rPr>
                            <m:t>𝒏</m:t>
                          </m:r>
                        </m:e>
                      </m:d>
                      <m:r>
                        <a:rPr lang="es-ES" sz="1400" b="1" i="1" smtClean="0">
                          <a:latin typeface="Cambria Math" panose="02040503050406030204" pitchFamily="18" charset="0"/>
                          <a:ea typeface="Cambria Math" panose="02040503050406030204" pitchFamily="18" charset="0"/>
                        </a:rPr>
                        <m:t>∈</m:t>
                      </m:r>
                      <m:r>
                        <a:rPr lang="es-ES" sz="1400" b="1" i="1" smtClean="0">
                          <a:latin typeface="Cambria Math" panose="02040503050406030204" pitchFamily="18" charset="0"/>
                          <a:ea typeface="Cambria Math" panose="02040503050406030204" pitchFamily="18" charset="0"/>
                        </a:rPr>
                        <m:t>𝑶</m:t>
                      </m:r>
                      <m:d>
                        <m:dPr>
                          <m:ctrlPr>
                            <a:rPr lang="es-ES" sz="1400" b="1" i="1" smtClean="0">
                              <a:latin typeface="Cambria Math" panose="02040503050406030204" pitchFamily="18" charset="0"/>
                              <a:ea typeface="Cambria Math" panose="02040503050406030204" pitchFamily="18" charset="0"/>
                            </a:rPr>
                          </m:ctrlPr>
                        </m:dPr>
                        <m:e>
                          <m:r>
                            <a:rPr lang="es-ES" sz="1400" b="1" i="1" smtClean="0">
                              <a:solidFill>
                                <a:srgbClr val="C00000"/>
                              </a:solidFill>
                              <a:latin typeface="Cambria Math" panose="02040503050406030204" pitchFamily="18" charset="0"/>
                              <a:ea typeface="Cambria Math" panose="02040503050406030204" pitchFamily="18" charset="0"/>
                            </a:rPr>
                            <m:t>𝒏</m:t>
                          </m:r>
                        </m:e>
                      </m:d>
                    </m:oMath>
                  </m:oMathPara>
                </a14:m>
                <a:endParaRPr lang="es-CL" sz="1400" b="1"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5941074" y="1752600"/>
                <a:ext cx="1209242" cy="307777"/>
              </a:xfrm>
              <a:prstGeom prst="rect">
                <a:avLst/>
              </a:prstGeom>
              <a:blipFill>
                <a:blip r:embed="rId14"/>
                <a:stretch>
                  <a:fillRect/>
                </a:stretch>
              </a:blipFill>
              <a:ln>
                <a:no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6" name="CuadroTexto 65"/>
              <p:cNvSpPr txBox="1"/>
              <p:nvPr/>
            </p:nvSpPr>
            <p:spPr>
              <a:xfrm>
                <a:off x="5941074" y="4634816"/>
                <a:ext cx="1590244" cy="307777"/>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latin typeface="Cambria Math" panose="02040503050406030204" pitchFamily="18" charset="0"/>
                        </a:rPr>
                        <m:t>𝑻</m:t>
                      </m:r>
                      <m:d>
                        <m:dPr>
                          <m:ctrlPr>
                            <a:rPr lang="es-ES" sz="1400" b="1" i="1" smtClean="0">
                              <a:latin typeface="Cambria Math" panose="02040503050406030204" pitchFamily="18" charset="0"/>
                            </a:rPr>
                          </m:ctrlPr>
                        </m:dPr>
                        <m:e>
                          <m:r>
                            <a:rPr lang="es-ES" sz="1400" b="1" i="1" smtClean="0">
                              <a:latin typeface="Cambria Math" panose="02040503050406030204" pitchFamily="18" charset="0"/>
                            </a:rPr>
                            <m:t>𝒏</m:t>
                          </m:r>
                        </m:e>
                      </m:d>
                      <m:r>
                        <a:rPr lang="es-ES" sz="1400" b="1" i="1" smtClean="0">
                          <a:latin typeface="Cambria Math" panose="02040503050406030204" pitchFamily="18" charset="0"/>
                          <a:ea typeface="Cambria Math" panose="02040503050406030204" pitchFamily="18" charset="0"/>
                        </a:rPr>
                        <m:t>∈</m:t>
                      </m:r>
                      <m:r>
                        <a:rPr lang="es-ES" sz="1400" b="1" i="1" smtClean="0">
                          <a:latin typeface="Cambria Math" panose="02040503050406030204" pitchFamily="18" charset="0"/>
                          <a:ea typeface="Cambria Math" panose="02040503050406030204" pitchFamily="18" charset="0"/>
                        </a:rPr>
                        <m:t>𝑶</m:t>
                      </m:r>
                      <m:d>
                        <m:dPr>
                          <m:ctrlPr>
                            <a:rPr lang="es-ES" sz="1400" b="1" i="1" smtClean="0">
                              <a:latin typeface="Cambria Math" panose="02040503050406030204" pitchFamily="18" charset="0"/>
                              <a:ea typeface="Cambria Math" panose="02040503050406030204" pitchFamily="18" charset="0"/>
                            </a:rPr>
                          </m:ctrlPr>
                        </m:dPr>
                        <m:e>
                          <m:func>
                            <m:funcPr>
                              <m:ctrlPr>
                                <a:rPr lang="es-ES" sz="1400" b="1" i="1" smtClean="0">
                                  <a:solidFill>
                                    <a:srgbClr val="C00000"/>
                                  </a:solidFill>
                                  <a:latin typeface="Cambria Math" panose="02040503050406030204" pitchFamily="18" charset="0"/>
                                  <a:ea typeface="Cambria Math" panose="02040503050406030204" pitchFamily="18" charset="0"/>
                                </a:rPr>
                              </m:ctrlPr>
                            </m:funcPr>
                            <m:fName>
                              <m:sSub>
                                <m:sSubPr>
                                  <m:ctrlPr>
                                    <a:rPr lang="es-ES" sz="1400" b="1" i="1" smtClean="0">
                                      <a:solidFill>
                                        <a:srgbClr val="C00000"/>
                                      </a:solidFill>
                                      <a:latin typeface="Cambria Math" panose="02040503050406030204" pitchFamily="18" charset="0"/>
                                      <a:ea typeface="Cambria Math" panose="02040503050406030204" pitchFamily="18" charset="0"/>
                                    </a:rPr>
                                  </m:ctrlPr>
                                </m:sSubPr>
                                <m:e>
                                  <m:r>
                                    <a:rPr lang="es-ES" sz="1400" b="1" i="0" smtClean="0">
                                      <a:solidFill>
                                        <a:srgbClr val="C00000"/>
                                      </a:solidFill>
                                      <a:latin typeface="Cambria Math" panose="02040503050406030204" pitchFamily="18" charset="0"/>
                                      <a:ea typeface="Cambria Math" panose="02040503050406030204" pitchFamily="18" charset="0"/>
                                    </a:rPr>
                                    <m:t>𝐥𝐨𝐠</m:t>
                                  </m:r>
                                </m:e>
                                <m:sub>
                                  <m:r>
                                    <a:rPr lang="es-ES" sz="1400" b="1" i="1" smtClean="0">
                                      <a:solidFill>
                                        <a:srgbClr val="C00000"/>
                                      </a:solidFill>
                                      <a:latin typeface="Cambria Math" panose="02040503050406030204" pitchFamily="18" charset="0"/>
                                      <a:ea typeface="Cambria Math" panose="02040503050406030204" pitchFamily="18" charset="0"/>
                                    </a:rPr>
                                    <m:t>𝟐</m:t>
                                  </m:r>
                                </m:sub>
                              </m:sSub>
                            </m:fName>
                            <m:e>
                              <m:r>
                                <a:rPr lang="es-ES" sz="1400" b="1" i="1" smtClean="0">
                                  <a:solidFill>
                                    <a:srgbClr val="C00000"/>
                                  </a:solidFill>
                                  <a:latin typeface="Cambria Math" panose="02040503050406030204" pitchFamily="18" charset="0"/>
                                  <a:ea typeface="Cambria Math" panose="02040503050406030204" pitchFamily="18" charset="0"/>
                                </a:rPr>
                                <m:t>𝒏</m:t>
                              </m:r>
                            </m:e>
                          </m:func>
                        </m:e>
                      </m:d>
                    </m:oMath>
                  </m:oMathPara>
                </a14:m>
                <a:endParaRPr lang="es-CL" sz="1400" b="1" dirty="0"/>
              </a:p>
            </p:txBody>
          </p:sp>
        </mc:Choice>
        <mc:Fallback xmlns="">
          <p:sp>
            <p:nvSpPr>
              <p:cNvPr id="66" name="CuadroTexto 65"/>
              <p:cNvSpPr txBox="1">
                <a:spLocks noRot="1" noChangeAspect="1" noMove="1" noResize="1" noEditPoints="1" noAdjustHandles="1" noChangeArrowheads="1" noChangeShapeType="1" noTextEdit="1"/>
              </p:cNvSpPr>
              <p:nvPr/>
            </p:nvSpPr>
            <p:spPr>
              <a:xfrm>
                <a:off x="5941074" y="4634816"/>
                <a:ext cx="1590244" cy="307777"/>
              </a:xfrm>
              <a:prstGeom prst="rect">
                <a:avLst/>
              </a:prstGeom>
              <a:blipFill>
                <a:blip r:embed="rId15"/>
                <a:stretch>
                  <a:fillRect b="-7843"/>
                </a:stretch>
              </a:blipFill>
            </p:spPr>
            <p:txBody>
              <a:bodyPr/>
              <a:lstStyle/>
              <a:p>
                <a:r>
                  <a:rPr lang="es-CL">
                    <a:noFill/>
                  </a:rPr>
                  <a:t> </a:t>
                </a:r>
              </a:p>
            </p:txBody>
          </p:sp>
        </mc:Fallback>
      </mc:AlternateContent>
      <p:sp>
        <p:nvSpPr>
          <p:cNvPr id="11" name="Rectángulo 10"/>
          <p:cNvSpPr/>
          <p:nvPr/>
        </p:nvSpPr>
        <p:spPr>
          <a:xfrm>
            <a:off x="76200" y="839000"/>
            <a:ext cx="8991600" cy="2520000"/>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8" name="Rectángulo 67"/>
          <p:cNvSpPr/>
          <p:nvPr/>
        </p:nvSpPr>
        <p:spPr>
          <a:xfrm>
            <a:off x="76200" y="3664287"/>
            <a:ext cx="8991600" cy="2808000"/>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3" name="Rectángulo 52"/>
          <p:cNvSpPr/>
          <p:nvPr/>
        </p:nvSpPr>
        <p:spPr>
          <a:xfrm>
            <a:off x="3866028" y="5397636"/>
            <a:ext cx="864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5" name="Rectángulo 54"/>
          <p:cNvSpPr/>
          <p:nvPr/>
        </p:nvSpPr>
        <p:spPr>
          <a:xfrm>
            <a:off x="3849256" y="5828057"/>
            <a:ext cx="864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Rectángulo 42">
            <a:extLst>
              <a:ext uri="{FF2B5EF4-FFF2-40B4-BE49-F238E27FC236}">
                <a16:creationId xmlns:a16="http://schemas.microsoft.com/office/drawing/2014/main" id="{0A5B0A82-DBA5-46DA-ADF2-7153D4A98A72}"/>
              </a:ext>
            </a:extLst>
          </p:cNvPr>
          <p:cNvSpPr/>
          <p:nvPr/>
        </p:nvSpPr>
        <p:spPr>
          <a:xfrm>
            <a:off x="2796098" y="1098290"/>
            <a:ext cx="612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Rectángulo 56">
            <a:extLst>
              <a:ext uri="{FF2B5EF4-FFF2-40B4-BE49-F238E27FC236}">
                <a16:creationId xmlns:a16="http://schemas.microsoft.com/office/drawing/2014/main" id="{22EFBA87-F1A6-4993-98D8-BD406B54F547}"/>
              </a:ext>
            </a:extLst>
          </p:cNvPr>
          <p:cNvSpPr/>
          <p:nvPr/>
        </p:nvSpPr>
        <p:spPr>
          <a:xfrm>
            <a:off x="2800880" y="3891125"/>
            <a:ext cx="684000" cy="252000"/>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1">
            <a:extLst>
              <a:ext uri="{FF2B5EF4-FFF2-40B4-BE49-F238E27FC236}">
                <a16:creationId xmlns:a16="http://schemas.microsoft.com/office/drawing/2014/main" id="{EFD25FA2-8DCE-481F-95C3-7F5AE85511DB}"/>
              </a:ext>
            </a:extLst>
          </p:cNvPr>
          <p:cNvSpPr txBox="1"/>
          <p:nvPr/>
        </p:nvSpPr>
        <p:spPr>
          <a:xfrm>
            <a:off x="2393188" y="574588"/>
            <a:ext cx="1904689" cy="307777"/>
          </a:xfrm>
          <a:prstGeom prst="rect">
            <a:avLst/>
          </a:prstGeom>
          <a:solidFill>
            <a:schemeClr val="bg1"/>
          </a:solidFill>
          <a:ln>
            <a:solidFill>
              <a:schemeClr val="tx1"/>
            </a:solidFill>
          </a:ln>
        </p:spPr>
        <p:txBody>
          <a:bodyPr wrap="none" rtlCol="0">
            <a:spAutoFit/>
          </a:bodyPr>
          <a:lstStyle/>
          <a:p>
            <a:r>
              <a:rPr lang="es-ES" sz="1400" dirty="0"/>
              <a:t>El árbol </a:t>
            </a:r>
            <a:r>
              <a:rPr lang="es-ES" sz="1400" b="1" dirty="0"/>
              <a:t>B </a:t>
            </a:r>
            <a:r>
              <a:rPr lang="es-ES" sz="1400" dirty="0"/>
              <a:t>tiene </a:t>
            </a:r>
            <a:r>
              <a:rPr lang="es-ES" sz="1400" b="1" dirty="0"/>
              <a:t>n</a:t>
            </a:r>
            <a:r>
              <a:rPr lang="es-ES" sz="1400" dirty="0"/>
              <a:t> nodos</a:t>
            </a:r>
            <a:endParaRPr lang="es-CL" sz="1400" dirty="0"/>
          </a:p>
        </p:txBody>
      </p:sp>
      <p:cxnSp>
        <p:nvCxnSpPr>
          <p:cNvPr id="12" name="Conector recto de flecha 11">
            <a:extLst>
              <a:ext uri="{FF2B5EF4-FFF2-40B4-BE49-F238E27FC236}">
                <a16:creationId xmlns:a16="http://schemas.microsoft.com/office/drawing/2014/main" id="{B7B4D441-8117-47FE-BEAF-37987FEF4DAF}"/>
              </a:ext>
            </a:extLst>
          </p:cNvPr>
          <p:cNvCxnSpPr>
            <a:stCxn id="43" idx="0"/>
            <a:endCxn id="2" idx="2"/>
          </p:cNvCxnSpPr>
          <p:nvPr/>
        </p:nvCxnSpPr>
        <p:spPr>
          <a:xfrm flipV="1">
            <a:off x="3102098" y="882365"/>
            <a:ext cx="243435" cy="21592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E1553770-ACB2-40EA-8DBC-676F31E900D2}"/>
              </a:ext>
            </a:extLst>
          </p:cNvPr>
          <p:cNvSpPr txBox="1"/>
          <p:nvPr/>
        </p:nvSpPr>
        <p:spPr>
          <a:xfrm>
            <a:off x="2455753" y="3345112"/>
            <a:ext cx="1904689" cy="307777"/>
          </a:xfrm>
          <a:prstGeom prst="rect">
            <a:avLst/>
          </a:prstGeom>
          <a:solidFill>
            <a:schemeClr val="bg1"/>
          </a:solidFill>
          <a:ln>
            <a:solidFill>
              <a:schemeClr val="tx1"/>
            </a:solidFill>
          </a:ln>
        </p:spPr>
        <p:txBody>
          <a:bodyPr wrap="none" rtlCol="0">
            <a:spAutoFit/>
          </a:bodyPr>
          <a:lstStyle/>
          <a:p>
            <a:r>
              <a:rPr lang="es-ES" sz="1400" dirty="0"/>
              <a:t>El árbol </a:t>
            </a:r>
            <a:r>
              <a:rPr lang="es-ES" sz="1400" b="1" dirty="0"/>
              <a:t>T </a:t>
            </a:r>
            <a:r>
              <a:rPr lang="es-ES" sz="1400" dirty="0"/>
              <a:t>tiene </a:t>
            </a:r>
            <a:r>
              <a:rPr lang="es-ES" sz="1400" b="1" dirty="0"/>
              <a:t>n</a:t>
            </a:r>
            <a:r>
              <a:rPr lang="es-ES" sz="1400" dirty="0"/>
              <a:t> nodos</a:t>
            </a:r>
            <a:endParaRPr lang="es-CL" sz="1400" dirty="0"/>
          </a:p>
        </p:txBody>
      </p:sp>
      <p:cxnSp>
        <p:nvCxnSpPr>
          <p:cNvPr id="63" name="Conector recto de flecha 62">
            <a:extLst>
              <a:ext uri="{FF2B5EF4-FFF2-40B4-BE49-F238E27FC236}">
                <a16:creationId xmlns:a16="http://schemas.microsoft.com/office/drawing/2014/main" id="{D1C5EB91-EE41-4111-87F1-FDEBCC2EF501}"/>
              </a:ext>
            </a:extLst>
          </p:cNvPr>
          <p:cNvCxnSpPr>
            <a:cxnSpLocks/>
            <a:stCxn id="57" idx="0"/>
            <a:endCxn id="60" idx="2"/>
          </p:cNvCxnSpPr>
          <p:nvPr/>
        </p:nvCxnSpPr>
        <p:spPr>
          <a:xfrm flipV="1">
            <a:off x="3142880" y="3652889"/>
            <a:ext cx="265218" cy="23823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14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6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3"/>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62"/>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5"/>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6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4"/>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7" grpId="0"/>
      <p:bldP spid="39" grpId="0" animBg="1"/>
      <p:bldP spid="41" grpId="0"/>
      <p:bldP spid="42" grpId="0" animBg="1"/>
      <p:bldP spid="8" grpId="0" animBg="1"/>
      <p:bldP spid="44" grpId="0" animBg="1"/>
      <p:bldP spid="48" grpId="0"/>
      <p:bldP spid="49" grpId="0"/>
      <p:bldP spid="50" grpId="0"/>
      <p:bldP spid="51" grpId="0"/>
      <p:bldP spid="52" grpId="0"/>
      <p:bldP spid="54" grpId="0"/>
      <p:bldP spid="56" grpId="0"/>
      <p:bldP spid="58" grpId="0"/>
      <p:bldP spid="59" grpId="0" animBg="1"/>
      <p:bldP spid="61" grpId="0"/>
      <p:bldP spid="62" grpId="0" animBg="1"/>
      <p:bldP spid="9" grpId="0" animBg="1"/>
      <p:bldP spid="64" grpId="0" animBg="1"/>
      <p:bldP spid="10" grpId="0" animBg="1"/>
      <p:bldP spid="66" grpId="0" animBg="1"/>
      <p:bldP spid="11" grpId="0" animBg="1"/>
      <p:bldP spid="68" grpId="0" animBg="1"/>
      <p:bldP spid="53" grpId="0" animBg="1"/>
      <p:bldP spid="55" grpId="0" animBg="1"/>
      <p:bldP spid="43" grpId="0" animBg="1"/>
      <p:bldP spid="57" grpId="0" animBg="1"/>
      <p:bldP spid="2" grpId="0" animBg="1"/>
      <p:bldP spid="6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a:xfrm>
            <a:off x="6858000" y="6416675"/>
            <a:ext cx="2133600" cy="365125"/>
          </a:xfrm>
        </p:spPr>
        <p:txBody>
          <a:bodyPr/>
          <a:lstStyle/>
          <a:p>
            <a:fld id="{B6F15528-21DE-4FAA-801E-634DDDAF4B2B}" type="slidenum">
              <a:rPr lang="en-US" smtClean="0"/>
              <a:pPr/>
              <a:t>62</a:t>
            </a:fld>
            <a:endParaRPr lang="en-US"/>
          </a:p>
        </p:txBody>
      </p:sp>
      <p:sp>
        <p:nvSpPr>
          <p:cNvPr id="29" name="Title 1"/>
          <p:cNvSpPr>
            <a:spLocks noGrp="1"/>
          </p:cNvSpPr>
          <p:nvPr>
            <p:ph type="title"/>
          </p:nvPr>
        </p:nvSpPr>
        <p:spPr>
          <a:xfrm>
            <a:off x="0" y="-6350"/>
            <a:ext cx="9144000" cy="609600"/>
          </a:xfrm>
        </p:spPr>
        <p:txBody>
          <a:bodyPr>
            <a:noAutofit/>
          </a:bodyPr>
          <a:lstStyle/>
          <a:p>
            <a:r>
              <a:rPr lang="es-CL" sz="2400" b="1" dirty="0"/>
              <a:t>Estructuras de Datos Recursivas: </a:t>
            </a:r>
            <a:r>
              <a:rPr lang="es-CL" sz="2400" b="1" dirty="0">
                <a:solidFill>
                  <a:srgbClr val="0070C0"/>
                </a:solidFill>
              </a:rPr>
              <a:t>Análisis de Eficiencia</a:t>
            </a:r>
            <a:endParaRPr lang="es-CL" sz="2400" b="1" i="1" dirty="0">
              <a:solidFill>
                <a:srgbClr val="0070C0"/>
              </a:solidFill>
            </a:endParaRPr>
          </a:p>
        </p:txBody>
      </p:sp>
      <mc:AlternateContent xmlns:mc="http://schemas.openxmlformats.org/markup-compatibility/2006" xmlns:a14="http://schemas.microsoft.com/office/drawing/2010/main">
        <mc:Choice Requires="a14">
          <p:sp>
            <p:nvSpPr>
              <p:cNvPr id="9" name="CuadroTexto 8"/>
              <p:cNvSpPr txBox="1"/>
              <p:nvPr/>
            </p:nvSpPr>
            <p:spPr>
              <a:xfrm>
                <a:off x="2971800" y="3581400"/>
                <a:ext cx="2882456" cy="780150"/>
              </a:xfrm>
              <a:prstGeom prst="rect">
                <a:avLst/>
              </a:prstGeom>
              <a:noFill/>
              <a:ln>
                <a:solidFill>
                  <a:schemeClr val="bg2">
                    <a:lumMod val="9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r>
                        <a:rPr lang="es-ES" sz="1400" b="1" i="1" smtClean="0">
                          <a:solidFill>
                            <a:srgbClr val="0070C0"/>
                          </a:solidFill>
                          <a:latin typeface="Cambria Math" panose="02040503050406030204" pitchFamily="18" charset="0"/>
                        </a:rPr>
                        <m:t>=</m:t>
                      </m:r>
                      <m:d>
                        <m:dPr>
                          <m:begChr m:val="{"/>
                          <m:endChr m:val=""/>
                          <m:ctrlPr>
                            <a:rPr lang="es-ES" sz="1400" b="1" i="1" smtClean="0">
                              <a:solidFill>
                                <a:srgbClr val="0070C0"/>
                              </a:solidFill>
                              <a:latin typeface="Cambria Math" panose="02040503050406030204" pitchFamily="18" charset="0"/>
                            </a:rPr>
                          </m:ctrlPr>
                        </m:dPr>
                        <m:e>
                          <m:eqArr>
                            <m:eqArrPr>
                              <m:ctrlPr>
                                <a:rPr lang="es-ES" sz="1400" b="1" i="1" smtClean="0">
                                  <a:solidFill>
                                    <a:srgbClr val="0070C0"/>
                                  </a:solidFill>
                                  <a:latin typeface="Cambria Math" panose="02040503050406030204" pitchFamily="18" charset="0"/>
                                </a:rPr>
                              </m:ctrlPr>
                            </m:eqArrPr>
                            <m:e>
                              <m:m>
                                <m:mPr>
                                  <m:mcs>
                                    <m:mc>
                                      <m:mcPr>
                                        <m:count m:val="2"/>
                                        <m:mcJc m:val="center"/>
                                      </m:mcPr>
                                    </m:mc>
                                  </m:mcs>
                                  <m:ctrlPr>
                                    <a:rPr lang="es-ES" sz="1400" b="1" i="1" smtClean="0">
                                      <a:solidFill>
                                        <a:srgbClr val="0070C0"/>
                                      </a:solidFill>
                                      <a:latin typeface="Cambria Math" panose="02040503050406030204" pitchFamily="18" charset="0"/>
                                    </a:rPr>
                                  </m:ctrlPr>
                                </m:mPr>
                                <m:mr>
                                  <m:e>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rPr>
                                      <m:t>𝒌</m:t>
                                    </m:r>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𝟎</m:t>
                                    </m:r>
                                  </m:e>
                                </m:mr>
                              </m:m>
                            </m:e>
                            <m:e>
                              <m:m>
                                <m:mPr>
                                  <m:mcs>
                                    <m:mc>
                                      <m:mcPr>
                                        <m:count m:val="2"/>
                                        <m:mcJc m:val="center"/>
                                      </m:mcPr>
                                    </m:mc>
                                  </m:mcs>
                                  <m:ctrlPr>
                                    <a:rPr lang="es-ES" sz="1400" b="1" i="1" smtClean="0">
                                      <a:solidFill>
                                        <a:srgbClr val="0070C0"/>
                                      </a:solidFill>
                                      <a:latin typeface="Cambria Math" panose="02040503050406030204" pitchFamily="18" charset="0"/>
                                    </a:rPr>
                                  </m:ctrlPr>
                                </m:mPr>
                                <m:mr>
                                  <m:e>
                                    <m:r>
                                      <m:rPr>
                                        <m:brk m:alnAt="7"/>
                                      </m:rPr>
                                      <a:rPr lang="es-ES" sz="1400" b="1" i="1" smtClean="0">
                                        <a:solidFill>
                                          <a:srgbClr val="C00000"/>
                                        </a:solidFill>
                                        <a:latin typeface="Cambria Math" panose="02040503050406030204" pitchFamily="18" charset="0"/>
                                      </a:rPr>
                                      <m:t>𝟒</m:t>
                                    </m:r>
                                    <m:r>
                                      <a:rPr lang="es-ES" sz="1400" b="1" i="1" smtClean="0">
                                        <a:solidFill>
                                          <a:srgbClr val="0070C0"/>
                                        </a:solidFill>
                                        <a:latin typeface="Cambria Math" panose="02040503050406030204" pitchFamily="18" charset="0"/>
                                      </a:rPr>
                                      <m:t>𝒌</m:t>
                                    </m:r>
                                    <m:r>
                                      <a:rPr lang="es-ES" sz="1400" b="1" i="1" smtClean="0">
                                        <a:solidFill>
                                          <a:srgbClr val="0070C0"/>
                                        </a:solidFill>
                                        <a:latin typeface="Cambria Math" panose="02040503050406030204" pitchFamily="18" charset="0"/>
                                      </a:rPr>
                                      <m:t>+</m:t>
                                    </m:r>
                                    <m:r>
                                      <a:rPr lang="es-ES" sz="1400" b="1" i="1" smtClean="0">
                                        <a:solidFill>
                                          <a:srgbClr val="C00000"/>
                                        </a:solidFill>
                                        <a:latin typeface="Cambria Math" panose="02040503050406030204" pitchFamily="18" charset="0"/>
                                      </a:rPr>
                                      <m:t>𝟐</m:t>
                                    </m:r>
                                    <m:r>
                                      <a:rPr lang="es-ES" sz="1400" b="1" i="1" smtClean="0">
                                        <a:solidFill>
                                          <a:srgbClr val="0070C0"/>
                                        </a:solidFill>
                                        <a:latin typeface="Cambria Math" panose="02040503050406030204" pitchFamily="18" charset="0"/>
                                        <a:ea typeface="Cambria Math" panose="02040503050406030204" pitchFamily="18" charset="0"/>
                                      </a:rPr>
                                      <m:t>∙</m:t>
                                    </m:r>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C00000"/>
                                                </a:solidFill>
                                                <a:latin typeface="Cambria Math" panose="02040503050406030204" pitchFamily="18" charset="0"/>
                                              </a:rPr>
                                              <m:t>𝟐</m:t>
                                            </m:r>
                                          </m:den>
                                        </m:f>
                                      </m:e>
                                    </m:d>
                                  </m:e>
                                  <m:e>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&gt;</m:t>
                                    </m:r>
                                    <m:r>
                                      <a:rPr lang="es-ES" sz="1400" b="1" i="1" smtClean="0">
                                        <a:solidFill>
                                          <a:srgbClr val="0070C0"/>
                                        </a:solidFill>
                                        <a:latin typeface="Cambria Math" panose="02040503050406030204" pitchFamily="18" charset="0"/>
                                      </a:rPr>
                                      <m:t>𝟎</m:t>
                                    </m:r>
                                  </m:e>
                                </m:mr>
                              </m:m>
                            </m:e>
                          </m:eqArr>
                        </m:e>
                      </m:d>
                    </m:oMath>
                  </m:oMathPara>
                </a14:m>
                <a:endParaRPr lang="es-CL" sz="1400" b="1" dirty="0">
                  <a:solidFill>
                    <a:srgbClr val="0070C0"/>
                  </a:solidFill>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2971800" y="3581400"/>
                <a:ext cx="2882456" cy="780150"/>
              </a:xfrm>
              <a:prstGeom prst="rect">
                <a:avLst/>
              </a:prstGeom>
              <a:blipFill>
                <a:blip r:embed="rId3"/>
                <a:stretch>
                  <a:fillRect/>
                </a:stretch>
              </a:blipFill>
              <a:ln>
                <a:solidFill>
                  <a:schemeClr val="bg2">
                    <a:lumMod val="90000"/>
                  </a:schemeClr>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4" name="CuadroTexto 63"/>
              <p:cNvSpPr txBox="1"/>
              <p:nvPr/>
            </p:nvSpPr>
            <p:spPr>
              <a:xfrm>
                <a:off x="3962400" y="4782450"/>
                <a:ext cx="2884443" cy="780150"/>
              </a:xfrm>
              <a:prstGeom prst="rect">
                <a:avLst/>
              </a:prstGeom>
              <a:noFill/>
              <a:ln>
                <a:solidFill>
                  <a:schemeClr val="bg2">
                    <a:lumMod val="9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r>
                            <a:rPr lang="es-ES" sz="1400" b="1" i="1" smtClean="0">
                              <a:solidFill>
                                <a:srgbClr val="0070C0"/>
                              </a:solidFill>
                              <a:latin typeface="Cambria Math" panose="02040503050406030204" pitchFamily="18" charset="0"/>
                            </a:rPr>
                            <m:t>𝒏</m:t>
                          </m:r>
                        </m:e>
                      </m:d>
                      <m:r>
                        <a:rPr lang="es-ES" sz="1400" b="1" i="1" smtClean="0">
                          <a:solidFill>
                            <a:srgbClr val="0070C0"/>
                          </a:solidFill>
                          <a:latin typeface="Cambria Math" panose="02040503050406030204" pitchFamily="18" charset="0"/>
                        </a:rPr>
                        <m:t>=</m:t>
                      </m:r>
                      <m:d>
                        <m:dPr>
                          <m:begChr m:val="{"/>
                          <m:endChr m:val=""/>
                          <m:ctrlPr>
                            <a:rPr lang="es-ES" sz="1400" b="1" i="1" smtClean="0">
                              <a:solidFill>
                                <a:srgbClr val="0070C0"/>
                              </a:solidFill>
                              <a:latin typeface="Cambria Math" panose="02040503050406030204" pitchFamily="18" charset="0"/>
                            </a:rPr>
                          </m:ctrlPr>
                        </m:dPr>
                        <m:e>
                          <m:eqArr>
                            <m:eqArrPr>
                              <m:ctrlPr>
                                <a:rPr lang="es-ES" sz="1400" b="1" i="1" smtClean="0">
                                  <a:solidFill>
                                    <a:srgbClr val="0070C0"/>
                                  </a:solidFill>
                                  <a:latin typeface="Cambria Math" panose="02040503050406030204" pitchFamily="18" charset="0"/>
                                </a:rPr>
                              </m:ctrlPr>
                            </m:eqArrPr>
                            <m:e>
                              <m:m>
                                <m:mPr>
                                  <m:mcs>
                                    <m:mc>
                                      <m:mcPr>
                                        <m:count m:val="2"/>
                                        <m:mcJc m:val="center"/>
                                      </m:mcPr>
                                    </m:mc>
                                  </m:mcs>
                                  <m:ctrlPr>
                                    <a:rPr lang="es-ES" sz="1400" b="1" i="1" smtClean="0">
                                      <a:solidFill>
                                        <a:srgbClr val="0070C0"/>
                                      </a:solidFill>
                                      <a:latin typeface="Cambria Math" panose="02040503050406030204" pitchFamily="18" charset="0"/>
                                    </a:rPr>
                                  </m:ctrlPr>
                                </m:mPr>
                                <m:mr>
                                  <m:e>
                                    <m:r>
                                      <a:rPr lang="es-ES" sz="1400" b="1" i="1" smtClean="0">
                                        <a:solidFill>
                                          <a:srgbClr val="0070C0"/>
                                        </a:solidFill>
                                        <a:latin typeface="Cambria Math" panose="02040503050406030204" pitchFamily="18" charset="0"/>
                                      </a:rPr>
                                      <m:t>𝟐</m:t>
                                    </m:r>
                                    <m:r>
                                      <a:rPr lang="es-ES" sz="1400" b="1" i="1" smtClean="0">
                                        <a:solidFill>
                                          <a:srgbClr val="0070C0"/>
                                        </a:solidFill>
                                        <a:latin typeface="Cambria Math" panose="02040503050406030204" pitchFamily="18" charset="0"/>
                                      </a:rPr>
                                      <m:t>𝒌</m:t>
                                    </m:r>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𝟎</m:t>
                                    </m:r>
                                  </m:e>
                                </m:mr>
                              </m:m>
                            </m:e>
                            <m:e>
                              <m:m>
                                <m:mPr>
                                  <m:mcs>
                                    <m:mc>
                                      <m:mcPr>
                                        <m:count m:val="2"/>
                                        <m:mcJc m:val="center"/>
                                      </m:mcPr>
                                    </m:mc>
                                  </m:mcs>
                                  <m:ctrlPr>
                                    <a:rPr lang="es-ES" sz="1400" b="1" i="1" smtClean="0">
                                      <a:solidFill>
                                        <a:srgbClr val="0070C0"/>
                                      </a:solidFill>
                                      <a:latin typeface="Cambria Math" panose="02040503050406030204" pitchFamily="18" charset="0"/>
                                    </a:rPr>
                                  </m:ctrlPr>
                                </m:mPr>
                                <m:mr>
                                  <m:e>
                                    <m:r>
                                      <m:rPr>
                                        <m:brk m:alnAt="7"/>
                                      </m:rPr>
                                      <a:rPr lang="es-ES" sz="1400" b="1" i="1" smtClean="0">
                                        <a:solidFill>
                                          <a:srgbClr val="C00000"/>
                                        </a:solidFill>
                                        <a:latin typeface="Cambria Math" panose="02040503050406030204" pitchFamily="18" charset="0"/>
                                      </a:rPr>
                                      <m:t>𝟒</m:t>
                                    </m:r>
                                    <m:r>
                                      <a:rPr lang="es-ES" sz="1400" b="1" i="1" smtClean="0">
                                        <a:solidFill>
                                          <a:srgbClr val="0070C0"/>
                                        </a:solidFill>
                                        <a:latin typeface="Cambria Math" panose="02040503050406030204" pitchFamily="18" charset="0"/>
                                      </a:rPr>
                                      <m:t>𝒌</m:t>
                                    </m:r>
                                    <m:r>
                                      <a:rPr lang="es-ES" sz="1400" b="1" i="1" smtClean="0">
                                        <a:solidFill>
                                          <a:srgbClr val="0070C0"/>
                                        </a:solidFill>
                                        <a:latin typeface="Cambria Math" panose="02040503050406030204" pitchFamily="18" charset="0"/>
                                      </a:rPr>
                                      <m:t>+</m:t>
                                    </m:r>
                                    <m:r>
                                      <a:rPr lang="es-ES" sz="1400" b="1" i="1" smtClean="0">
                                        <a:solidFill>
                                          <a:srgbClr val="0070C0"/>
                                        </a:solidFill>
                                        <a:latin typeface="Cambria Math" panose="02040503050406030204" pitchFamily="18" charset="0"/>
                                      </a:rPr>
                                      <m:t>𝑻</m:t>
                                    </m:r>
                                    <m:d>
                                      <m:dPr>
                                        <m:ctrlPr>
                                          <a:rPr lang="es-ES" sz="1400" b="1" i="1" smtClean="0">
                                            <a:solidFill>
                                              <a:srgbClr val="0070C0"/>
                                            </a:solidFill>
                                            <a:latin typeface="Cambria Math" panose="02040503050406030204" pitchFamily="18" charset="0"/>
                                          </a:rPr>
                                        </m:ctrlPr>
                                      </m:dPr>
                                      <m:e>
                                        <m:f>
                                          <m:fPr>
                                            <m:ctrlPr>
                                              <a:rPr lang="es-ES" sz="1400" b="1" i="1" smtClean="0">
                                                <a:solidFill>
                                                  <a:srgbClr val="0070C0"/>
                                                </a:solidFill>
                                                <a:latin typeface="Cambria Math" panose="02040503050406030204" pitchFamily="18" charset="0"/>
                                              </a:rPr>
                                            </m:ctrlPr>
                                          </m:fPr>
                                          <m:num>
                                            <m:r>
                                              <a:rPr lang="es-ES" sz="1400" b="1" i="1" smtClean="0">
                                                <a:solidFill>
                                                  <a:srgbClr val="0070C0"/>
                                                </a:solidFill>
                                                <a:latin typeface="Cambria Math" panose="02040503050406030204" pitchFamily="18" charset="0"/>
                                              </a:rPr>
                                              <m:t>𝒏</m:t>
                                            </m:r>
                                          </m:num>
                                          <m:den>
                                            <m:r>
                                              <a:rPr lang="es-ES" sz="1400" b="1" i="1" smtClean="0">
                                                <a:solidFill>
                                                  <a:srgbClr val="C00000"/>
                                                </a:solidFill>
                                                <a:latin typeface="Cambria Math" panose="02040503050406030204" pitchFamily="18" charset="0"/>
                                              </a:rPr>
                                              <m:t>𝟐</m:t>
                                            </m:r>
                                          </m:den>
                                        </m:f>
                                      </m:e>
                                    </m:d>
                                  </m:e>
                                  <m:e>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𝒔𝒊</m:t>
                                    </m:r>
                                    <m:r>
                                      <a:rPr lang="es-ES" sz="1400" b="1" i="1" smtClean="0">
                                        <a:solidFill>
                                          <a:srgbClr val="0070C0"/>
                                        </a:solidFill>
                                        <a:latin typeface="Cambria Math" panose="02040503050406030204" pitchFamily="18" charset="0"/>
                                      </a:rPr>
                                      <m:t> </m:t>
                                    </m:r>
                                    <m:r>
                                      <a:rPr lang="es-ES" sz="1400" b="1" i="1" smtClean="0">
                                        <a:solidFill>
                                          <a:srgbClr val="0070C0"/>
                                        </a:solidFill>
                                        <a:latin typeface="Cambria Math" panose="02040503050406030204" pitchFamily="18" charset="0"/>
                                      </a:rPr>
                                      <m:t>𝒏</m:t>
                                    </m:r>
                                    <m:r>
                                      <a:rPr lang="es-ES" sz="1400" b="1" i="1" smtClean="0">
                                        <a:solidFill>
                                          <a:srgbClr val="0070C0"/>
                                        </a:solidFill>
                                        <a:latin typeface="Cambria Math" panose="02040503050406030204" pitchFamily="18" charset="0"/>
                                      </a:rPr>
                                      <m:t>&gt;</m:t>
                                    </m:r>
                                    <m:r>
                                      <a:rPr lang="es-ES" sz="1400" b="1" i="1" smtClean="0">
                                        <a:solidFill>
                                          <a:srgbClr val="0070C0"/>
                                        </a:solidFill>
                                        <a:latin typeface="Cambria Math" panose="02040503050406030204" pitchFamily="18" charset="0"/>
                                      </a:rPr>
                                      <m:t>𝟎</m:t>
                                    </m:r>
                                  </m:e>
                                </m:mr>
                              </m:m>
                            </m:e>
                          </m:eqArr>
                        </m:e>
                      </m:d>
                    </m:oMath>
                  </m:oMathPara>
                </a14:m>
                <a:endParaRPr lang="es-CL" sz="1400" b="1" dirty="0">
                  <a:solidFill>
                    <a:srgbClr val="0070C0"/>
                  </a:solidFill>
                </a:endParaRPr>
              </a:p>
            </p:txBody>
          </p:sp>
        </mc:Choice>
        <mc:Fallback xmlns="">
          <p:sp>
            <p:nvSpPr>
              <p:cNvPr id="64" name="CuadroTexto 63"/>
              <p:cNvSpPr txBox="1">
                <a:spLocks noRot="1" noChangeAspect="1" noMove="1" noResize="1" noEditPoints="1" noAdjustHandles="1" noChangeArrowheads="1" noChangeShapeType="1" noTextEdit="1"/>
              </p:cNvSpPr>
              <p:nvPr/>
            </p:nvSpPr>
            <p:spPr>
              <a:xfrm>
                <a:off x="3962400" y="4782450"/>
                <a:ext cx="2884443" cy="780150"/>
              </a:xfrm>
              <a:prstGeom prst="rect">
                <a:avLst/>
              </a:prstGeom>
              <a:blipFill>
                <a:blip r:embed="rId4"/>
                <a:stretch>
                  <a:fillRect/>
                </a:stretch>
              </a:blipFill>
              <a:ln>
                <a:solidFill>
                  <a:schemeClr val="bg2">
                    <a:lumMod val="90000"/>
                  </a:schemeClr>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6172200" y="3817587"/>
                <a:ext cx="1209242" cy="307777"/>
              </a:xfrm>
              <a:prstGeom prst="rect">
                <a:avLst/>
              </a:prstGeom>
              <a:solidFill>
                <a:schemeClr val="bg2"/>
              </a:solid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latin typeface="Cambria Math" panose="02040503050406030204" pitchFamily="18" charset="0"/>
                        </a:rPr>
                        <m:t>𝑻</m:t>
                      </m:r>
                      <m:d>
                        <m:dPr>
                          <m:ctrlPr>
                            <a:rPr lang="es-ES" sz="1400" b="1" i="1" smtClean="0">
                              <a:latin typeface="Cambria Math" panose="02040503050406030204" pitchFamily="18" charset="0"/>
                            </a:rPr>
                          </m:ctrlPr>
                        </m:dPr>
                        <m:e>
                          <m:r>
                            <a:rPr lang="es-ES" sz="1400" b="1" i="1" smtClean="0">
                              <a:latin typeface="Cambria Math" panose="02040503050406030204" pitchFamily="18" charset="0"/>
                            </a:rPr>
                            <m:t>𝒏</m:t>
                          </m:r>
                        </m:e>
                      </m:d>
                      <m:r>
                        <a:rPr lang="es-ES" sz="1400" b="1" i="1" smtClean="0">
                          <a:latin typeface="Cambria Math" panose="02040503050406030204" pitchFamily="18" charset="0"/>
                          <a:ea typeface="Cambria Math" panose="02040503050406030204" pitchFamily="18" charset="0"/>
                        </a:rPr>
                        <m:t>∈</m:t>
                      </m:r>
                      <m:r>
                        <a:rPr lang="es-ES" sz="1400" b="1" i="1" smtClean="0">
                          <a:latin typeface="Cambria Math" panose="02040503050406030204" pitchFamily="18" charset="0"/>
                          <a:ea typeface="Cambria Math" panose="02040503050406030204" pitchFamily="18" charset="0"/>
                        </a:rPr>
                        <m:t>𝑶</m:t>
                      </m:r>
                      <m:d>
                        <m:dPr>
                          <m:ctrlPr>
                            <a:rPr lang="es-ES" sz="1400" b="1" i="1" smtClean="0">
                              <a:latin typeface="Cambria Math" panose="02040503050406030204" pitchFamily="18" charset="0"/>
                              <a:ea typeface="Cambria Math" panose="02040503050406030204" pitchFamily="18" charset="0"/>
                            </a:rPr>
                          </m:ctrlPr>
                        </m:dPr>
                        <m:e>
                          <m:r>
                            <a:rPr lang="es-ES" sz="1400" b="1" i="1" smtClean="0">
                              <a:solidFill>
                                <a:srgbClr val="C00000"/>
                              </a:solidFill>
                              <a:latin typeface="Cambria Math" panose="02040503050406030204" pitchFamily="18" charset="0"/>
                              <a:ea typeface="Cambria Math" panose="02040503050406030204" pitchFamily="18" charset="0"/>
                            </a:rPr>
                            <m:t>𝒏</m:t>
                          </m:r>
                        </m:e>
                      </m:d>
                    </m:oMath>
                  </m:oMathPara>
                </a14:m>
                <a:endParaRPr lang="es-CL" sz="1400" b="1"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6172200" y="3817587"/>
                <a:ext cx="1209242" cy="307777"/>
              </a:xfrm>
              <a:prstGeom prst="rect">
                <a:avLst/>
              </a:prstGeom>
              <a:blipFill>
                <a:blip r:embed="rId5"/>
                <a:stretch>
                  <a:fillRect/>
                </a:stretch>
              </a:blipFill>
              <a:ln>
                <a:no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6" name="CuadroTexto 65"/>
              <p:cNvSpPr txBox="1"/>
              <p:nvPr/>
            </p:nvSpPr>
            <p:spPr>
              <a:xfrm>
                <a:off x="7129678" y="5018637"/>
                <a:ext cx="1590244" cy="307777"/>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1400" b="1" i="1" smtClean="0">
                          <a:latin typeface="Cambria Math" panose="02040503050406030204" pitchFamily="18" charset="0"/>
                        </a:rPr>
                        <m:t>𝑻</m:t>
                      </m:r>
                      <m:d>
                        <m:dPr>
                          <m:ctrlPr>
                            <a:rPr lang="es-ES" sz="1400" b="1" i="1" smtClean="0">
                              <a:latin typeface="Cambria Math" panose="02040503050406030204" pitchFamily="18" charset="0"/>
                            </a:rPr>
                          </m:ctrlPr>
                        </m:dPr>
                        <m:e>
                          <m:r>
                            <a:rPr lang="es-ES" sz="1400" b="1" i="1" smtClean="0">
                              <a:latin typeface="Cambria Math" panose="02040503050406030204" pitchFamily="18" charset="0"/>
                            </a:rPr>
                            <m:t>𝒏</m:t>
                          </m:r>
                        </m:e>
                      </m:d>
                      <m:r>
                        <a:rPr lang="es-ES" sz="1400" b="1" i="1" smtClean="0">
                          <a:latin typeface="Cambria Math" panose="02040503050406030204" pitchFamily="18" charset="0"/>
                          <a:ea typeface="Cambria Math" panose="02040503050406030204" pitchFamily="18" charset="0"/>
                        </a:rPr>
                        <m:t>∈</m:t>
                      </m:r>
                      <m:r>
                        <a:rPr lang="es-ES" sz="1400" b="1" i="1" smtClean="0">
                          <a:latin typeface="Cambria Math" panose="02040503050406030204" pitchFamily="18" charset="0"/>
                          <a:ea typeface="Cambria Math" panose="02040503050406030204" pitchFamily="18" charset="0"/>
                        </a:rPr>
                        <m:t>𝑶</m:t>
                      </m:r>
                      <m:d>
                        <m:dPr>
                          <m:ctrlPr>
                            <a:rPr lang="es-ES" sz="1400" b="1" i="1" smtClean="0">
                              <a:latin typeface="Cambria Math" panose="02040503050406030204" pitchFamily="18" charset="0"/>
                              <a:ea typeface="Cambria Math" panose="02040503050406030204" pitchFamily="18" charset="0"/>
                            </a:rPr>
                          </m:ctrlPr>
                        </m:dPr>
                        <m:e>
                          <m:func>
                            <m:funcPr>
                              <m:ctrlPr>
                                <a:rPr lang="es-ES" sz="1400" b="1" i="1" smtClean="0">
                                  <a:solidFill>
                                    <a:srgbClr val="C00000"/>
                                  </a:solidFill>
                                  <a:latin typeface="Cambria Math" panose="02040503050406030204" pitchFamily="18" charset="0"/>
                                  <a:ea typeface="Cambria Math" panose="02040503050406030204" pitchFamily="18" charset="0"/>
                                </a:rPr>
                              </m:ctrlPr>
                            </m:funcPr>
                            <m:fName>
                              <m:sSub>
                                <m:sSubPr>
                                  <m:ctrlPr>
                                    <a:rPr lang="es-ES" sz="1400" b="1" i="1" smtClean="0">
                                      <a:solidFill>
                                        <a:srgbClr val="C00000"/>
                                      </a:solidFill>
                                      <a:latin typeface="Cambria Math" panose="02040503050406030204" pitchFamily="18" charset="0"/>
                                      <a:ea typeface="Cambria Math" panose="02040503050406030204" pitchFamily="18" charset="0"/>
                                    </a:rPr>
                                  </m:ctrlPr>
                                </m:sSubPr>
                                <m:e>
                                  <m:r>
                                    <a:rPr lang="es-ES" sz="1400" b="1" i="0" smtClean="0">
                                      <a:solidFill>
                                        <a:srgbClr val="C00000"/>
                                      </a:solidFill>
                                      <a:latin typeface="Cambria Math" panose="02040503050406030204" pitchFamily="18" charset="0"/>
                                      <a:ea typeface="Cambria Math" panose="02040503050406030204" pitchFamily="18" charset="0"/>
                                    </a:rPr>
                                    <m:t>𝐥𝐨𝐠</m:t>
                                  </m:r>
                                </m:e>
                                <m:sub>
                                  <m:r>
                                    <a:rPr lang="es-ES" sz="1400" b="1" i="1" smtClean="0">
                                      <a:solidFill>
                                        <a:srgbClr val="C00000"/>
                                      </a:solidFill>
                                      <a:latin typeface="Cambria Math" panose="02040503050406030204" pitchFamily="18" charset="0"/>
                                      <a:ea typeface="Cambria Math" panose="02040503050406030204" pitchFamily="18" charset="0"/>
                                    </a:rPr>
                                    <m:t>𝟐</m:t>
                                  </m:r>
                                </m:sub>
                              </m:sSub>
                            </m:fName>
                            <m:e>
                              <m:r>
                                <a:rPr lang="es-ES" sz="1400" b="1" i="1" smtClean="0">
                                  <a:solidFill>
                                    <a:srgbClr val="C00000"/>
                                  </a:solidFill>
                                  <a:latin typeface="Cambria Math" panose="02040503050406030204" pitchFamily="18" charset="0"/>
                                  <a:ea typeface="Cambria Math" panose="02040503050406030204" pitchFamily="18" charset="0"/>
                                </a:rPr>
                                <m:t>𝒏</m:t>
                              </m:r>
                            </m:e>
                          </m:func>
                        </m:e>
                      </m:d>
                    </m:oMath>
                  </m:oMathPara>
                </a14:m>
                <a:endParaRPr lang="es-CL" sz="1400" b="1" dirty="0"/>
              </a:p>
            </p:txBody>
          </p:sp>
        </mc:Choice>
        <mc:Fallback xmlns="">
          <p:sp>
            <p:nvSpPr>
              <p:cNvPr id="66" name="CuadroTexto 65"/>
              <p:cNvSpPr txBox="1">
                <a:spLocks noRot="1" noChangeAspect="1" noMove="1" noResize="1" noEditPoints="1" noAdjustHandles="1" noChangeArrowheads="1" noChangeShapeType="1" noTextEdit="1"/>
              </p:cNvSpPr>
              <p:nvPr/>
            </p:nvSpPr>
            <p:spPr>
              <a:xfrm>
                <a:off x="7129678" y="5018637"/>
                <a:ext cx="1590244" cy="307777"/>
              </a:xfrm>
              <a:prstGeom prst="rect">
                <a:avLst/>
              </a:prstGeom>
              <a:blipFill>
                <a:blip r:embed="rId6"/>
                <a:stretch>
                  <a:fillRect b="-7843"/>
                </a:stretch>
              </a:blipFill>
            </p:spPr>
            <p:txBody>
              <a:bodyPr/>
              <a:lstStyle/>
              <a:p>
                <a:r>
                  <a:rPr lang="es-CL">
                    <a:noFill/>
                  </a:rPr>
                  <a:t> </a:t>
                </a:r>
              </a:p>
            </p:txBody>
          </p:sp>
        </mc:Fallback>
      </mc:AlternateContent>
      <p:sp>
        <p:nvSpPr>
          <p:cNvPr id="7" name="TextBox 39">
            <a:extLst>
              <a:ext uri="{FF2B5EF4-FFF2-40B4-BE49-F238E27FC236}">
                <a16:creationId xmlns:a16="http://schemas.microsoft.com/office/drawing/2014/main" id="{F565AEBC-260A-2735-A12E-EC2396513CA4}"/>
              </a:ext>
            </a:extLst>
          </p:cNvPr>
          <p:cNvSpPr txBox="1"/>
          <p:nvPr/>
        </p:nvSpPr>
        <p:spPr>
          <a:xfrm>
            <a:off x="11118" y="3802198"/>
            <a:ext cx="2880000" cy="338554"/>
          </a:xfrm>
          <a:prstGeom prst="rect">
            <a:avLst/>
          </a:prstGeom>
          <a:noFill/>
        </p:spPr>
        <p:txBody>
          <a:bodyPr wrap="square" rtlCol="0">
            <a:spAutoFit/>
          </a:bodyPr>
          <a:lstStyle/>
          <a:p>
            <a:pPr marL="179388" indent="-179388" algn="just">
              <a:buFont typeface="Wingdings" pitchFamily="2" charset="2"/>
              <a:buChar char="§"/>
            </a:pPr>
            <a:r>
              <a:rPr lang="es-CL" sz="1600" dirty="0"/>
              <a:t>Búsqueda en Árboles Binarios:</a:t>
            </a:r>
          </a:p>
        </p:txBody>
      </p:sp>
      <p:sp>
        <p:nvSpPr>
          <p:cNvPr id="13" name="TextBox 39">
            <a:extLst>
              <a:ext uri="{FF2B5EF4-FFF2-40B4-BE49-F238E27FC236}">
                <a16:creationId xmlns:a16="http://schemas.microsoft.com/office/drawing/2014/main" id="{291CE182-3988-9486-C3EB-440ACF340938}"/>
              </a:ext>
            </a:extLst>
          </p:cNvPr>
          <p:cNvSpPr txBox="1"/>
          <p:nvPr/>
        </p:nvSpPr>
        <p:spPr>
          <a:xfrm>
            <a:off x="0" y="5003248"/>
            <a:ext cx="3960000" cy="338554"/>
          </a:xfrm>
          <a:prstGeom prst="rect">
            <a:avLst/>
          </a:prstGeom>
          <a:noFill/>
        </p:spPr>
        <p:txBody>
          <a:bodyPr wrap="square" rtlCol="0">
            <a:spAutoFit/>
          </a:bodyPr>
          <a:lstStyle/>
          <a:p>
            <a:pPr marL="179388" indent="-179388" algn="just">
              <a:buFont typeface="Wingdings" pitchFamily="2" charset="2"/>
              <a:buChar char="§"/>
            </a:pPr>
            <a:r>
              <a:rPr lang="es-CL" sz="1600" dirty="0"/>
              <a:t>Búsqueda en Árboles Binarios </a:t>
            </a:r>
            <a:r>
              <a:rPr lang="es-CL" sz="1600" u="sng" dirty="0"/>
              <a:t>Ordenados</a:t>
            </a:r>
            <a:r>
              <a:rPr lang="es-CL" sz="1600" dirty="0"/>
              <a:t>:</a:t>
            </a:r>
          </a:p>
        </p:txBody>
      </p:sp>
      <p:sp>
        <p:nvSpPr>
          <p:cNvPr id="15" name="TextBox 47">
            <a:extLst>
              <a:ext uri="{FF2B5EF4-FFF2-40B4-BE49-F238E27FC236}">
                <a16:creationId xmlns:a16="http://schemas.microsoft.com/office/drawing/2014/main" id="{E0AF5E8D-A867-CFEF-2749-42CD650F6E95}"/>
              </a:ext>
            </a:extLst>
          </p:cNvPr>
          <p:cNvSpPr txBox="1"/>
          <p:nvPr/>
        </p:nvSpPr>
        <p:spPr>
          <a:xfrm>
            <a:off x="11118" y="773668"/>
            <a:ext cx="4680000" cy="369332"/>
          </a:xfrm>
          <a:prstGeom prst="rect">
            <a:avLst/>
          </a:prstGeom>
          <a:noFill/>
        </p:spPr>
        <p:txBody>
          <a:bodyPr wrap="square" rtlCol="0">
            <a:spAutoFit/>
          </a:bodyPr>
          <a:lstStyle/>
          <a:p>
            <a:pPr marL="179388" indent="-179388" algn="just"/>
            <a:r>
              <a:rPr lang="es-CL" b="1" u="sng" dirty="0"/>
              <a:t>¿Cuál almacenamiento será más eficiente?</a:t>
            </a:r>
            <a:endParaRPr lang="es-CL" sz="1600" b="1" dirty="0">
              <a:solidFill>
                <a:srgbClr val="0070C0"/>
              </a:solidFill>
              <a:latin typeface="Courier New" pitchFamily="49" charset="0"/>
              <a:cs typeface="Courier New" pitchFamily="49" charset="0"/>
            </a:endParaRPr>
          </a:p>
        </p:txBody>
      </p:sp>
      <p:sp>
        <p:nvSpPr>
          <p:cNvPr id="16" name="TextBox 39">
            <a:extLst>
              <a:ext uri="{FF2B5EF4-FFF2-40B4-BE49-F238E27FC236}">
                <a16:creationId xmlns:a16="http://schemas.microsoft.com/office/drawing/2014/main" id="{B840A325-3BCD-492D-02DC-305B9CECADEE}"/>
              </a:ext>
            </a:extLst>
          </p:cNvPr>
          <p:cNvSpPr txBox="1"/>
          <p:nvPr/>
        </p:nvSpPr>
        <p:spPr>
          <a:xfrm>
            <a:off x="11118" y="1257287"/>
            <a:ext cx="5976000" cy="338554"/>
          </a:xfrm>
          <a:prstGeom prst="rect">
            <a:avLst/>
          </a:prstGeom>
          <a:noFill/>
        </p:spPr>
        <p:txBody>
          <a:bodyPr wrap="square" rtlCol="0">
            <a:spAutoFit/>
          </a:bodyPr>
          <a:lstStyle/>
          <a:p>
            <a:pPr algn="just"/>
            <a:r>
              <a:rPr lang="es-CL" sz="1600" dirty="0"/>
              <a:t>Para calcular el orden debes considerar la siguiente ecuación genérica:</a:t>
            </a:r>
          </a:p>
        </p:txBody>
      </p:sp>
      <p:sp>
        <p:nvSpPr>
          <p:cNvPr id="17" name="TextBox 39">
            <a:extLst>
              <a:ext uri="{FF2B5EF4-FFF2-40B4-BE49-F238E27FC236}">
                <a16:creationId xmlns:a16="http://schemas.microsoft.com/office/drawing/2014/main" id="{78412479-8125-26E4-EF1C-78BDABBF9B5E}"/>
              </a:ext>
            </a:extLst>
          </p:cNvPr>
          <p:cNvSpPr txBox="1"/>
          <p:nvPr/>
        </p:nvSpPr>
        <p:spPr>
          <a:xfrm>
            <a:off x="11118" y="1600200"/>
            <a:ext cx="7200000" cy="360000"/>
          </a:xfrm>
          <a:prstGeom prst="rect">
            <a:avLst/>
          </a:prstGeom>
          <a:noFill/>
        </p:spPr>
        <p:txBody>
          <a:bodyPr wrap="square" rtlCol="0">
            <a:spAutoFit/>
          </a:bodyPr>
          <a:lstStyle/>
          <a:p>
            <a:pPr algn="just"/>
            <a:r>
              <a:rPr lang="es-CL" sz="1600" dirty="0"/>
              <a:t>Luego, debes identificar </a:t>
            </a:r>
            <a:r>
              <a:rPr lang="es-CL" sz="1600" b="1" dirty="0">
                <a:solidFill>
                  <a:srgbClr val="C00000"/>
                </a:solidFill>
                <a:latin typeface="Cambria Math" panose="02040503050406030204" pitchFamily="18" charset="0"/>
                <a:ea typeface="Cambria Math" panose="02040503050406030204" pitchFamily="18" charset="0"/>
              </a:rPr>
              <a:t>a</a:t>
            </a:r>
            <a:r>
              <a:rPr lang="es-CL" sz="1600" dirty="0"/>
              <a:t>, </a:t>
            </a:r>
            <a:r>
              <a:rPr lang="es-CL" sz="1600" b="1" dirty="0">
                <a:solidFill>
                  <a:srgbClr val="C00000"/>
                </a:solidFill>
                <a:latin typeface="Cambria Math" panose="02040503050406030204" pitchFamily="18" charset="0"/>
                <a:ea typeface="Cambria Math" panose="02040503050406030204" pitchFamily="18" charset="0"/>
              </a:rPr>
              <a:t>b</a:t>
            </a:r>
            <a:r>
              <a:rPr lang="es-CL" sz="1600" dirty="0"/>
              <a:t> y </a:t>
            </a:r>
            <a:r>
              <a:rPr lang="es-CL" sz="1600" b="1" dirty="0">
                <a:solidFill>
                  <a:srgbClr val="C00000"/>
                </a:solidFill>
                <a:latin typeface="Cambria Math" panose="02040503050406030204" pitchFamily="18" charset="0"/>
                <a:ea typeface="Cambria Math" panose="02040503050406030204" pitchFamily="18" charset="0"/>
              </a:rPr>
              <a:t>k</a:t>
            </a:r>
            <a:r>
              <a:rPr lang="es-CL" sz="1600" dirty="0"/>
              <a:t>, y escoger el caso que corresponde:</a:t>
            </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7D238B83-8B3D-F936-BEC0-2B7850A5B2C7}"/>
                  </a:ext>
                </a:extLst>
              </p:cNvPr>
              <p:cNvSpPr txBox="1"/>
              <p:nvPr/>
            </p:nvSpPr>
            <p:spPr>
              <a:xfrm>
                <a:off x="6006600" y="1219200"/>
                <a:ext cx="2160000" cy="414729"/>
              </a:xfrm>
              <a:prstGeom prst="rect">
                <a:avLst/>
              </a:prstGeom>
              <a:noFill/>
            </p:spPr>
            <p:txBody>
              <a:bodyPr wrap="square">
                <a:spAutoFit/>
              </a:bodyPr>
              <a:lstStyle/>
              <a:p>
                <a14:m>
                  <m:oMath xmlns:m="http://schemas.openxmlformats.org/officeDocument/2006/math">
                    <m:r>
                      <a:rPr lang="es-ES" sz="1400" b="1" i="1" smtClean="0">
                        <a:solidFill>
                          <a:srgbClr val="C00000"/>
                        </a:solidFill>
                        <a:latin typeface="Cambria Math" panose="02040503050406030204" pitchFamily="18" charset="0"/>
                      </a:rPr>
                      <m:t>𝑻</m:t>
                    </m:r>
                    <m:d>
                      <m:dPr>
                        <m:ctrlPr>
                          <a:rPr lang="es-ES" sz="1400" b="1" i="1" smtClean="0">
                            <a:solidFill>
                              <a:srgbClr val="C00000"/>
                            </a:solidFill>
                            <a:latin typeface="Cambria Math" panose="02040503050406030204" pitchFamily="18" charset="0"/>
                          </a:rPr>
                        </m:ctrlPr>
                      </m:dPr>
                      <m:e>
                        <m:r>
                          <a:rPr lang="es-ES" sz="1400" b="1" i="1" smtClean="0">
                            <a:solidFill>
                              <a:srgbClr val="C00000"/>
                            </a:solidFill>
                            <a:latin typeface="Cambria Math" panose="02040503050406030204" pitchFamily="18" charset="0"/>
                          </a:rPr>
                          <m:t>𝒏</m:t>
                        </m:r>
                      </m:e>
                    </m:d>
                    <m:r>
                      <a:rPr lang="es-ES" sz="1400" b="1" i="1" smtClean="0">
                        <a:solidFill>
                          <a:srgbClr val="C00000"/>
                        </a:solidFill>
                        <a:latin typeface="Cambria Math" panose="02040503050406030204" pitchFamily="18" charset="0"/>
                      </a:rPr>
                      <m:t>=</m:t>
                    </m:r>
                  </m:oMath>
                </a14:m>
                <a:r>
                  <a:rPr lang="es-ES" sz="1400" b="1" dirty="0">
                    <a:solidFill>
                      <a:srgbClr val="C00000"/>
                    </a:solidFill>
                  </a:rPr>
                  <a:t> </a:t>
                </a:r>
                <a14:m>
                  <m:oMath xmlns:m="http://schemas.openxmlformats.org/officeDocument/2006/math">
                    <m:r>
                      <a:rPr lang="es-ES" sz="1400" b="1" i="1" smtClean="0">
                        <a:solidFill>
                          <a:srgbClr val="C00000"/>
                        </a:solidFill>
                        <a:latin typeface="Cambria Math" panose="02040503050406030204" pitchFamily="18" charset="0"/>
                      </a:rPr>
                      <m:t>𝒂</m:t>
                    </m:r>
                    <m:r>
                      <a:rPr lang="es-ES" sz="1400" b="1" i="1">
                        <a:solidFill>
                          <a:srgbClr val="C00000"/>
                        </a:solidFill>
                        <a:latin typeface="Cambria Math" panose="02040503050406030204" pitchFamily="18" charset="0"/>
                        <a:ea typeface="Cambria Math" panose="02040503050406030204" pitchFamily="18" charset="0"/>
                      </a:rPr>
                      <m:t>∙</m:t>
                    </m:r>
                    <m:r>
                      <a:rPr lang="es-ES" sz="1400" b="1" i="1">
                        <a:solidFill>
                          <a:srgbClr val="C00000"/>
                        </a:solidFill>
                        <a:latin typeface="Cambria Math" panose="02040503050406030204" pitchFamily="18" charset="0"/>
                      </a:rPr>
                      <m:t>𝑻</m:t>
                    </m:r>
                    <m:d>
                      <m:dPr>
                        <m:ctrlPr>
                          <a:rPr lang="es-ES" sz="1400" b="1" i="1">
                            <a:solidFill>
                              <a:srgbClr val="C00000"/>
                            </a:solidFill>
                            <a:latin typeface="Cambria Math" panose="02040503050406030204" pitchFamily="18" charset="0"/>
                          </a:rPr>
                        </m:ctrlPr>
                      </m:dPr>
                      <m:e>
                        <m:f>
                          <m:fPr>
                            <m:ctrlPr>
                              <a:rPr lang="es-ES" sz="1400" b="1" i="1">
                                <a:solidFill>
                                  <a:srgbClr val="C00000"/>
                                </a:solidFill>
                                <a:latin typeface="Cambria Math" panose="02040503050406030204" pitchFamily="18" charset="0"/>
                              </a:rPr>
                            </m:ctrlPr>
                          </m:fPr>
                          <m:num>
                            <m:r>
                              <a:rPr lang="es-ES" sz="1400" b="1" i="1">
                                <a:solidFill>
                                  <a:srgbClr val="C00000"/>
                                </a:solidFill>
                                <a:latin typeface="Cambria Math" panose="02040503050406030204" pitchFamily="18" charset="0"/>
                              </a:rPr>
                              <m:t>𝒏</m:t>
                            </m:r>
                          </m:num>
                          <m:den>
                            <m:r>
                              <a:rPr lang="es-ES" sz="1400" b="1" i="1" smtClean="0">
                                <a:solidFill>
                                  <a:srgbClr val="C00000"/>
                                </a:solidFill>
                                <a:latin typeface="Cambria Math" panose="02040503050406030204" pitchFamily="18" charset="0"/>
                              </a:rPr>
                              <m:t>𝒃</m:t>
                            </m:r>
                          </m:den>
                        </m:f>
                      </m:e>
                    </m:d>
                    <m:r>
                      <a:rPr lang="es-ES" sz="1400" b="1" i="1" smtClean="0">
                        <a:solidFill>
                          <a:srgbClr val="C00000"/>
                        </a:solidFill>
                        <a:latin typeface="Cambria Math" panose="02040503050406030204" pitchFamily="18" charset="0"/>
                      </a:rPr>
                      <m:t>+</m:t>
                    </m:r>
                    <m:r>
                      <a:rPr lang="es-ES" sz="1400" b="1" i="1" smtClean="0">
                        <a:solidFill>
                          <a:srgbClr val="C00000"/>
                        </a:solidFill>
                        <a:latin typeface="Cambria Math" panose="02040503050406030204" pitchFamily="18" charset="0"/>
                      </a:rPr>
                      <m:t>𝑶</m:t>
                    </m:r>
                    <m:d>
                      <m:dPr>
                        <m:ctrlPr>
                          <a:rPr lang="es-ES" sz="1400" b="1" i="1" smtClean="0">
                            <a:solidFill>
                              <a:srgbClr val="C00000"/>
                            </a:solidFill>
                            <a:latin typeface="Cambria Math" panose="02040503050406030204" pitchFamily="18" charset="0"/>
                          </a:rPr>
                        </m:ctrlPr>
                      </m:dPr>
                      <m:e>
                        <m:sSup>
                          <m:sSupPr>
                            <m:ctrlPr>
                              <a:rPr lang="es-ES" sz="1400" b="1" i="1" smtClean="0">
                                <a:solidFill>
                                  <a:srgbClr val="C00000"/>
                                </a:solidFill>
                                <a:latin typeface="Cambria Math" panose="02040503050406030204" pitchFamily="18" charset="0"/>
                              </a:rPr>
                            </m:ctrlPr>
                          </m:sSupPr>
                          <m:e>
                            <m:r>
                              <a:rPr lang="es-ES" sz="1400" b="1" i="1" smtClean="0">
                                <a:solidFill>
                                  <a:srgbClr val="C00000"/>
                                </a:solidFill>
                                <a:latin typeface="Cambria Math" panose="02040503050406030204" pitchFamily="18" charset="0"/>
                              </a:rPr>
                              <m:t>𝒏</m:t>
                            </m:r>
                          </m:e>
                          <m:sup>
                            <m:r>
                              <a:rPr lang="es-ES" sz="1400" b="1" i="1" smtClean="0">
                                <a:solidFill>
                                  <a:srgbClr val="C00000"/>
                                </a:solidFill>
                                <a:latin typeface="Cambria Math" panose="02040503050406030204" pitchFamily="18" charset="0"/>
                              </a:rPr>
                              <m:t>𝒌</m:t>
                            </m:r>
                          </m:sup>
                        </m:sSup>
                      </m:e>
                    </m:d>
                  </m:oMath>
                </a14:m>
                <a:endParaRPr lang="es-CL" sz="1400" b="1" dirty="0">
                  <a:solidFill>
                    <a:srgbClr val="C00000"/>
                  </a:solidFill>
                </a:endParaRPr>
              </a:p>
            </p:txBody>
          </p:sp>
        </mc:Choice>
        <mc:Fallback xmlns="">
          <p:sp>
            <p:nvSpPr>
              <p:cNvPr id="19" name="CuadroTexto 18">
                <a:extLst>
                  <a:ext uri="{FF2B5EF4-FFF2-40B4-BE49-F238E27FC236}">
                    <a16:creationId xmlns:a16="http://schemas.microsoft.com/office/drawing/2014/main" id="{7D238B83-8B3D-F936-BEC0-2B7850A5B2C7}"/>
                  </a:ext>
                </a:extLst>
              </p:cNvPr>
              <p:cNvSpPr txBox="1">
                <a:spLocks noRot="1" noChangeAspect="1" noMove="1" noResize="1" noEditPoints="1" noAdjustHandles="1" noChangeArrowheads="1" noChangeShapeType="1" noTextEdit="1"/>
              </p:cNvSpPr>
              <p:nvPr/>
            </p:nvSpPr>
            <p:spPr>
              <a:xfrm>
                <a:off x="6006600" y="1219200"/>
                <a:ext cx="2160000" cy="414729"/>
              </a:xfrm>
              <a:prstGeom prst="rect">
                <a:avLst/>
              </a:prstGeom>
              <a:blipFill>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0" name="TextBox 39">
                <a:extLst>
                  <a:ext uri="{FF2B5EF4-FFF2-40B4-BE49-F238E27FC236}">
                    <a16:creationId xmlns:a16="http://schemas.microsoft.com/office/drawing/2014/main" id="{8ABD6825-E348-C9DC-6AD1-4F12BAB8863E}"/>
                  </a:ext>
                </a:extLst>
              </p:cNvPr>
              <p:cNvSpPr txBox="1"/>
              <p:nvPr/>
            </p:nvSpPr>
            <p:spPr>
              <a:xfrm>
                <a:off x="0" y="1965330"/>
                <a:ext cx="7200000" cy="1418658"/>
              </a:xfrm>
              <a:prstGeom prst="rect">
                <a:avLst/>
              </a:prstGeom>
              <a:noFill/>
            </p:spPr>
            <p:txBody>
              <a:bodyPr wrap="square" rtlCol="0">
                <a:spAutoFit/>
              </a:bodyPr>
              <a:lstStyle/>
              <a:p>
                <a:pPr algn="just"/>
                <a:r>
                  <a:rPr lang="es-CL" sz="1600" b="1" dirty="0"/>
                  <a:t>Caso 1: </a:t>
                </a:r>
                <a:r>
                  <a:rPr lang="es-CL" sz="1600" dirty="0">
                    <a:latin typeface="Cambria Math" panose="02040503050406030204" pitchFamily="18" charset="0"/>
                    <a:ea typeface="Cambria Math" panose="02040503050406030204" pitchFamily="18" charset="0"/>
                  </a:rPr>
                  <a:t>Si </a:t>
                </a:r>
                <a14:m>
                  <m:oMath xmlns:m="http://schemas.openxmlformats.org/officeDocument/2006/math">
                    <m:r>
                      <a:rPr lang="es-ES" sz="1600" b="0" i="1" smtClean="0">
                        <a:latin typeface="Cambria Math" panose="02040503050406030204" pitchFamily="18" charset="0"/>
                        <a:ea typeface="Cambria Math" panose="02040503050406030204" pitchFamily="18" charset="0"/>
                      </a:rPr>
                      <m:t>𝑎</m:t>
                    </m:r>
                    <m:r>
                      <a:rPr lang="es-ES" sz="1600" b="0" i="1" smtClean="0">
                        <a:latin typeface="Cambria Math" panose="02040503050406030204" pitchFamily="18" charset="0"/>
                        <a:ea typeface="Cambria Math" panose="02040503050406030204" pitchFamily="18" charset="0"/>
                      </a:rPr>
                      <m:t>&gt;</m:t>
                    </m:r>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𝑏</m:t>
                        </m:r>
                      </m:e>
                      <m:sup>
                        <m:r>
                          <a:rPr lang="es-ES" sz="1600" b="0" i="1" smtClean="0">
                            <a:latin typeface="Cambria Math" panose="02040503050406030204" pitchFamily="18" charset="0"/>
                            <a:ea typeface="Cambria Math" panose="02040503050406030204" pitchFamily="18" charset="0"/>
                          </a:rPr>
                          <m:t>𝑘</m:t>
                        </m:r>
                      </m:sup>
                    </m:sSup>
                  </m:oMath>
                </a14:m>
                <a:r>
                  <a:rPr lang="es-CL" sz="1600" baseline="30000" dirty="0">
                    <a:latin typeface="Cambria Math" panose="02040503050406030204" pitchFamily="18" charset="0"/>
                    <a:ea typeface="Cambria Math" panose="02040503050406030204" pitchFamily="18" charset="0"/>
                  </a:rPr>
                  <a:t> </a:t>
                </a:r>
                <a:r>
                  <a:rPr lang="es-CL" sz="1600" dirty="0">
                    <a:latin typeface="Cambria Math" panose="02040503050406030204" pitchFamily="18" charset="0"/>
                    <a:ea typeface="Cambria Math" panose="02040503050406030204" pitchFamily="18" charset="0"/>
                  </a:rPr>
                  <a:t> entonces </a:t>
                </a:r>
                <a14:m>
                  <m:oMath xmlns:m="http://schemas.openxmlformats.org/officeDocument/2006/math">
                    <m:r>
                      <a:rPr lang="es-ES" sz="1600" b="0" i="1" smtClean="0">
                        <a:latin typeface="Cambria Math" panose="02040503050406030204" pitchFamily="18" charset="0"/>
                        <a:ea typeface="Cambria Math" panose="02040503050406030204" pitchFamily="18" charset="0"/>
                      </a:rPr>
                      <m:t>𝑇</m:t>
                    </m:r>
                    <m:d>
                      <m:dPr>
                        <m:ctrlPr>
                          <a:rPr lang="es-ES" sz="1600" b="0" i="1" smtClean="0">
                            <a:latin typeface="Cambria Math" panose="02040503050406030204" pitchFamily="18" charset="0"/>
                            <a:ea typeface="Cambria Math" panose="02040503050406030204" pitchFamily="18" charset="0"/>
                          </a:rPr>
                        </m:ctrlPr>
                      </m:dPr>
                      <m:e>
                        <m:r>
                          <a:rPr lang="es-ES" sz="1600" b="0" i="1" smtClean="0">
                            <a:latin typeface="Cambria Math" panose="02040503050406030204" pitchFamily="18" charset="0"/>
                            <a:ea typeface="Cambria Math" panose="02040503050406030204" pitchFamily="18" charset="0"/>
                          </a:rPr>
                          <m:t>𝑛</m:t>
                        </m:r>
                      </m:e>
                    </m:d>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𝑂</m:t>
                    </m:r>
                    <m:d>
                      <m:dPr>
                        <m:ctrlPr>
                          <a:rPr lang="es-ES" sz="1600" b="0" i="1" smtClean="0">
                            <a:latin typeface="Cambria Math" panose="02040503050406030204" pitchFamily="18" charset="0"/>
                            <a:ea typeface="Cambria Math" panose="02040503050406030204" pitchFamily="18" charset="0"/>
                          </a:rPr>
                        </m:ctrlPr>
                      </m:dPr>
                      <m:e>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𝑛</m:t>
                            </m:r>
                          </m:e>
                          <m:sup>
                            <m:func>
                              <m:funcPr>
                                <m:ctrlPr>
                                  <a:rPr lang="es-ES" sz="1600" b="0" i="1" smtClean="0">
                                    <a:latin typeface="Cambria Math" panose="02040503050406030204" pitchFamily="18" charset="0"/>
                                    <a:ea typeface="Cambria Math" panose="02040503050406030204" pitchFamily="18" charset="0"/>
                                  </a:rPr>
                                </m:ctrlPr>
                              </m:funcPr>
                              <m:fName>
                                <m:sSub>
                                  <m:sSubPr>
                                    <m:ctrlPr>
                                      <a:rPr lang="es-ES" sz="1600" b="0" i="1" smtClean="0">
                                        <a:latin typeface="Cambria Math" panose="02040503050406030204" pitchFamily="18" charset="0"/>
                                        <a:ea typeface="Cambria Math" panose="02040503050406030204" pitchFamily="18" charset="0"/>
                                      </a:rPr>
                                    </m:ctrlPr>
                                  </m:sSubPr>
                                  <m:e>
                                    <m:r>
                                      <m:rPr>
                                        <m:sty m:val="p"/>
                                      </m:rPr>
                                      <a:rPr lang="es-ES" sz="1600" b="0" i="0" smtClean="0">
                                        <a:latin typeface="Cambria Math" panose="02040503050406030204" pitchFamily="18" charset="0"/>
                                        <a:ea typeface="Cambria Math" panose="02040503050406030204" pitchFamily="18" charset="0"/>
                                      </a:rPr>
                                      <m:t>log</m:t>
                                    </m:r>
                                  </m:e>
                                  <m:sub>
                                    <m:r>
                                      <a:rPr lang="es-ES" sz="1600" b="0" i="1" smtClean="0">
                                        <a:latin typeface="Cambria Math" panose="02040503050406030204" pitchFamily="18" charset="0"/>
                                        <a:ea typeface="Cambria Math" panose="02040503050406030204" pitchFamily="18" charset="0"/>
                                      </a:rPr>
                                      <m:t>𝑏</m:t>
                                    </m:r>
                                  </m:sub>
                                </m:sSub>
                              </m:fName>
                              <m:e>
                                <m:r>
                                  <a:rPr lang="es-ES" sz="1600" b="0" i="1" smtClean="0">
                                    <a:latin typeface="Cambria Math" panose="02040503050406030204" pitchFamily="18" charset="0"/>
                                    <a:ea typeface="Cambria Math" panose="02040503050406030204" pitchFamily="18" charset="0"/>
                                  </a:rPr>
                                  <m:t>𝑎</m:t>
                                </m:r>
                              </m:e>
                            </m:func>
                          </m:sup>
                        </m:sSup>
                      </m:e>
                    </m:d>
                  </m:oMath>
                </a14:m>
                <a:r>
                  <a:rPr lang="es-CL" sz="1600" dirty="0">
                    <a:latin typeface="Cambria Math" panose="02040503050406030204" pitchFamily="18" charset="0"/>
                    <a:ea typeface="Cambria Math" panose="02040503050406030204" pitchFamily="18" charset="0"/>
                  </a:rPr>
                  <a:t>  </a:t>
                </a:r>
                <a:endParaRPr lang="es-CL" sz="1600" b="1" baseline="30000" dirty="0"/>
              </a:p>
              <a:p>
                <a:pPr algn="just"/>
                <a:endParaRPr lang="es-CL" sz="1600" b="1" dirty="0"/>
              </a:p>
              <a:p>
                <a:pPr algn="just"/>
                <a:r>
                  <a:rPr lang="es-CL" sz="1600" b="1" dirty="0"/>
                  <a:t>Caso 2: </a:t>
                </a:r>
                <a:r>
                  <a:rPr lang="es-CL" sz="1600" dirty="0">
                    <a:latin typeface="Cambria Math" panose="02040503050406030204" pitchFamily="18" charset="0"/>
                    <a:ea typeface="Cambria Math" panose="02040503050406030204" pitchFamily="18" charset="0"/>
                  </a:rPr>
                  <a:t>Si </a:t>
                </a:r>
                <a14:m>
                  <m:oMath xmlns:m="http://schemas.openxmlformats.org/officeDocument/2006/math">
                    <m:r>
                      <a:rPr lang="es-ES" sz="1600" b="0" i="1" smtClean="0">
                        <a:latin typeface="Cambria Math" panose="02040503050406030204" pitchFamily="18" charset="0"/>
                        <a:ea typeface="Cambria Math" panose="02040503050406030204" pitchFamily="18" charset="0"/>
                      </a:rPr>
                      <m:t>𝑎</m:t>
                    </m:r>
                    <m:r>
                      <a:rPr lang="es-ES" sz="1600" b="0" i="1" smtClean="0">
                        <a:latin typeface="Cambria Math" panose="02040503050406030204" pitchFamily="18" charset="0"/>
                        <a:ea typeface="Cambria Math" panose="02040503050406030204" pitchFamily="18" charset="0"/>
                      </a:rPr>
                      <m:t>=</m:t>
                    </m:r>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𝑏</m:t>
                        </m:r>
                      </m:e>
                      <m:sup>
                        <m:r>
                          <a:rPr lang="es-ES" sz="1600" b="0" i="1" smtClean="0">
                            <a:latin typeface="Cambria Math" panose="02040503050406030204" pitchFamily="18" charset="0"/>
                            <a:ea typeface="Cambria Math" panose="02040503050406030204" pitchFamily="18" charset="0"/>
                          </a:rPr>
                          <m:t>𝑘</m:t>
                        </m:r>
                      </m:sup>
                    </m:sSup>
                  </m:oMath>
                </a14:m>
                <a:r>
                  <a:rPr lang="es-CL" sz="1600" baseline="30000" dirty="0">
                    <a:latin typeface="Cambria Math" panose="02040503050406030204" pitchFamily="18" charset="0"/>
                    <a:ea typeface="Cambria Math" panose="02040503050406030204" pitchFamily="18" charset="0"/>
                  </a:rPr>
                  <a:t> </a:t>
                </a:r>
                <a:r>
                  <a:rPr lang="es-CL" sz="1600" dirty="0">
                    <a:latin typeface="Cambria Math" panose="02040503050406030204" pitchFamily="18" charset="0"/>
                    <a:ea typeface="Cambria Math" panose="02040503050406030204" pitchFamily="18" charset="0"/>
                  </a:rPr>
                  <a:t> entonces </a:t>
                </a:r>
                <a14:m>
                  <m:oMath xmlns:m="http://schemas.openxmlformats.org/officeDocument/2006/math">
                    <m:r>
                      <a:rPr lang="es-ES" sz="1600" b="0" i="1" smtClean="0">
                        <a:latin typeface="Cambria Math" panose="02040503050406030204" pitchFamily="18" charset="0"/>
                        <a:ea typeface="Cambria Math" panose="02040503050406030204" pitchFamily="18" charset="0"/>
                      </a:rPr>
                      <m:t>𝑇</m:t>
                    </m:r>
                    <m:d>
                      <m:dPr>
                        <m:ctrlPr>
                          <a:rPr lang="es-ES" sz="1600" b="0" i="1" smtClean="0">
                            <a:latin typeface="Cambria Math" panose="02040503050406030204" pitchFamily="18" charset="0"/>
                            <a:ea typeface="Cambria Math" panose="02040503050406030204" pitchFamily="18" charset="0"/>
                          </a:rPr>
                        </m:ctrlPr>
                      </m:dPr>
                      <m:e>
                        <m:r>
                          <a:rPr lang="es-ES" sz="1600" b="0" i="1" smtClean="0">
                            <a:latin typeface="Cambria Math" panose="02040503050406030204" pitchFamily="18" charset="0"/>
                            <a:ea typeface="Cambria Math" panose="02040503050406030204" pitchFamily="18" charset="0"/>
                          </a:rPr>
                          <m:t>𝑛</m:t>
                        </m:r>
                      </m:e>
                    </m:d>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𝑂</m:t>
                    </m:r>
                    <m:d>
                      <m:dPr>
                        <m:ctrlPr>
                          <a:rPr lang="es-ES" sz="1600" b="0" i="1" smtClean="0">
                            <a:latin typeface="Cambria Math" panose="02040503050406030204" pitchFamily="18" charset="0"/>
                            <a:ea typeface="Cambria Math" panose="02040503050406030204" pitchFamily="18" charset="0"/>
                          </a:rPr>
                        </m:ctrlPr>
                      </m:dPr>
                      <m:e>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𝑛</m:t>
                            </m:r>
                          </m:e>
                          <m:sup>
                            <m:r>
                              <a:rPr lang="es-ES" sz="1600" b="0" i="1" smtClean="0">
                                <a:latin typeface="Cambria Math" panose="02040503050406030204" pitchFamily="18" charset="0"/>
                                <a:ea typeface="Cambria Math" panose="02040503050406030204" pitchFamily="18" charset="0"/>
                              </a:rPr>
                              <m:t>𝑘</m:t>
                            </m:r>
                          </m:sup>
                        </m:sSup>
                        <m:r>
                          <a:rPr lang="es-ES" sz="1600" b="0" i="1" smtClean="0">
                            <a:latin typeface="Cambria Math" panose="02040503050406030204" pitchFamily="18" charset="0"/>
                            <a:ea typeface="Cambria Math" panose="02040503050406030204" pitchFamily="18" charset="0"/>
                          </a:rPr>
                          <m:t>∙</m:t>
                        </m:r>
                        <m:func>
                          <m:funcPr>
                            <m:ctrlPr>
                              <a:rPr lang="es-ES" sz="1600" i="1">
                                <a:latin typeface="Cambria Math" panose="02040503050406030204" pitchFamily="18" charset="0"/>
                                <a:ea typeface="Cambria Math" panose="02040503050406030204" pitchFamily="18" charset="0"/>
                              </a:rPr>
                            </m:ctrlPr>
                          </m:funcPr>
                          <m:fName>
                            <m:sSub>
                              <m:sSubPr>
                                <m:ctrlPr>
                                  <a:rPr lang="es-ES" sz="1600" i="1">
                                    <a:latin typeface="Cambria Math" panose="02040503050406030204" pitchFamily="18" charset="0"/>
                                    <a:ea typeface="Cambria Math" panose="02040503050406030204" pitchFamily="18" charset="0"/>
                                  </a:rPr>
                                </m:ctrlPr>
                              </m:sSubPr>
                              <m:e>
                                <m:r>
                                  <m:rPr>
                                    <m:sty m:val="p"/>
                                  </m:rPr>
                                  <a:rPr lang="es-ES" sz="1600">
                                    <a:latin typeface="Cambria Math" panose="02040503050406030204" pitchFamily="18" charset="0"/>
                                    <a:ea typeface="Cambria Math" panose="02040503050406030204" pitchFamily="18" charset="0"/>
                                  </a:rPr>
                                  <m:t>log</m:t>
                                </m:r>
                              </m:e>
                              <m:sub>
                                <m:r>
                                  <a:rPr lang="es-ES" sz="1600" i="1">
                                    <a:latin typeface="Cambria Math" panose="02040503050406030204" pitchFamily="18" charset="0"/>
                                    <a:ea typeface="Cambria Math" panose="02040503050406030204" pitchFamily="18" charset="0"/>
                                  </a:rPr>
                                  <m:t>𝑏</m:t>
                                </m:r>
                              </m:sub>
                            </m:sSub>
                          </m:fName>
                          <m:e>
                            <m:r>
                              <a:rPr lang="es-ES" sz="1600" i="1">
                                <a:latin typeface="Cambria Math" panose="02040503050406030204" pitchFamily="18" charset="0"/>
                                <a:ea typeface="Cambria Math" panose="02040503050406030204" pitchFamily="18" charset="0"/>
                              </a:rPr>
                              <m:t>𝑎</m:t>
                            </m:r>
                          </m:e>
                        </m:func>
                      </m:e>
                    </m:d>
                  </m:oMath>
                </a14:m>
                <a:r>
                  <a:rPr lang="es-CL" sz="1600" dirty="0">
                    <a:latin typeface="Cambria Math" panose="02040503050406030204" pitchFamily="18" charset="0"/>
                    <a:ea typeface="Cambria Math" panose="02040503050406030204" pitchFamily="18" charset="0"/>
                  </a:rPr>
                  <a:t> </a:t>
                </a:r>
                <a:endParaRPr lang="es-CL" sz="1600" b="1" dirty="0"/>
              </a:p>
              <a:p>
                <a:pPr algn="just"/>
                <a:endParaRPr lang="es-CL" sz="1600" b="1" dirty="0"/>
              </a:p>
              <a:p>
                <a:pPr algn="just"/>
                <a:r>
                  <a:rPr lang="es-CL" sz="1600" b="1" dirty="0"/>
                  <a:t>Caso 3: </a:t>
                </a:r>
                <a:r>
                  <a:rPr lang="es-CL" sz="1600" dirty="0">
                    <a:latin typeface="Cambria Math" panose="02040503050406030204" pitchFamily="18" charset="0"/>
                    <a:ea typeface="Cambria Math" panose="02040503050406030204" pitchFamily="18" charset="0"/>
                  </a:rPr>
                  <a:t>Si </a:t>
                </a:r>
                <a14:m>
                  <m:oMath xmlns:m="http://schemas.openxmlformats.org/officeDocument/2006/math">
                    <m:r>
                      <a:rPr lang="es-ES" sz="1600" b="0" i="1" smtClean="0">
                        <a:latin typeface="Cambria Math" panose="02040503050406030204" pitchFamily="18" charset="0"/>
                        <a:ea typeface="Cambria Math" panose="02040503050406030204" pitchFamily="18" charset="0"/>
                      </a:rPr>
                      <m:t>𝑎</m:t>
                    </m:r>
                    <m:r>
                      <a:rPr lang="es-ES" sz="1600" b="0" i="1" smtClean="0">
                        <a:latin typeface="Cambria Math" panose="02040503050406030204" pitchFamily="18" charset="0"/>
                        <a:ea typeface="Cambria Math" panose="02040503050406030204" pitchFamily="18" charset="0"/>
                      </a:rPr>
                      <m:t>&lt;</m:t>
                    </m:r>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𝑏</m:t>
                        </m:r>
                      </m:e>
                      <m:sup>
                        <m:r>
                          <a:rPr lang="es-ES" sz="1600" b="0" i="1" smtClean="0">
                            <a:latin typeface="Cambria Math" panose="02040503050406030204" pitchFamily="18" charset="0"/>
                            <a:ea typeface="Cambria Math" panose="02040503050406030204" pitchFamily="18" charset="0"/>
                          </a:rPr>
                          <m:t>𝑘</m:t>
                        </m:r>
                      </m:sup>
                    </m:sSup>
                  </m:oMath>
                </a14:m>
                <a:r>
                  <a:rPr lang="es-CL" sz="1600" baseline="30000" dirty="0">
                    <a:latin typeface="Cambria Math" panose="02040503050406030204" pitchFamily="18" charset="0"/>
                    <a:ea typeface="Cambria Math" panose="02040503050406030204" pitchFamily="18" charset="0"/>
                  </a:rPr>
                  <a:t> </a:t>
                </a:r>
                <a:r>
                  <a:rPr lang="es-CL" sz="1600" dirty="0">
                    <a:latin typeface="Cambria Math" panose="02040503050406030204" pitchFamily="18" charset="0"/>
                    <a:ea typeface="Cambria Math" panose="02040503050406030204" pitchFamily="18" charset="0"/>
                  </a:rPr>
                  <a:t> entonces </a:t>
                </a:r>
                <a14:m>
                  <m:oMath xmlns:m="http://schemas.openxmlformats.org/officeDocument/2006/math">
                    <m:r>
                      <a:rPr lang="es-ES" sz="1600" b="0" i="1" smtClean="0">
                        <a:latin typeface="Cambria Math" panose="02040503050406030204" pitchFamily="18" charset="0"/>
                        <a:ea typeface="Cambria Math" panose="02040503050406030204" pitchFamily="18" charset="0"/>
                      </a:rPr>
                      <m:t>𝑇</m:t>
                    </m:r>
                    <m:d>
                      <m:dPr>
                        <m:ctrlPr>
                          <a:rPr lang="es-ES" sz="1600" b="0" i="1" smtClean="0">
                            <a:latin typeface="Cambria Math" panose="02040503050406030204" pitchFamily="18" charset="0"/>
                            <a:ea typeface="Cambria Math" panose="02040503050406030204" pitchFamily="18" charset="0"/>
                          </a:rPr>
                        </m:ctrlPr>
                      </m:dPr>
                      <m:e>
                        <m:r>
                          <a:rPr lang="es-ES" sz="1600" b="0" i="1" smtClean="0">
                            <a:latin typeface="Cambria Math" panose="02040503050406030204" pitchFamily="18" charset="0"/>
                            <a:ea typeface="Cambria Math" panose="02040503050406030204" pitchFamily="18" charset="0"/>
                          </a:rPr>
                          <m:t>𝑛</m:t>
                        </m:r>
                      </m:e>
                    </m:d>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𝑂</m:t>
                    </m:r>
                    <m:d>
                      <m:dPr>
                        <m:ctrlPr>
                          <a:rPr lang="es-ES" sz="1600" b="0" i="1" smtClean="0">
                            <a:latin typeface="Cambria Math" panose="02040503050406030204" pitchFamily="18" charset="0"/>
                            <a:ea typeface="Cambria Math" panose="02040503050406030204" pitchFamily="18" charset="0"/>
                          </a:rPr>
                        </m:ctrlPr>
                      </m:dPr>
                      <m:e>
                        <m:sSup>
                          <m:sSupPr>
                            <m:ctrlPr>
                              <a:rPr lang="es-ES" sz="1600" b="0" i="1" smtClean="0">
                                <a:latin typeface="Cambria Math" panose="02040503050406030204" pitchFamily="18" charset="0"/>
                                <a:ea typeface="Cambria Math" panose="02040503050406030204" pitchFamily="18" charset="0"/>
                              </a:rPr>
                            </m:ctrlPr>
                          </m:sSupPr>
                          <m:e>
                            <m:r>
                              <a:rPr lang="es-ES" sz="1600" b="0" i="1" smtClean="0">
                                <a:latin typeface="Cambria Math" panose="02040503050406030204" pitchFamily="18" charset="0"/>
                                <a:ea typeface="Cambria Math" panose="02040503050406030204" pitchFamily="18" charset="0"/>
                              </a:rPr>
                              <m:t>𝑛</m:t>
                            </m:r>
                          </m:e>
                          <m:sup>
                            <m:r>
                              <a:rPr lang="es-ES" sz="1600" b="0" i="1" smtClean="0">
                                <a:latin typeface="Cambria Math" panose="02040503050406030204" pitchFamily="18" charset="0"/>
                                <a:ea typeface="Cambria Math" panose="02040503050406030204" pitchFamily="18" charset="0"/>
                              </a:rPr>
                              <m:t>𝑘</m:t>
                            </m:r>
                          </m:sup>
                        </m:sSup>
                      </m:e>
                    </m:d>
                  </m:oMath>
                </a14:m>
                <a:r>
                  <a:rPr lang="es-CL" sz="1600" dirty="0">
                    <a:latin typeface="Cambria Math" panose="02040503050406030204" pitchFamily="18" charset="0"/>
                    <a:ea typeface="Cambria Math" panose="02040503050406030204" pitchFamily="18" charset="0"/>
                  </a:rPr>
                  <a:t> </a:t>
                </a:r>
                <a:endParaRPr lang="es-CL" sz="1600" b="1" dirty="0"/>
              </a:p>
            </p:txBody>
          </p:sp>
        </mc:Choice>
        <mc:Fallback xmlns="">
          <p:sp>
            <p:nvSpPr>
              <p:cNvPr id="20" name="TextBox 39">
                <a:extLst>
                  <a:ext uri="{FF2B5EF4-FFF2-40B4-BE49-F238E27FC236}">
                    <a16:creationId xmlns:a16="http://schemas.microsoft.com/office/drawing/2014/main" id="{8ABD6825-E348-C9DC-6AD1-4F12BAB8863E}"/>
                  </a:ext>
                </a:extLst>
              </p:cNvPr>
              <p:cNvSpPr txBox="1">
                <a:spLocks noRot="1" noChangeAspect="1" noMove="1" noResize="1" noEditPoints="1" noAdjustHandles="1" noChangeArrowheads="1" noChangeShapeType="1" noTextEdit="1"/>
              </p:cNvSpPr>
              <p:nvPr/>
            </p:nvSpPr>
            <p:spPr>
              <a:xfrm>
                <a:off x="0" y="1965330"/>
                <a:ext cx="7200000" cy="1418658"/>
              </a:xfrm>
              <a:prstGeom prst="rect">
                <a:avLst/>
              </a:prstGeom>
              <a:blipFill>
                <a:blip r:embed="rId8"/>
                <a:stretch>
                  <a:fillRect l="-423" t="-429" b="-3863"/>
                </a:stretch>
              </a:blipFill>
            </p:spPr>
            <p:txBody>
              <a:bodyPr/>
              <a:lstStyle/>
              <a:p>
                <a:r>
                  <a:rPr lang="es-CL">
                    <a:noFill/>
                  </a:rPr>
                  <a:t> </a:t>
                </a:r>
              </a:p>
            </p:txBody>
          </p:sp>
        </mc:Fallback>
      </mc:AlternateContent>
    </p:spTree>
    <p:extLst>
      <p:ext uri="{BB962C8B-B14F-4D97-AF65-F5344CB8AC3E}">
        <p14:creationId xmlns:p14="http://schemas.microsoft.com/office/powerpoint/2010/main" val="23373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4" grpId="0" animBg="1"/>
      <p:bldP spid="10" grpId="0" animBg="1"/>
      <p:bldP spid="66" grpId="0" animBg="1"/>
      <p:bldP spid="7" grpId="0"/>
      <p:bldP spid="13" grpId="0"/>
      <p:bldP spid="16" grpId="0"/>
      <p:bldP spid="17" grpId="0"/>
      <p:bldP spid="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3"/>
          <a:stretch>
            <a:fillRect/>
          </a:stretch>
        </p:blipFill>
        <p:spPr>
          <a:xfrm>
            <a:off x="34649" y="898727"/>
            <a:ext cx="9072000" cy="5921173"/>
          </a:xfrm>
          <a:prstGeom prst="rect">
            <a:avLst/>
          </a:prstGeom>
        </p:spPr>
      </p:pic>
      <p:sp>
        <p:nvSpPr>
          <p:cNvPr id="38" name="Slide Number Placeholder 37"/>
          <p:cNvSpPr>
            <a:spLocks noGrp="1"/>
          </p:cNvSpPr>
          <p:nvPr>
            <p:ph type="sldNum" sz="quarter" idx="12"/>
          </p:nvPr>
        </p:nvSpPr>
        <p:spPr>
          <a:xfrm>
            <a:off x="8724900" y="0"/>
            <a:ext cx="419100" cy="304800"/>
          </a:xfrm>
        </p:spPr>
        <p:txBody>
          <a:bodyPr/>
          <a:lstStyle/>
          <a:p>
            <a:fld id="{B6F15528-21DE-4FAA-801E-634DDDAF4B2B}" type="slidenum">
              <a:rPr lang="en-US" smtClean="0"/>
              <a:pPr/>
              <a:t>63</a:t>
            </a:fld>
            <a:endParaRPr lang="en-US"/>
          </a:p>
        </p:txBody>
      </p:sp>
      <p:sp>
        <p:nvSpPr>
          <p:cNvPr id="29" name="Title 1"/>
          <p:cNvSpPr>
            <a:spLocks noGrp="1"/>
          </p:cNvSpPr>
          <p:nvPr>
            <p:ph type="title"/>
          </p:nvPr>
        </p:nvSpPr>
        <p:spPr>
          <a:xfrm>
            <a:off x="0" y="-6350"/>
            <a:ext cx="9144000" cy="609600"/>
          </a:xfrm>
        </p:spPr>
        <p:txBody>
          <a:bodyPr>
            <a:noAutofit/>
          </a:bodyPr>
          <a:lstStyle/>
          <a:p>
            <a:r>
              <a:rPr lang="es-CL" sz="2400" b="1" dirty="0"/>
              <a:t>Estructuras de Datos Recursivas: </a:t>
            </a:r>
            <a:r>
              <a:rPr lang="es-CL" sz="2400" b="1" dirty="0">
                <a:solidFill>
                  <a:srgbClr val="0070C0"/>
                </a:solidFill>
              </a:rPr>
              <a:t>Análisis de Eficiencia</a:t>
            </a:r>
            <a:endParaRPr lang="es-CL" sz="2400" b="1" i="1" dirty="0">
              <a:solidFill>
                <a:srgbClr val="0070C0"/>
              </a:solidFill>
            </a:endParaRPr>
          </a:p>
        </p:txBody>
      </p:sp>
      <p:sp>
        <p:nvSpPr>
          <p:cNvPr id="55" name="Llamada de nube 54"/>
          <p:cNvSpPr/>
          <p:nvPr/>
        </p:nvSpPr>
        <p:spPr>
          <a:xfrm>
            <a:off x="990600" y="3377224"/>
            <a:ext cx="2636656" cy="966176"/>
          </a:xfrm>
          <a:prstGeom prst="cloudCallout">
            <a:avLst>
              <a:gd name="adj1" fmla="val 24631"/>
              <a:gd name="adj2" fmla="val 84540"/>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Búsqueda en un </a:t>
            </a:r>
            <a:r>
              <a:rPr lang="es-ES" sz="1400" b="1" dirty="0">
                <a:solidFill>
                  <a:srgbClr val="C00000"/>
                </a:solidFill>
              </a:rPr>
              <a:t>Árbol Binario.</a:t>
            </a:r>
            <a:endParaRPr lang="es-CL" sz="1400" dirty="0">
              <a:solidFill>
                <a:srgbClr val="C00000"/>
              </a:solidFill>
            </a:endParaRPr>
          </a:p>
        </p:txBody>
      </p:sp>
      <p:sp>
        <p:nvSpPr>
          <p:cNvPr id="63" name="Llamada de nube 62"/>
          <p:cNvSpPr/>
          <p:nvPr/>
        </p:nvSpPr>
        <p:spPr>
          <a:xfrm>
            <a:off x="5257800" y="4572000"/>
            <a:ext cx="2636656" cy="966176"/>
          </a:xfrm>
          <a:prstGeom prst="cloudCallout">
            <a:avLst>
              <a:gd name="adj1" fmla="val 24631"/>
              <a:gd name="adj2" fmla="val 84540"/>
            </a:avLst>
          </a:prstGeom>
          <a:solidFill>
            <a:schemeClr val="bg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75000"/>
                  </a:schemeClr>
                </a:solidFill>
              </a:rPr>
              <a:t>Búsqueda en un </a:t>
            </a:r>
            <a:r>
              <a:rPr lang="es-ES" sz="1400" b="1" dirty="0">
                <a:solidFill>
                  <a:srgbClr val="C00000"/>
                </a:solidFill>
              </a:rPr>
              <a:t>Árbol Binario Ordenado.</a:t>
            </a:r>
            <a:endParaRPr lang="es-CL" sz="1400" dirty="0">
              <a:solidFill>
                <a:srgbClr val="C00000"/>
              </a:solidFill>
            </a:endParaRPr>
          </a:p>
        </p:txBody>
      </p:sp>
    </p:spTree>
    <p:extLst>
      <p:ext uri="{BB962C8B-B14F-4D97-AF65-F5344CB8AC3E}">
        <p14:creationId xmlns:p14="http://schemas.microsoft.com/office/powerpoint/2010/main" val="28462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animBg="1"/>
      <p:bldP spid="6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p:cNvSpPr txBox="1">
            <a:spLocks/>
          </p:cNvSpPr>
          <p:nvPr/>
        </p:nvSpPr>
        <p:spPr>
          <a:xfrm>
            <a:off x="0" y="0"/>
            <a:ext cx="91440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2400" b="1" dirty="0">
                <a:solidFill>
                  <a:srgbClr val="0070C0"/>
                </a:solidFill>
              </a:rPr>
              <a:t>… Resumiendo</a:t>
            </a:r>
            <a:endParaRPr lang="es-CL" sz="2400" b="1" i="1" dirty="0">
              <a:solidFill>
                <a:srgbClr val="0070C0"/>
              </a:solidFill>
            </a:endParaRPr>
          </a:p>
        </p:txBody>
      </p:sp>
      <mc:AlternateContent xmlns:mc="http://schemas.openxmlformats.org/markup-compatibility/2006" xmlns:a14="http://schemas.microsoft.com/office/drawing/2010/main">
        <mc:Choice Requires="a14">
          <p:sp>
            <p:nvSpPr>
              <p:cNvPr id="7" name="TextBox 39"/>
              <p:cNvSpPr txBox="1"/>
              <p:nvPr/>
            </p:nvSpPr>
            <p:spPr>
              <a:xfrm>
                <a:off x="11118" y="609600"/>
                <a:ext cx="9132882" cy="5755422"/>
              </a:xfrm>
              <a:prstGeom prst="rect">
                <a:avLst/>
              </a:prstGeom>
              <a:noFill/>
            </p:spPr>
            <p:txBody>
              <a:bodyPr wrap="square" rtlCol="0">
                <a:spAutoFit/>
              </a:bodyPr>
              <a:lstStyle/>
              <a:p>
                <a:pPr marL="179388" indent="-179388" algn="just">
                  <a:buFont typeface="Wingdings" pitchFamily="2" charset="2"/>
                  <a:buChar char="§"/>
                </a:pPr>
                <a:r>
                  <a:rPr lang="es-CL" sz="1600" dirty="0"/>
                  <a:t>Los árboles binarios nos sirven para manejar los datos en </a:t>
                </a:r>
                <a:r>
                  <a:rPr lang="es-CL" sz="1600" b="1" dirty="0">
                    <a:solidFill>
                      <a:srgbClr val="C00000"/>
                    </a:solidFill>
                  </a:rPr>
                  <a:t>forma recursiva</a:t>
                </a:r>
                <a:r>
                  <a:rPr lang="es-CL" sz="1600" dirty="0"/>
                  <a:t>.</a:t>
                </a:r>
              </a:p>
              <a:p>
                <a:pPr marL="179388" indent="-179388" algn="just">
                  <a:buFont typeface="Wingdings" pitchFamily="2" charset="2"/>
                  <a:buChar char="§"/>
                </a:pPr>
                <a:endParaRPr lang="es-CL" sz="1600" dirty="0"/>
              </a:p>
              <a:p>
                <a:pPr marL="179388" indent="-179388" algn="just">
                  <a:buFont typeface="Wingdings" pitchFamily="2" charset="2"/>
                  <a:buChar char="§"/>
                </a:pPr>
                <a:r>
                  <a:rPr lang="es-CL" sz="1600" dirty="0"/>
                  <a:t>La forma de representarlos más comúnmente, es la representación </a:t>
                </a:r>
                <a:r>
                  <a:rPr lang="es-CL" sz="1600" b="1" dirty="0">
                    <a:solidFill>
                      <a:srgbClr val="C00000"/>
                    </a:solidFill>
                  </a:rPr>
                  <a:t>dinámica</a:t>
                </a:r>
                <a:r>
                  <a:rPr lang="es-CL" sz="1600" dirty="0"/>
                  <a:t>.</a:t>
                </a:r>
              </a:p>
              <a:p>
                <a:pPr marL="179388" indent="-179388" algn="just">
                  <a:buFont typeface="Wingdings" pitchFamily="2" charset="2"/>
                  <a:buChar char="§"/>
                </a:pPr>
                <a:endParaRPr lang="es-CL" sz="1600" dirty="0"/>
              </a:p>
              <a:p>
                <a:pPr marL="179388" indent="-179388" algn="just">
                  <a:buFont typeface="Wingdings" pitchFamily="2" charset="2"/>
                  <a:buChar char="§"/>
                </a:pPr>
                <a:r>
                  <a:rPr lang="es-CL" sz="1600" dirty="0"/>
                  <a:t>Todos los algoritmos sobre AB que implican recorrerlos, son </a:t>
                </a:r>
                <a:r>
                  <a:rPr lang="es-CL" sz="1600" b="1" dirty="0">
                    <a:solidFill>
                      <a:srgbClr val="C00000"/>
                    </a:solidFill>
                  </a:rPr>
                  <a:t>recursivos</a:t>
                </a:r>
                <a:r>
                  <a:rPr lang="es-CL" sz="1600" dirty="0"/>
                  <a:t>. </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dirty="0"/>
                  <a:t>Éstos algoritmos son </a:t>
                </a:r>
                <a:r>
                  <a:rPr lang="es-ES" sz="1600" b="1" dirty="0">
                    <a:solidFill>
                      <a:srgbClr val="C00000"/>
                    </a:solidFill>
                  </a:rPr>
                  <a:t>más simples </a:t>
                </a:r>
                <a:r>
                  <a:rPr lang="es-ES" sz="1600" dirty="0"/>
                  <a:t>de implementar que los equivalentes iterativos.</a:t>
                </a:r>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dirty="0"/>
                  <a:t>Si los árboles están ordenados </a:t>
                </a:r>
                <a:r>
                  <a:rPr lang="es-ES" sz="1600" b="1" dirty="0"/>
                  <a:t>y balanceados (AVL)</a:t>
                </a:r>
                <a:r>
                  <a:rPr lang="es-ES" sz="1600" dirty="0"/>
                  <a:t>, se consigue la mayor eficiencia posible en la administración de su información, teniendo como peor caso un orden </a:t>
                </a:r>
                <a:r>
                  <a:rPr lang="es-ES" sz="1600" b="1" dirty="0">
                    <a:solidFill>
                      <a:srgbClr val="C00000"/>
                    </a:solidFill>
                  </a:rPr>
                  <a:t>O(</a:t>
                </a:r>
                <a14:m>
                  <m:oMath xmlns:m="http://schemas.openxmlformats.org/officeDocument/2006/math">
                    <m:func>
                      <m:funcPr>
                        <m:ctrlPr>
                          <a:rPr lang="es-ES" sz="1600" b="1" i="1" smtClean="0">
                            <a:solidFill>
                              <a:srgbClr val="C00000"/>
                            </a:solidFill>
                            <a:latin typeface="Cambria Math" panose="02040503050406030204" pitchFamily="18" charset="0"/>
                          </a:rPr>
                        </m:ctrlPr>
                      </m:funcPr>
                      <m:fName>
                        <m:sSub>
                          <m:sSubPr>
                            <m:ctrlPr>
                              <a:rPr lang="es-ES" sz="1600" b="1" i="1" smtClean="0">
                                <a:solidFill>
                                  <a:srgbClr val="C00000"/>
                                </a:solidFill>
                                <a:latin typeface="Cambria Math" panose="02040503050406030204" pitchFamily="18" charset="0"/>
                              </a:rPr>
                            </m:ctrlPr>
                          </m:sSubPr>
                          <m:e>
                            <m:r>
                              <a:rPr lang="es-ES" sz="1600" b="1" i="0" smtClean="0">
                                <a:solidFill>
                                  <a:srgbClr val="C00000"/>
                                </a:solidFill>
                                <a:latin typeface="Cambria Math" panose="02040503050406030204" pitchFamily="18" charset="0"/>
                              </a:rPr>
                              <m:t>𝐥𝐨𝐠</m:t>
                            </m:r>
                          </m:e>
                          <m:sub>
                            <m:r>
                              <a:rPr lang="es-ES" sz="1600" b="1" i="1" smtClean="0">
                                <a:solidFill>
                                  <a:srgbClr val="C00000"/>
                                </a:solidFill>
                                <a:latin typeface="Cambria Math" panose="02040503050406030204" pitchFamily="18" charset="0"/>
                              </a:rPr>
                              <m:t>𝟐</m:t>
                            </m:r>
                          </m:sub>
                        </m:sSub>
                      </m:fName>
                      <m:e>
                        <m:r>
                          <a:rPr lang="es-ES" sz="1600" b="1" i="1" smtClean="0">
                            <a:solidFill>
                              <a:srgbClr val="C00000"/>
                            </a:solidFill>
                            <a:latin typeface="Cambria Math" panose="02040503050406030204" pitchFamily="18" charset="0"/>
                          </a:rPr>
                          <m:t>𝒏</m:t>
                        </m:r>
                      </m:e>
                    </m:func>
                  </m:oMath>
                </a14:m>
                <a:r>
                  <a:rPr lang="es-ES" sz="1600" b="1" dirty="0">
                    <a:solidFill>
                      <a:srgbClr val="C00000"/>
                    </a:solidFill>
                  </a:rPr>
                  <a:t>)</a:t>
                </a:r>
                <a:endParaRPr lang="es-ES" sz="1600" b="1" dirty="0"/>
              </a:p>
              <a:p>
                <a:pPr marL="179388" indent="-179388" algn="just">
                  <a:buFont typeface="Wingdings" pitchFamily="2" charset="2"/>
                  <a:buChar char="§"/>
                </a:pPr>
                <a:endParaRPr lang="es-ES" sz="1600" dirty="0"/>
              </a:p>
              <a:p>
                <a:pPr marL="179388" indent="-179388" algn="just">
                  <a:buFont typeface="Wingdings" pitchFamily="2" charset="2"/>
                  <a:buChar char="§"/>
                </a:pPr>
                <a:r>
                  <a:rPr lang="es-ES" sz="1600" dirty="0"/>
                  <a:t>En la literatura a los ABO también se les conoce como </a:t>
                </a:r>
                <a:r>
                  <a:rPr lang="es-ES" sz="1600" b="1" dirty="0">
                    <a:solidFill>
                      <a:srgbClr val="C00000"/>
                    </a:solidFill>
                  </a:rPr>
                  <a:t>Árboles Binarios de Búsqueda </a:t>
                </a:r>
                <a:r>
                  <a:rPr lang="es-ES" sz="1600" dirty="0"/>
                  <a:t>(ABB </a:t>
                </a:r>
                <a:r>
                  <a:rPr lang="es-ES" sz="1600" dirty="0" err="1"/>
                  <a:t>ó</a:t>
                </a:r>
                <a:r>
                  <a:rPr lang="es-ES" sz="1600" dirty="0"/>
                  <a:t> </a:t>
                </a:r>
                <a:r>
                  <a:rPr lang="es-ES" sz="1600" i="1" dirty="0"/>
                  <a:t>BST</a:t>
                </a:r>
                <a:r>
                  <a:rPr lang="es-ES" sz="1600" dirty="0"/>
                  <a:t>).</a:t>
                </a:r>
                <a:endParaRPr lang="es-CL" sz="1600" dirty="0"/>
              </a:p>
              <a:p>
                <a:pPr marL="179388" indent="-179388" algn="just">
                  <a:buFont typeface="Wingdings" pitchFamily="2" charset="2"/>
                  <a:buChar char="§"/>
                </a:pPr>
                <a:endParaRPr lang="es-CL" sz="1600" dirty="0"/>
              </a:p>
              <a:p>
                <a:pPr marL="179388" indent="-179388" algn="just">
                  <a:buFont typeface="Wingdings" pitchFamily="2" charset="2"/>
                  <a:buChar char="§"/>
                </a:pPr>
                <a:r>
                  <a:rPr lang="es-CL" sz="1600" dirty="0"/>
                  <a:t>Existen árboles con más hijos. Generalizando se les llama </a:t>
                </a:r>
                <a:r>
                  <a:rPr lang="es-CL" sz="1600" b="1" dirty="0"/>
                  <a:t>árboles n-arios</a:t>
                </a:r>
                <a:r>
                  <a:rPr lang="es-CL" sz="1600" dirty="0"/>
                  <a:t>. Sin embargo, se ha investigado y concluido que es más eficiente transformarlos a binarios.</a:t>
                </a:r>
              </a:p>
              <a:p>
                <a:pPr marL="179388" indent="-179388" algn="just">
                  <a:buFont typeface="Wingdings" pitchFamily="2" charset="2"/>
                  <a:buChar char="§"/>
                </a:pPr>
                <a:endParaRPr lang="es-CL" sz="1600" dirty="0"/>
              </a:p>
              <a:p>
                <a:pPr algn="just"/>
                <a:r>
                  <a:rPr lang="es-ES" sz="1600" dirty="0"/>
                  <a:t>(Si quieres conocer la forma de hacerlo revisa el siguiente enlace:</a:t>
                </a:r>
              </a:p>
              <a:p>
                <a:pPr algn="just"/>
                <a:r>
                  <a:rPr lang="es-ES" sz="1600" dirty="0"/>
                  <a:t> </a:t>
                </a:r>
                <a:r>
                  <a:rPr lang="es-ES" sz="1600" dirty="0">
                    <a:hlinkClick r:id="rId2"/>
                  </a:rPr>
                  <a:t>https://es.wikipedia.org/wiki/%C3%81rbol_binario#Codificaci%C3%B3n_de_%C3%A1rboles_n-arios_como_%C3%A1rboles_binarios</a:t>
                </a:r>
                <a:endParaRPr lang="es-ES" sz="1600" dirty="0"/>
              </a:p>
              <a:p>
                <a:pPr algn="just"/>
                <a:endParaRPr lang="es-ES" sz="1600" dirty="0"/>
              </a:p>
              <a:p>
                <a:pPr marL="179388" indent="-179388" algn="just">
                  <a:buFont typeface="Wingdings" pitchFamily="2" charset="2"/>
                  <a:buChar char="§"/>
                </a:pPr>
                <a:r>
                  <a:rPr lang="es-ES" sz="1600" dirty="0"/>
                  <a:t>Algunas aplicaciones de los AB son:</a:t>
                </a:r>
              </a:p>
              <a:p>
                <a:pPr marL="636588" lvl="1" indent="-179388" algn="just">
                  <a:buFont typeface="Wingdings" pitchFamily="2" charset="2"/>
                  <a:buChar char="§"/>
                </a:pPr>
                <a:r>
                  <a:rPr lang="es-ES" sz="1600" b="1" dirty="0"/>
                  <a:t>Representación de modelos jerárquicos:</a:t>
                </a:r>
                <a:r>
                  <a:rPr lang="es-ES" sz="1600" dirty="0"/>
                  <a:t> por ejemplo, la estructura de archivos y carpetas, o bien la representación de organigramas de usuarios.</a:t>
                </a:r>
                <a:endParaRPr lang="es-CL" sz="1600" dirty="0"/>
              </a:p>
            </p:txBody>
          </p:sp>
        </mc:Choice>
        <mc:Fallback xmlns="">
          <p:sp>
            <p:nvSpPr>
              <p:cNvPr id="7" name="TextBox 39"/>
              <p:cNvSpPr txBox="1">
                <a:spLocks noRot="1" noChangeAspect="1" noMove="1" noResize="1" noEditPoints="1" noAdjustHandles="1" noChangeArrowheads="1" noChangeShapeType="1" noTextEdit="1"/>
              </p:cNvSpPr>
              <p:nvPr/>
            </p:nvSpPr>
            <p:spPr>
              <a:xfrm>
                <a:off x="11118" y="609600"/>
                <a:ext cx="9132882" cy="5755422"/>
              </a:xfrm>
              <a:prstGeom prst="rect">
                <a:avLst/>
              </a:prstGeom>
              <a:blipFill>
                <a:blip r:embed="rId3"/>
                <a:stretch>
                  <a:fillRect l="-401" t="-318" r="-334" b="-424"/>
                </a:stretch>
              </a:blipFill>
            </p:spPr>
            <p:txBody>
              <a:bodyPr/>
              <a:lstStyle/>
              <a:p>
                <a:r>
                  <a:rPr lang="es-CL">
                    <a:noFill/>
                  </a:rPr>
                  <a:t> </a:t>
                </a:r>
              </a:p>
            </p:txBody>
          </p:sp>
        </mc:Fallback>
      </mc:AlternateContent>
    </p:spTree>
    <p:extLst>
      <p:ext uri="{BB962C8B-B14F-4D97-AF65-F5344CB8AC3E}">
        <p14:creationId xmlns:p14="http://schemas.microsoft.com/office/powerpoint/2010/main" val="192371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p:cNvSpPr txBox="1">
            <a:spLocks/>
          </p:cNvSpPr>
          <p:nvPr/>
        </p:nvSpPr>
        <p:spPr>
          <a:xfrm>
            <a:off x="0" y="0"/>
            <a:ext cx="91440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2400" b="1" dirty="0">
                <a:solidFill>
                  <a:srgbClr val="0070C0"/>
                </a:solidFill>
              </a:rPr>
              <a:t>… Resumiendo</a:t>
            </a:r>
            <a:endParaRPr lang="es-CL" sz="2400" b="1" i="1" dirty="0">
              <a:solidFill>
                <a:srgbClr val="0070C0"/>
              </a:solidFill>
            </a:endParaRPr>
          </a:p>
        </p:txBody>
      </p:sp>
      <p:sp>
        <p:nvSpPr>
          <p:cNvPr id="7" name="TextBox 39"/>
          <p:cNvSpPr txBox="1"/>
          <p:nvPr/>
        </p:nvSpPr>
        <p:spPr>
          <a:xfrm>
            <a:off x="11118" y="609600"/>
            <a:ext cx="9132882" cy="3662541"/>
          </a:xfrm>
          <a:prstGeom prst="rect">
            <a:avLst/>
          </a:prstGeom>
          <a:noFill/>
        </p:spPr>
        <p:txBody>
          <a:bodyPr wrap="square" rtlCol="0">
            <a:spAutoFit/>
          </a:bodyPr>
          <a:lstStyle/>
          <a:p>
            <a:pPr marL="179388" indent="-179388" algn="just">
              <a:buFont typeface="Wingdings" pitchFamily="2" charset="2"/>
              <a:buChar char="§"/>
            </a:pPr>
            <a:r>
              <a:rPr lang="es-ES" sz="1600" dirty="0"/>
              <a:t>Algunas aplicaciones de los AB son: (Continuación)</a:t>
            </a:r>
          </a:p>
          <a:p>
            <a:pPr marL="179388" indent="-179388" algn="just">
              <a:buFont typeface="Wingdings" pitchFamily="2" charset="2"/>
              <a:buChar char="§"/>
            </a:pPr>
            <a:endParaRPr lang="es-ES" sz="800" dirty="0"/>
          </a:p>
          <a:p>
            <a:pPr marL="636588" lvl="1" indent="-179388" algn="just">
              <a:buFont typeface="Wingdings" pitchFamily="2" charset="2"/>
              <a:buChar char="§"/>
            </a:pPr>
            <a:r>
              <a:rPr lang="es-ES" sz="1600" b="1" dirty="0"/>
              <a:t>Optimización de búsqueda de datos mediante índices:</a:t>
            </a:r>
            <a:r>
              <a:rPr lang="es-ES" sz="1600" dirty="0"/>
              <a:t> los primeros sistemas de archivos de datos y posteriormente los motores de bases de datos implementaron índices para optimizar la búsqueda de un registro mediante claves, usando un tipo de árboles.</a:t>
            </a:r>
          </a:p>
          <a:p>
            <a:pPr marL="636588" lvl="1" indent="-179388" algn="just">
              <a:buFont typeface="Wingdings" pitchFamily="2" charset="2"/>
              <a:buChar char="§"/>
            </a:pPr>
            <a:endParaRPr lang="es-ES" sz="800" dirty="0"/>
          </a:p>
          <a:p>
            <a:pPr marL="636588" lvl="1" indent="-179388" algn="just">
              <a:buFont typeface="Wingdings" pitchFamily="2" charset="2"/>
              <a:buChar char="§"/>
            </a:pPr>
            <a:r>
              <a:rPr lang="es-ES" sz="1600" dirty="0"/>
              <a:t>Árboles sintácticos: usados por compiladores. </a:t>
            </a:r>
          </a:p>
          <a:p>
            <a:pPr marL="636588" lvl="1" indent="-179388" algn="just">
              <a:buFont typeface="Wingdings" pitchFamily="2" charset="2"/>
              <a:buChar char="§"/>
            </a:pPr>
            <a:endParaRPr lang="es-ES" sz="800" dirty="0"/>
          </a:p>
          <a:p>
            <a:pPr marL="636588" lvl="1" indent="-179388" algn="just">
              <a:buFont typeface="Wingdings" pitchFamily="2" charset="2"/>
              <a:buChar char="§"/>
            </a:pPr>
            <a:r>
              <a:rPr lang="es-ES" sz="1600" dirty="0"/>
              <a:t>Árboles de decisión: Con 2 alternativas de navegación.</a:t>
            </a:r>
          </a:p>
          <a:p>
            <a:pPr marL="636588" lvl="1" indent="-179388" algn="just">
              <a:buFont typeface="Wingdings" pitchFamily="2" charset="2"/>
              <a:buChar char="§"/>
            </a:pPr>
            <a:endParaRPr lang="es-ES" sz="800" dirty="0"/>
          </a:p>
          <a:p>
            <a:pPr marL="636588" lvl="1" indent="-179388" algn="just">
              <a:buFont typeface="Wingdings" pitchFamily="2" charset="2"/>
              <a:buChar char="§"/>
            </a:pPr>
            <a:r>
              <a:rPr lang="es-ES" sz="1600" dirty="0"/>
              <a:t>Puedes saber más en: </a:t>
            </a:r>
            <a:r>
              <a:rPr lang="es-ES" sz="1600" dirty="0">
                <a:hlinkClick r:id="rId2"/>
              </a:rPr>
              <a:t>https://www.ingenieradeideas.com/2015/11/aplicaciones-de-arbol-binario.html</a:t>
            </a:r>
            <a:endParaRPr lang="es-ES" sz="1600" dirty="0"/>
          </a:p>
          <a:p>
            <a:pPr marL="179388" indent="-179388" algn="just">
              <a:buFont typeface="Wingdings" pitchFamily="2" charset="2"/>
              <a:buChar char="§"/>
            </a:pPr>
            <a:endParaRPr lang="es-ES" sz="800" dirty="0"/>
          </a:p>
          <a:p>
            <a:pPr marL="179388" indent="-179388" algn="just">
              <a:buFont typeface="Wingdings" pitchFamily="2" charset="2"/>
              <a:buChar char="§"/>
            </a:pPr>
            <a:r>
              <a:rPr lang="es-ES" sz="1600" dirty="0"/>
              <a:t>Una variación útil en el almacenamiento de los AB, es el manejo de la dirección del padre de cada nodo (para la raíz del AB, este valor sería NULL). De esta manera el AB se representaría así:</a:t>
            </a:r>
          </a:p>
          <a:p>
            <a:pPr marL="179388" indent="-179388" algn="just">
              <a:buFont typeface="Wingdings" pitchFamily="2" charset="2"/>
              <a:buChar char="§"/>
            </a:pPr>
            <a:endParaRPr lang="es-ES" sz="1600" dirty="0"/>
          </a:p>
          <a:p>
            <a:pPr marL="179388" indent="-179388" algn="just">
              <a:buFont typeface="Wingdings" pitchFamily="2" charset="2"/>
              <a:buChar char="§"/>
            </a:pPr>
            <a:endParaRPr lang="es-CL" sz="1600" dirty="0"/>
          </a:p>
        </p:txBody>
      </p:sp>
      <p:grpSp>
        <p:nvGrpSpPr>
          <p:cNvPr id="3" name="Grupo 2">
            <a:extLst>
              <a:ext uri="{FF2B5EF4-FFF2-40B4-BE49-F238E27FC236}">
                <a16:creationId xmlns:a16="http://schemas.microsoft.com/office/drawing/2014/main" id="{BE6C9E13-68A2-4274-B374-901BC1B3E519}"/>
              </a:ext>
            </a:extLst>
          </p:cNvPr>
          <p:cNvGrpSpPr/>
          <p:nvPr/>
        </p:nvGrpSpPr>
        <p:grpSpPr>
          <a:xfrm>
            <a:off x="838200" y="3733800"/>
            <a:ext cx="3657599" cy="2595396"/>
            <a:chOff x="3048001" y="4003416"/>
            <a:chExt cx="3657599" cy="259539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1" y="4003416"/>
              <a:ext cx="3495674" cy="2595396"/>
            </a:xfrm>
            <a:prstGeom prst="rect">
              <a:avLst/>
            </a:prstGeom>
          </p:spPr>
        </p:pic>
        <p:sp>
          <p:nvSpPr>
            <p:cNvPr id="5" name="Rectángulo 4"/>
            <p:cNvSpPr/>
            <p:nvPr/>
          </p:nvSpPr>
          <p:spPr>
            <a:xfrm>
              <a:off x="5638800" y="4114800"/>
              <a:ext cx="1066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8" name="Rectángulo 7">
            <a:extLst>
              <a:ext uri="{FF2B5EF4-FFF2-40B4-BE49-F238E27FC236}">
                <a16:creationId xmlns:a16="http://schemas.microsoft.com/office/drawing/2014/main" id="{8A8DEFA4-8D84-4A31-8FAC-78449F35A24C}"/>
              </a:ext>
            </a:extLst>
          </p:cNvPr>
          <p:cNvSpPr/>
          <p:nvPr/>
        </p:nvSpPr>
        <p:spPr>
          <a:xfrm>
            <a:off x="4571998" y="3810000"/>
            <a:ext cx="2819402" cy="1384995"/>
          </a:xfrm>
          <a:prstGeom prst="rect">
            <a:avLst/>
          </a:prstGeom>
        </p:spPr>
        <p:txBody>
          <a:bodyPr wrap="square">
            <a:spAutoFit/>
          </a:bodyPr>
          <a:lstStyle/>
          <a:p>
            <a:r>
              <a:rPr lang="es-CL" sz="1400" b="1" dirty="0" err="1">
                <a:solidFill>
                  <a:srgbClr val="0000FF"/>
                </a:solidFill>
                <a:latin typeface="Courier New" panose="02070309020205020404" pitchFamily="49" charset="0"/>
                <a:cs typeface="Courier New" panose="02070309020205020404" pitchFamily="49" charset="0"/>
              </a:rPr>
              <a:t>struct</a:t>
            </a:r>
            <a:r>
              <a:rPr lang="es-CL" sz="1400" b="1" dirty="0">
                <a:latin typeface="Courier New" panose="02070309020205020404" pitchFamily="49" charset="0"/>
                <a:cs typeface="Courier New" panose="02070309020205020404" pitchFamily="49" charset="0"/>
              </a:rPr>
              <a:t> nodo</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latin typeface="Courier New" panose="02070309020205020404" pitchFamily="49" charset="0"/>
                <a:cs typeface="Courier New" panose="02070309020205020404" pitchFamily="49" charset="0"/>
              </a:rPr>
              <a:t>tipoDato</a:t>
            </a:r>
            <a:r>
              <a:rPr lang="es-CL" sz="1400" dirty="0">
                <a:latin typeface="Courier New" panose="02070309020205020404" pitchFamily="49" charset="0"/>
                <a:cs typeface="Courier New" panose="02070309020205020404" pitchFamily="49" charset="0"/>
              </a:rPr>
              <a:t> </a:t>
            </a:r>
            <a:r>
              <a:rPr lang="es-CL" sz="1400" b="1" dirty="0" err="1">
                <a:latin typeface="Courier New" panose="02070309020205020404" pitchFamily="49" charset="0"/>
                <a:cs typeface="Courier New" panose="02070309020205020404" pitchFamily="49" charset="0"/>
              </a:rPr>
              <a:t>info</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solidFill>
                  <a:srgbClr val="0000FF"/>
                </a:solidFill>
                <a:latin typeface="Courier New" panose="02070309020205020404" pitchFamily="49" charset="0"/>
                <a:cs typeface="Courier New" panose="02070309020205020404" pitchFamily="49" charset="0"/>
              </a:rPr>
              <a:t>struct</a:t>
            </a:r>
            <a:r>
              <a:rPr lang="es-CL" sz="1400" dirty="0">
                <a:latin typeface="Courier New" panose="02070309020205020404" pitchFamily="49" charset="0"/>
                <a:cs typeface="Courier New" panose="02070309020205020404" pitchFamily="49" charset="0"/>
              </a:rPr>
              <a:t> nodo </a:t>
            </a:r>
            <a:r>
              <a:rPr lang="es-CL" sz="1400" dirty="0">
                <a:solidFill>
                  <a:srgbClr val="FF0000"/>
                </a:solidFill>
                <a:latin typeface="Courier New" panose="02070309020205020404" pitchFamily="49" charset="0"/>
                <a:cs typeface="Courier New" panose="02070309020205020404" pitchFamily="49" charset="0"/>
              </a:rPr>
              <a:t>*</a:t>
            </a:r>
            <a:r>
              <a:rPr lang="es-CL" sz="1400" b="1" dirty="0" err="1">
                <a:latin typeface="Courier New" panose="02070309020205020404" pitchFamily="49" charset="0"/>
                <a:cs typeface="Courier New" panose="02070309020205020404" pitchFamily="49" charset="0"/>
              </a:rPr>
              <a:t>izq</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solidFill>
                  <a:srgbClr val="0000FF"/>
                </a:solidFill>
                <a:latin typeface="Courier New" panose="02070309020205020404" pitchFamily="49" charset="0"/>
                <a:cs typeface="Courier New" panose="02070309020205020404" pitchFamily="49" charset="0"/>
              </a:rPr>
              <a:t>struct</a:t>
            </a:r>
            <a:r>
              <a:rPr lang="es-CL" sz="1400" dirty="0">
                <a:latin typeface="Courier New" panose="02070309020205020404" pitchFamily="49" charset="0"/>
                <a:cs typeface="Courier New" panose="02070309020205020404" pitchFamily="49" charset="0"/>
              </a:rPr>
              <a:t> nodo </a:t>
            </a:r>
            <a:r>
              <a:rPr lang="es-CL" sz="1400" dirty="0">
                <a:solidFill>
                  <a:srgbClr val="FF0000"/>
                </a:solidFill>
                <a:latin typeface="Courier New" panose="02070309020205020404" pitchFamily="49" charset="0"/>
                <a:cs typeface="Courier New" panose="02070309020205020404" pitchFamily="49" charset="0"/>
              </a:rPr>
              <a:t>*</a:t>
            </a:r>
            <a:r>
              <a:rPr lang="es-CL" sz="1400" b="1" dirty="0" err="1">
                <a:latin typeface="Courier New" panose="02070309020205020404" pitchFamily="49" charset="0"/>
                <a:cs typeface="Courier New" panose="02070309020205020404" pitchFamily="49" charset="0"/>
              </a:rPr>
              <a:t>der</a:t>
            </a:r>
            <a:r>
              <a:rPr lang="es-CL" sz="1400" dirty="0">
                <a:solidFill>
                  <a:srgbClr val="FF0000"/>
                </a:solidFill>
                <a:latin typeface="Courier New" panose="02070309020205020404" pitchFamily="49" charset="0"/>
                <a:cs typeface="Courier New" panose="02070309020205020404" pitchFamily="49" charset="0"/>
              </a:rPr>
              <a:t>;</a:t>
            </a:r>
          </a:p>
          <a:p>
            <a:r>
              <a:rPr lang="es-CL" sz="1400" dirty="0">
                <a:latin typeface="Courier New" panose="02070309020205020404" pitchFamily="49" charset="0"/>
                <a:cs typeface="Courier New" panose="02070309020205020404" pitchFamily="49" charset="0"/>
              </a:rPr>
              <a:t>    </a:t>
            </a:r>
            <a:r>
              <a:rPr lang="es-CL" sz="1400" dirty="0" err="1">
                <a:solidFill>
                  <a:srgbClr val="0000FF"/>
                </a:solidFill>
                <a:latin typeface="Courier New" panose="02070309020205020404" pitchFamily="49" charset="0"/>
                <a:cs typeface="Courier New" panose="02070309020205020404" pitchFamily="49" charset="0"/>
              </a:rPr>
              <a:t>struct</a:t>
            </a:r>
            <a:r>
              <a:rPr lang="es-CL" sz="1400" dirty="0">
                <a:latin typeface="Courier New" panose="02070309020205020404" pitchFamily="49" charset="0"/>
                <a:cs typeface="Courier New" panose="02070309020205020404" pitchFamily="49" charset="0"/>
              </a:rPr>
              <a:t> nodo </a:t>
            </a:r>
            <a:r>
              <a:rPr lang="es-CL" sz="1400" dirty="0">
                <a:solidFill>
                  <a:srgbClr val="FF0000"/>
                </a:solidFill>
                <a:latin typeface="Courier New" panose="02070309020205020404" pitchFamily="49" charset="0"/>
                <a:cs typeface="Courier New" panose="02070309020205020404" pitchFamily="49" charset="0"/>
              </a:rPr>
              <a:t>*</a:t>
            </a:r>
            <a:r>
              <a:rPr lang="es-CL" sz="1400" b="1" dirty="0">
                <a:latin typeface="Courier New" panose="02070309020205020404" pitchFamily="49" charset="0"/>
                <a:cs typeface="Courier New" panose="02070309020205020404" pitchFamily="49" charset="0"/>
              </a:rPr>
              <a:t>padre</a:t>
            </a:r>
            <a:r>
              <a:rPr lang="es-CL" sz="1400" dirty="0">
                <a:solidFill>
                  <a:srgbClr val="FF0000"/>
                </a:solidFill>
                <a:latin typeface="Courier New" panose="02070309020205020404" pitchFamily="49" charset="0"/>
                <a:cs typeface="Courier New" panose="02070309020205020404" pitchFamily="49" charset="0"/>
              </a:rPr>
              <a:t>;</a:t>
            </a:r>
          </a:p>
          <a:p>
            <a:r>
              <a:rPr lang="es-E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41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a:bodyPr>
          <a:lstStyle/>
          <a:p>
            <a:r>
              <a:rPr lang="es-ES" cap="small" dirty="0"/>
              <a:t>Apunte Nº7</a:t>
            </a:r>
            <a:br>
              <a:rPr lang="es-CL" dirty="0"/>
            </a:br>
            <a:r>
              <a:rPr lang="es-CL" b="1" cap="small" dirty="0"/>
              <a:t>Estructuras de Datos Recursivas</a:t>
            </a:r>
            <a:endParaRPr lang="es-CL" dirty="0"/>
          </a:p>
        </p:txBody>
      </p:sp>
      <p:sp>
        <p:nvSpPr>
          <p:cNvPr id="3" name="Subtitle 2"/>
          <p:cNvSpPr>
            <a:spLocks noGrp="1"/>
          </p:cNvSpPr>
          <p:nvPr>
            <p:ph type="subTitle" idx="1"/>
          </p:nvPr>
        </p:nvSpPr>
        <p:spPr>
          <a:xfrm>
            <a:off x="1219200" y="5638800"/>
            <a:ext cx="6400800" cy="914400"/>
          </a:xfrm>
        </p:spPr>
        <p:txBody>
          <a:bodyPr>
            <a:normAutofit/>
          </a:bodyPr>
          <a:lstStyle/>
          <a:p>
            <a:r>
              <a:rPr lang="es-CL" sz="1800" dirty="0">
                <a:solidFill>
                  <a:schemeClr val="tx1"/>
                </a:solidFill>
              </a:rPr>
              <a:t>Irene </a:t>
            </a:r>
            <a:r>
              <a:rPr lang="es-CL" sz="1800" dirty="0" err="1">
                <a:solidFill>
                  <a:schemeClr val="tx1"/>
                </a:solidFill>
              </a:rPr>
              <a:t>Zuccar</a:t>
            </a:r>
            <a:r>
              <a:rPr lang="es-CL" sz="1800" dirty="0">
                <a:solidFill>
                  <a:schemeClr val="tx1"/>
                </a:solidFill>
              </a:rPr>
              <a:t> </a:t>
            </a:r>
            <a:r>
              <a:rPr lang="es-CL" sz="1800" dirty="0" err="1">
                <a:solidFill>
                  <a:schemeClr val="tx1"/>
                </a:solidFill>
              </a:rPr>
              <a:t>Parrini</a:t>
            </a:r>
            <a:endParaRPr lang="es-CL" sz="1800" dirty="0">
              <a:solidFill>
                <a:schemeClr val="tx1"/>
              </a:solidFill>
            </a:endParaRPr>
          </a:p>
          <a:p>
            <a:r>
              <a:rPr lang="es-CL" sz="1800">
                <a:solidFill>
                  <a:schemeClr val="tx1"/>
                </a:solidFill>
              </a:rPr>
              <a:t>2023</a:t>
            </a:r>
            <a:endParaRPr lang="es-CL" sz="1800" dirty="0">
              <a:solidFill>
                <a:schemeClr val="tx1"/>
              </a:solidFill>
            </a:endParaRPr>
          </a:p>
        </p:txBody>
      </p:sp>
      <p:sp>
        <p:nvSpPr>
          <p:cNvPr id="4" name="Subtitle 2"/>
          <p:cNvSpPr txBox="1">
            <a:spLocks/>
          </p:cNvSpPr>
          <p:nvPr/>
        </p:nvSpPr>
        <p:spPr>
          <a:xfrm>
            <a:off x="1371600" y="3886200"/>
            <a:ext cx="6400800" cy="762000"/>
          </a:xfrm>
          <a:prstGeom prst="rect">
            <a:avLst/>
          </a:prstGeom>
        </p:spPr>
        <p:txBody>
          <a:bodyPr vert="horz" lIns="91440" tIns="45720" rIns="91440" bIns="45720" rtlCol="0">
            <a:normAutofit/>
          </a:bodyPr>
          <a:lstStyle/>
          <a:p>
            <a:pPr lvl="0" algn="ctr">
              <a:spcBef>
                <a:spcPct val="20000"/>
              </a:spcBef>
              <a:defRPr/>
            </a:pPr>
            <a:r>
              <a:rPr lang="es-CL" sz="3200" i="1" dirty="0">
                <a:solidFill>
                  <a:schemeClr val="tx1">
                    <a:tint val="75000"/>
                  </a:schemeClr>
                </a:solidFill>
              </a:rPr>
              <a:t>Algoritmos y Estructuras de Datos</a:t>
            </a:r>
            <a:endParaRPr kumimoji="0" lang="es-CL"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0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70" y="193470"/>
            <a:ext cx="1116430" cy="110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100428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280" name="CuadroTexto 279"/>
          <p:cNvSpPr txBox="1"/>
          <p:nvPr/>
        </p:nvSpPr>
        <p:spPr>
          <a:xfrm>
            <a:off x="42332" y="101878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4572000" y="990600"/>
            <a:ext cx="0" cy="58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7" name="CuadroTexto 336"/>
          <p:cNvSpPr txBox="1"/>
          <p:nvPr/>
        </p:nvSpPr>
        <p:spPr>
          <a:xfrm>
            <a:off x="42333" y="1018781"/>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1</a:t>
            </a:r>
          </a:p>
        </p:txBody>
      </p:sp>
      <p:cxnSp>
        <p:nvCxnSpPr>
          <p:cNvPr id="500" name="Conector recto 499"/>
          <p:cNvCxnSpPr/>
          <p:nvPr/>
        </p:nvCxnSpPr>
        <p:spPr>
          <a:xfrm rot="5400000">
            <a:off x="4554000" y="-3595875"/>
            <a:ext cx="0" cy="91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29106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04800" y="28956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791" name="CuadroTexto 790"/>
          <p:cNvSpPr txBox="1"/>
          <p:nvPr/>
        </p:nvSpPr>
        <p:spPr>
          <a:xfrm>
            <a:off x="1129181" y="4036615"/>
            <a:ext cx="276039" cy="307777"/>
          </a:xfrm>
          <a:prstGeom prst="rect">
            <a:avLst/>
          </a:prstGeom>
          <a:noFill/>
          <a:ln>
            <a:noFill/>
          </a:ln>
        </p:spPr>
        <p:txBody>
          <a:bodyPr wrap="none" rtlCol="0">
            <a:spAutoFit/>
          </a:bodyPr>
          <a:lstStyle/>
          <a:p>
            <a:pPr algn="ctr"/>
            <a:r>
              <a:rPr lang="es-CL" sz="1400" b="1" dirty="0">
                <a:solidFill>
                  <a:srgbClr val="00B0F0"/>
                </a:solidFill>
              </a:rPr>
              <a:t>2</a:t>
            </a:r>
          </a:p>
        </p:txBody>
      </p:sp>
      <p:sp>
        <p:nvSpPr>
          <p:cNvPr id="792" name="Cerrar llave 791"/>
          <p:cNvSpPr/>
          <p:nvPr/>
        </p:nvSpPr>
        <p:spPr>
          <a:xfrm rot="5400000">
            <a:off x="1213200" y="3212700"/>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793" name="CuadroTexto 792"/>
          <p:cNvSpPr txBox="1"/>
          <p:nvPr/>
        </p:nvSpPr>
        <p:spPr>
          <a:xfrm>
            <a:off x="4899464" y="1005778"/>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794" name="CuadroTexto 793"/>
          <p:cNvSpPr txBox="1"/>
          <p:nvPr/>
        </p:nvSpPr>
        <p:spPr>
          <a:xfrm>
            <a:off x="4648200" y="1020274"/>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sp>
        <p:nvSpPr>
          <p:cNvPr id="796" name="CuadroTexto 795"/>
          <p:cNvSpPr txBox="1"/>
          <p:nvPr/>
        </p:nvSpPr>
        <p:spPr>
          <a:xfrm>
            <a:off x="4648200" y="1020274"/>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7</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grpSp>
        <p:nvGrpSpPr>
          <p:cNvPr id="4" name="Grupo 3"/>
          <p:cNvGrpSpPr/>
          <p:nvPr/>
        </p:nvGrpSpPr>
        <p:grpSpPr>
          <a:xfrm>
            <a:off x="788708" y="994125"/>
            <a:ext cx="1450036" cy="1841761"/>
            <a:chOff x="788708" y="3188990"/>
            <a:chExt cx="1450036" cy="1841761"/>
          </a:xfrm>
        </p:grpSpPr>
        <p:grpSp>
          <p:nvGrpSpPr>
            <p:cNvPr id="703" name="Grupo 702"/>
            <p:cNvGrpSpPr/>
            <p:nvPr/>
          </p:nvGrpSpPr>
          <p:grpSpPr>
            <a:xfrm>
              <a:off x="788708" y="3188990"/>
              <a:ext cx="1450036" cy="1839398"/>
              <a:chOff x="3063944" y="3290301"/>
              <a:chExt cx="1450036" cy="1839398"/>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639" name="Straight Connector 102"/>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1" name="Grupo 700"/>
              <p:cNvGrpSpPr/>
              <p:nvPr/>
            </p:nvGrpSpPr>
            <p:grpSpPr>
              <a:xfrm>
                <a:off x="3578231" y="4886328"/>
                <a:ext cx="563617" cy="243371"/>
                <a:chOff x="3578231" y="4886328"/>
                <a:chExt cx="563617" cy="243371"/>
              </a:xfrm>
            </p:grpSpPr>
            <p:cxnSp>
              <p:nvCxnSpPr>
                <p:cNvPr id="640" name="Straight Connector 103"/>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3578231" y="5110197"/>
                  <a:ext cx="152400" cy="19502"/>
                  <a:chOff x="4731986" y="2756132"/>
                  <a:chExt cx="152400" cy="19050"/>
                </a:xfrm>
              </p:grpSpPr>
              <p:cxnSp>
                <p:nvCxnSpPr>
                  <p:cNvPr id="692" name="Straight Connector 50"/>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89" name="Straight Connector 50"/>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51"/>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1219200" y="3086100"/>
            <a:ext cx="832965" cy="792000"/>
          </a:xfrm>
          <a:prstGeom prst="rect">
            <a:avLst/>
          </a:prstGeom>
        </p:spPr>
      </p:pic>
      <p:pic>
        <p:nvPicPr>
          <p:cNvPr id="9" name="Imagen 8"/>
          <p:cNvPicPr>
            <a:picLocks noChangeAspect="1"/>
          </p:cNvPicPr>
          <p:nvPr/>
        </p:nvPicPr>
        <p:blipFill>
          <a:blip r:embed="rId3">
            <a:clrChange>
              <a:clrFrom>
                <a:srgbClr val="FFFFFF"/>
              </a:clrFrom>
              <a:clrTo>
                <a:srgbClr val="FFFFFF">
                  <a:alpha val="0"/>
                </a:srgbClr>
              </a:clrTo>
            </a:clrChange>
          </a:blip>
          <a:stretch>
            <a:fillRect/>
          </a:stretch>
        </p:blipFill>
        <p:spPr>
          <a:xfrm>
            <a:off x="3810000" y="3111601"/>
            <a:ext cx="402984" cy="540000"/>
          </a:xfrm>
          <a:prstGeom prst="rect">
            <a:avLst/>
          </a:prstGeom>
        </p:spPr>
      </p:pic>
      <p:pic>
        <p:nvPicPr>
          <p:cNvPr id="297" name="Imagen 296"/>
          <p:cNvPicPr>
            <a:picLocks noChangeAspect="1"/>
          </p:cNvPicPr>
          <p:nvPr/>
        </p:nvPicPr>
        <p:blipFill>
          <a:blip r:embed="rId2">
            <a:clrChange>
              <a:clrFrom>
                <a:srgbClr val="FFFFFF"/>
              </a:clrFrom>
              <a:clrTo>
                <a:srgbClr val="FFFFFF">
                  <a:alpha val="0"/>
                </a:srgbClr>
              </a:clrTo>
            </a:clrChange>
          </a:blip>
          <a:stretch>
            <a:fillRect/>
          </a:stretch>
        </p:blipFill>
        <p:spPr>
          <a:xfrm>
            <a:off x="5986000" y="1235404"/>
            <a:ext cx="832965" cy="792000"/>
          </a:xfrm>
          <a:prstGeom prst="rect">
            <a:avLst/>
          </a:prstGeom>
        </p:spPr>
      </p:pic>
      <p:sp>
        <p:nvSpPr>
          <p:cNvPr id="298" name="Rectangle 82"/>
          <p:cNvSpPr/>
          <p:nvPr/>
        </p:nvSpPr>
        <p:spPr>
          <a:xfrm>
            <a:off x="6398499" y="994125"/>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92" name="Flecha doblada hacia arriba 91"/>
          <p:cNvSpPr>
            <a:spLocks noChangeAspect="1"/>
          </p:cNvSpPr>
          <p:nvPr/>
        </p:nvSpPr>
        <p:spPr>
          <a:xfrm rot="5400000">
            <a:off x="4696666" y="20724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3" name="CuadroTexto 92"/>
          <p:cNvSpPr txBox="1"/>
          <p:nvPr/>
        </p:nvSpPr>
        <p:spPr>
          <a:xfrm>
            <a:off x="4887730" y="20574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94" name="CuadroTexto 93"/>
          <p:cNvSpPr txBox="1"/>
          <p:nvPr/>
        </p:nvSpPr>
        <p:spPr>
          <a:xfrm>
            <a:off x="5734735" y="2895600"/>
            <a:ext cx="276039" cy="307777"/>
          </a:xfrm>
          <a:prstGeom prst="rect">
            <a:avLst/>
          </a:prstGeom>
          <a:noFill/>
          <a:ln>
            <a:noFill/>
          </a:ln>
        </p:spPr>
        <p:txBody>
          <a:bodyPr wrap="none" rtlCol="0">
            <a:spAutoFit/>
          </a:bodyPr>
          <a:lstStyle/>
          <a:p>
            <a:pPr algn="ctr"/>
            <a:r>
              <a:rPr lang="es-CL" sz="1400" b="1" dirty="0">
                <a:solidFill>
                  <a:srgbClr val="00B0F0"/>
                </a:solidFill>
              </a:rPr>
              <a:t>3</a:t>
            </a:r>
          </a:p>
        </p:txBody>
      </p:sp>
      <p:sp>
        <p:nvSpPr>
          <p:cNvPr id="95" name="Cerrar llave 94"/>
          <p:cNvSpPr/>
          <p:nvPr/>
        </p:nvSpPr>
        <p:spPr>
          <a:xfrm rot="5400000">
            <a:off x="5818754" y="2067517"/>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pic>
        <p:nvPicPr>
          <p:cNvPr id="2" name="Imagen 1"/>
          <p:cNvPicPr>
            <a:picLocks noChangeAspect="1"/>
          </p:cNvPicPr>
          <p:nvPr/>
        </p:nvPicPr>
        <p:blipFill>
          <a:blip r:embed="rId4">
            <a:clrChange>
              <a:clrFrom>
                <a:srgbClr val="FFFFFF"/>
              </a:clrFrom>
              <a:clrTo>
                <a:srgbClr val="FFFFFF">
                  <a:alpha val="0"/>
                </a:srgbClr>
              </a:clrTo>
            </a:clrChange>
          </a:blip>
          <a:stretch>
            <a:fillRect/>
          </a:stretch>
        </p:blipFill>
        <p:spPr>
          <a:xfrm>
            <a:off x="5962777" y="2211289"/>
            <a:ext cx="378515" cy="576000"/>
          </a:xfrm>
          <a:prstGeom prst="rect">
            <a:avLst/>
          </a:prstGeom>
        </p:spPr>
      </p:pic>
      <p:pic>
        <p:nvPicPr>
          <p:cNvPr id="3" name="Imagen 2"/>
          <p:cNvPicPr>
            <a:picLocks noChangeAspect="1"/>
          </p:cNvPicPr>
          <p:nvPr/>
        </p:nvPicPr>
        <p:blipFill>
          <a:blip r:embed="rId5">
            <a:clrChange>
              <a:clrFrom>
                <a:srgbClr val="FFFFFF"/>
              </a:clrFrom>
              <a:clrTo>
                <a:srgbClr val="FFFFFF">
                  <a:alpha val="0"/>
                </a:srgbClr>
              </a:clrTo>
            </a:clrChange>
          </a:blip>
          <a:stretch>
            <a:fillRect/>
          </a:stretch>
        </p:blipFill>
        <p:spPr>
          <a:xfrm>
            <a:off x="8262582" y="2247517"/>
            <a:ext cx="567887" cy="576000"/>
          </a:xfrm>
          <a:prstGeom prst="rect">
            <a:avLst/>
          </a:prstGeom>
        </p:spPr>
      </p:pic>
      <p:cxnSp>
        <p:nvCxnSpPr>
          <p:cNvPr id="98" name="Conector recto 97"/>
          <p:cNvCxnSpPr/>
          <p:nvPr/>
        </p:nvCxnSpPr>
        <p:spPr>
          <a:xfrm rot="5400000">
            <a:off x="6858000" y="1105892"/>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CuadroTexto 98"/>
          <p:cNvSpPr txBox="1"/>
          <p:nvPr/>
        </p:nvSpPr>
        <p:spPr>
          <a:xfrm>
            <a:off x="4899464" y="3403201"/>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00" name="CuadroTexto 99"/>
          <p:cNvSpPr txBox="1"/>
          <p:nvPr/>
        </p:nvSpPr>
        <p:spPr>
          <a:xfrm>
            <a:off x="4648200" y="341769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3</a:t>
            </a:r>
          </a:p>
        </p:txBody>
      </p:sp>
      <p:sp>
        <p:nvSpPr>
          <p:cNvPr id="101" name="CuadroTexto 100"/>
          <p:cNvSpPr txBox="1"/>
          <p:nvPr/>
        </p:nvSpPr>
        <p:spPr>
          <a:xfrm>
            <a:off x="4648200" y="341769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3</a:t>
            </a:r>
          </a:p>
        </p:txBody>
      </p:sp>
      <p:sp>
        <p:nvSpPr>
          <p:cNvPr id="103" name="Rectangle 82"/>
          <p:cNvSpPr/>
          <p:nvPr/>
        </p:nvSpPr>
        <p:spPr>
          <a:xfrm>
            <a:off x="6398499" y="3391548"/>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05" name="Imagen 104"/>
          <p:cNvPicPr>
            <a:picLocks noChangeAspect="1"/>
          </p:cNvPicPr>
          <p:nvPr/>
        </p:nvPicPr>
        <p:blipFill>
          <a:blip r:embed="rId4">
            <a:clrChange>
              <a:clrFrom>
                <a:srgbClr val="FFFFFF"/>
              </a:clrFrom>
              <a:clrTo>
                <a:srgbClr val="FFFFFF">
                  <a:alpha val="0"/>
                </a:srgbClr>
              </a:clrTo>
            </a:clrChange>
          </a:blip>
          <a:stretch>
            <a:fillRect/>
          </a:stretch>
        </p:blipFill>
        <p:spPr>
          <a:xfrm>
            <a:off x="6183152" y="3628691"/>
            <a:ext cx="378515" cy="576000"/>
          </a:xfrm>
          <a:prstGeom prst="rect">
            <a:avLst/>
          </a:prstGeom>
        </p:spPr>
      </p:pic>
      <p:sp>
        <p:nvSpPr>
          <p:cNvPr id="106" name="Flecha doblada hacia arriba 105"/>
          <p:cNvSpPr>
            <a:spLocks noChangeAspect="1"/>
          </p:cNvSpPr>
          <p:nvPr/>
        </p:nvSpPr>
        <p:spPr>
          <a:xfrm rot="5400000">
            <a:off x="4699678" y="426222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7" name="CuadroTexto 106"/>
          <p:cNvSpPr txBox="1"/>
          <p:nvPr/>
        </p:nvSpPr>
        <p:spPr>
          <a:xfrm>
            <a:off x="4890742" y="424713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108" name="CuadroTexto 107"/>
          <p:cNvSpPr txBox="1"/>
          <p:nvPr/>
        </p:nvSpPr>
        <p:spPr>
          <a:xfrm>
            <a:off x="5723496" y="4720283"/>
            <a:ext cx="276039" cy="307777"/>
          </a:xfrm>
          <a:prstGeom prst="rect">
            <a:avLst/>
          </a:prstGeom>
          <a:noFill/>
          <a:ln>
            <a:noFill/>
          </a:ln>
        </p:spPr>
        <p:txBody>
          <a:bodyPr wrap="none" rtlCol="0">
            <a:spAutoFit/>
          </a:bodyPr>
          <a:lstStyle/>
          <a:p>
            <a:pPr algn="ctr"/>
            <a:r>
              <a:rPr lang="es-CL" sz="1400" b="1" dirty="0">
                <a:solidFill>
                  <a:srgbClr val="00B0F0"/>
                </a:solidFill>
              </a:rPr>
              <a:t>4</a:t>
            </a:r>
          </a:p>
        </p:txBody>
      </p:sp>
      <p:sp>
        <p:nvSpPr>
          <p:cNvPr id="109" name="Cerrar llave 108"/>
          <p:cNvSpPr/>
          <p:nvPr/>
        </p:nvSpPr>
        <p:spPr>
          <a:xfrm rot="5400000">
            <a:off x="5807516" y="3820200"/>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pic>
        <p:nvPicPr>
          <p:cNvPr id="10" name="Imagen 9"/>
          <p:cNvPicPr>
            <a:picLocks noChangeAspect="1"/>
          </p:cNvPicPr>
          <p:nvPr/>
        </p:nvPicPr>
        <p:blipFill>
          <a:blip r:embed="rId6"/>
          <a:stretch>
            <a:fillRect/>
          </a:stretch>
        </p:blipFill>
        <p:spPr>
          <a:xfrm>
            <a:off x="6198274" y="4424116"/>
            <a:ext cx="180975" cy="200025"/>
          </a:xfrm>
          <a:prstGeom prst="rect">
            <a:avLst/>
          </a:prstGeom>
        </p:spPr>
      </p:pic>
      <p:pic>
        <p:nvPicPr>
          <p:cNvPr id="113" name="Imagen 112"/>
          <p:cNvPicPr>
            <a:picLocks noChangeAspect="1"/>
          </p:cNvPicPr>
          <p:nvPr/>
        </p:nvPicPr>
        <p:blipFill>
          <a:blip r:embed="rId6">
            <a:clrChange>
              <a:clrFrom>
                <a:srgbClr val="FFFFFF"/>
              </a:clrFrom>
              <a:clrTo>
                <a:srgbClr val="FFFFFF">
                  <a:alpha val="0"/>
                </a:srgbClr>
              </a:clrTo>
            </a:clrChange>
          </a:blip>
          <a:stretch>
            <a:fillRect/>
          </a:stretch>
        </p:blipFill>
        <p:spPr>
          <a:xfrm flipH="1">
            <a:off x="8325906" y="4424116"/>
            <a:ext cx="180975" cy="200025"/>
          </a:xfrm>
          <a:prstGeom prst="rect">
            <a:avLst/>
          </a:prstGeom>
        </p:spPr>
      </p:pic>
      <p:cxnSp>
        <p:nvCxnSpPr>
          <p:cNvPr id="120" name="Conector recto 119"/>
          <p:cNvCxnSpPr/>
          <p:nvPr/>
        </p:nvCxnSpPr>
        <p:spPr>
          <a:xfrm rot="5400000">
            <a:off x="6858000" y="2895600"/>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 name="CuadroTexto 121"/>
          <p:cNvSpPr txBox="1"/>
          <p:nvPr/>
        </p:nvSpPr>
        <p:spPr>
          <a:xfrm>
            <a:off x="6753674" y="534565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23" name="CuadroTexto 122"/>
          <p:cNvSpPr txBox="1"/>
          <p:nvPr/>
        </p:nvSpPr>
        <p:spPr>
          <a:xfrm>
            <a:off x="6502410" y="536014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4</a:t>
            </a:r>
          </a:p>
        </p:txBody>
      </p:sp>
      <p:sp>
        <p:nvSpPr>
          <p:cNvPr id="124" name="CuadroTexto 123"/>
          <p:cNvSpPr txBox="1"/>
          <p:nvPr/>
        </p:nvSpPr>
        <p:spPr>
          <a:xfrm>
            <a:off x="6502410" y="536014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4</a:t>
            </a:r>
          </a:p>
        </p:txBody>
      </p:sp>
      <p:sp>
        <p:nvSpPr>
          <p:cNvPr id="125" name="Rectangle 82"/>
          <p:cNvSpPr/>
          <p:nvPr/>
        </p:nvSpPr>
        <p:spPr>
          <a:xfrm>
            <a:off x="8252709" y="53340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27" name="Imagen 126"/>
          <p:cNvPicPr>
            <a:picLocks noChangeAspect="1"/>
          </p:cNvPicPr>
          <p:nvPr/>
        </p:nvPicPr>
        <p:blipFill>
          <a:blip r:embed="rId6"/>
          <a:stretch>
            <a:fillRect/>
          </a:stretch>
        </p:blipFill>
        <p:spPr>
          <a:xfrm>
            <a:off x="8248350" y="5591175"/>
            <a:ext cx="180975" cy="200025"/>
          </a:xfrm>
          <a:prstGeom prst="rect">
            <a:avLst/>
          </a:prstGeom>
        </p:spPr>
      </p:pic>
      <p:sp>
        <p:nvSpPr>
          <p:cNvPr id="128" name="Flecha doblada hacia arriba 127"/>
          <p:cNvSpPr>
            <a:spLocks noChangeAspect="1"/>
          </p:cNvSpPr>
          <p:nvPr/>
        </p:nvSpPr>
        <p:spPr>
          <a:xfrm rot="5400000">
            <a:off x="6515533" y="586596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9" name="CuadroTexto 128"/>
          <p:cNvSpPr txBox="1"/>
          <p:nvPr/>
        </p:nvSpPr>
        <p:spPr>
          <a:xfrm>
            <a:off x="6706597" y="5850869"/>
            <a:ext cx="649537" cy="276999"/>
          </a:xfrm>
          <a:prstGeom prst="rect">
            <a:avLst/>
          </a:prstGeom>
          <a:noFill/>
        </p:spPr>
        <p:txBody>
          <a:bodyPr wrap="none" rtlCol="0">
            <a:spAutoFit/>
          </a:bodyPr>
          <a:lstStyle/>
          <a:p>
            <a:r>
              <a:rPr lang="es-ES" sz="1200" b="1" dirty="0">
                <a:latin typeface="Courier New" pitchFamily="49" charset="0"/>
                <a:cs typeface="Courier New" pitchFamily="49" charset="0"/>
              </a:rPr>
              <a:t>false</a:t>
            </a:r>
            <a:endParaRPr lang="es-CL" sz="1200" b="1" dirty="0"/>
          </a:p>
        </p:txBody>
      </p:sp>
      <p:sp>
        <p:nvSpPr>
          <p:cNvPr id="11" name="Rectángulo 10"/>
          <p:cNvSpPr/>
          <p:nvPr/>
        </p:nvSpPr>
        <p:spPr>
          <a:xfrm>
            <a:off x="377857" y="2931517"/>
            <a:ext cx="1788752" cy="1037183"/>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1" name="Rectángulo 130"/>
          <p:cNvSpPr/>
          <p:nvPr/>
        </p:nvSpPr>
        <p:spPr>
          <a:xfrm>
            <a:off x="4971726" y="2094478"/>
            <a:ext cx="1788752" cy="720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2" name="Rectángulo 131"/>
          <p:cNvSpPr/>
          <p:nvPr/>
        </p:nvSpPr>
        <p:spPr>
          <a:xfrm>
            <a:off x="4966669" y="4240791"/>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3" name="Rectángulo 132"/>
          <p:cNvSpPr/>
          <p:nvPr/>
        </p:nvSpPr>
        <p:spPr>
          <a:xfrm>
            <a:off x="4955249" y="4250397"/>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4" name="CuadroTexto 133"/>
          <p:cNvSpPr txBox="1"/>
          <p:nvPr/>
        </p:nvSpPr>
        <p:spPr>
          <a:xfrm>
            <a:off x="7754380" y="4721266"/>
            <a:ext cx="276039" cy="307777"/>
          </a:xfrm>
          <a:prstGeom prst="rect">
            <a:avLst/>
          </a:prstGeom>
          <a:noFill/>
          <a:ln>
            <a:noFill/>
          </a:ln>
        </p:spPr>
        <p:txBody>
          <a:bodyPr wrap="none" rtlCol="0">
            <a:spAutoFit/>
          </a:bodyPr>
          <a:lstStyle/>
          <a:p>
            <a:pPr algn="ctr"/>
            <a:r>
              <a:rPr lang="es-CL" sz="1400" b="1" dirty="0">
                <a:solidFill>
                  <a:srgbClr val="00B0F0"/>
                </a:solidFill>
              </a:rPr>
              <a:t>5</a:t>
            </a:r>
          </a:p>
        </p:txBody>
      </p:sp>
      <p:sp>
        <p:nvSpPr>
          <p:cNvPr id="135" name="Cerrar llave 134"/>
          <p:cNvSpPr/>
          <p:nvPr/>
        </p:nvSpPr>
        <p:spPr>
          <a:xfrm rot="5400000">
            <a:off x="7838400" y="3821183"/>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36" name="Rectángulo 135"/>
          <p:cNvSpPr/>
          <p:nvPr/>
        </p:nvSpPr>
        <p:spPr>
          <a:xfrm>
            <a:off x="7006490" y="4250397"/>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TextBox 5">
            <a:extLst>
              <a:ext uri="{FF2B5EF4-FFF2-40B4-BE49-F238E27FC236}">
                <a16:creationId xmlns:a16="http://schemas.microsoft.com/office/drawing/2014/main" id="{21399DE8-91CB-CB24-227B-1D2859368400}"/>
              </a:ext>
            </a:extLst>
          </p:cNvPr>
          <p:cNvSpPr txBox="1"/>
          <p:nvPr/>
        </p:nvSpPr>
        <p:spPr>
          <a:xfrm>
            <a:off x="147782" y="5257800"/>
            <a:ext cx="6278428" cy="1554272"/>
          </a:xfrm>
          <a:prstGeom prst="rect">
            <a:avLst/>
          </a:prstGeom>
          <a:solidFill>
            <a:schemeClr val="bg1"/>
          </a:solidFill>
          <a:ln>
            <a:solidFill>
              <a:schemeClr val="bg1">
                <a:lumMod val="85000"/>
              </a:schemeClr>
            </a:solidFill>
          </a:ln>
          <a:effectLst>
            <a:outerShdw blurRad="50800" dist="381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 ==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100" b="1" dirty="0" err="1">
                <a:solidFill>
                  <a:srgbClr val="002060"/>
                </a:solidFill>
                <a:latin typeface="Courier New" pitchFamily="49" charset="0"/>
                <a:cs typeface="Courier New" pitchFamily="49" charset="0"/>
              </a:rPr>
              <a:t>return</a:t>
            </a:r>
            <a:r>
              <a:rPr lang="es-CL" sz="1100" b="1" dirty="0">
                <a:solidFill>
                  <a:srgbClr val="002060"/>
                </a:solidFill>
                <a:latin typeface="Courier New" pitchFamily="49" charset="0"/>
                <a:cs typeface="Courier New" pitchFamily="49" charset="0"/>
              </a:rPr>
              <a:t> </a:t>
            </a:r>
            <a:r>
              <a:rPr lang="es-ES_tradnl" sz="1100" b="1" u="sng" dirty="0" err="1">
                <a:solidFill>
                  <a:srgbClr val="C00000"/>
                </a:solidFill>
                <a:latin typeface="Courier New" pitchFamily="49" charset="0"/>
                <a:cs typeface="Courier New" pitchFamily="49" charset="0"/>
              </a:rPr>
              <a:t>buscaElemento</a:t>
            </a:r>
            <a:r>
              <a:rPr lang="es-CL" sz="1100" b="1" dirty="0">
                <a:solidFill>
                  <a:srgbClr val="002060"/>
                </a:solidFill>
                <a:latin typeface="Courier New" pitchFamily="49" charset="0"/>
                <a:cs typeface="Courier New" pitchFamily="49" charset="0"/>
              </a:rPr>
              <a:t>(A-&gt;</a:t>
            </a:r>
            <a:r>
              <a:rPr lang="es-CL" sz="1100" b="1" dirty="0" err="1">
                <a:solidFill>
                  <a:srgbClr val="002060"/>
                </a:solidFill>
                <a:latin typeface="Courier New" pitchFamily="49" charset="0"/>
                <a:cs typeface="Courier New" pitchFamily="49" charset="0"/>
              </a:rPr>
              <a:t>izq</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 || </a:t>
            </a:r>
            <a:r>
              <a:rPr lang="es-ES_tradnl" sz="1100" b="1" u="sng" dirty="0" err="1">
                <a:solidFill>
                  <a:srgbClr val="C00000"/>
                </a:solidFill>
                <a:latin typeface="Courier New" pitchFamily="49" charset="0"/>
                <a:cs typeface="Courier New" pitchFamily="49" charset="0"/>
              </a:rPr>
              <a:t>buscaElemento</a:t>
            </a:r>
            <a:r>
              <a:rPr lang="es-ES_tradnl" sz="1100" b="1" dirty="0">
                <a:solidFill>
                  <a:srgbClr val="002060"/>
                </a:solidFill>
                <a:latin typeface="Courier New" pitchFamily="49" charset="0"/>
                <a:cs typeface="Courier New" pitchFamily="49" charset="0"/>
              </a:rPr>
              <a:t>(</a:t>
            </a:r>
            <a:r>
              <a:rPr lang="es-CL" sz="1100" b="1" dirty="0">
                <a:solidFill>
                  <a:srgbClr val="002060"/>
                </a:solidFill>
                <a:latin typeface="Courier New" pitchFamily="49" charset="0"/>
                <a:cs typeface="Courier New" pitchFamily="49" charset="0"/>
              </a:rPr>
              <a:t>A</a:t>
            </a:r>
            <a:r>
              <a:rPr lang="es-CL" sz="1100" b="1" dirty="0">
                <a:solidFill>
                  <a:srgbClr val="002060"/>
                </a:solidFill>
                <a:latin typeface="Courier New" pitchFamily="49" charset="0"/>
                <a:cs typeface="Courier New" pitchFamily="49" charset="0"/>
                <a:sym typeface="Symbol" panose="05050102010706020507" pitchFamily="18" charset="2"/>
              </a:rPr>
              <a:t>-&gt;der</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a:t>
            </a:r>
          </a:p>
          <a:p>
            <a:r>
              <a:rPr lang="es-CL" sz="1100" b="1" dirty="0">
                <a:solidFill>
                  <a:srgbClr val="002060"/>
                </a:solidFill>
                <a:latin typeface="Courier New" pitchFamily="49" charset="0"/>
                <a:cs typeface="Courier New" pitchFamily="49" charset="0"/>
              </a:rPr>
              <a:t>}</a:t>
            </a:r>
          </a:p>
        </p:txBody>
      </p:sp>
      <p:sp>
        <p:nvSpPr>
          <p:cNvPr id="115" name="Flecha derecha 114"/>
          <p:cNvSpPr/>
          <p:nvPr/>
        </p:nvSpPr>
        <p:spPr>
          <a:xfrm>
            <a:off x="377857" y="57066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Flecha derecha 115"/>
          <p:cNvSpPr/>
          <p:nvPr/>
        </p:nvSpPr>
        <p:spPr>
          <a:xfrm>
            <a:off x="19050" y="53393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7" name="Flecha derecha 116"/>
          <p:cNvSpPr/>
          <p:nvPr/>
        </p:nvSpPr>
        <p:spPr>
          <a:xfrm>
            <a:off x="377857" y="607228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Flecha derecha 117"/>
          <p:cNvSpPr/>
          <p:nvPr/>
        </p:nvSpPr>
        <p:spPr>
          <a:xfrm>
            <a:off x="377857" y="64380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9" name="Flecha derecha 118"/>
          <p:cNvSpPr/>
          <p:nvPr/>
        </p:nvSpPr>
        <p:spPr>
          <a:xfrm>
            <a:off x="737063" y="588761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6455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1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3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 nodeType="clickEffect">
                                  <p:stCondLst>
                                    <p:cond delay="0"/>
                                  </p:stCondLst>
                                  <p:childTnLst>
                                    <p:set>
                                      <p:cBhvr>
                                        <p:cTn id="90" dur="1" fill="hold">
                                          <p:stCondLst>
                                            <p:cond delay="0"/>
                                          </p:stCondLst>
                                        </p:cTn>
                                        <p:tgtEl>
                                          <p:spTgt spid="115"/>
                                        </p:tgtEl>
                                        <p:attrNameLst>
                                          <p:attrName>style.visibility</p:attrName>
                                        </p:attrNameLst>
                                      </p:cBhvr>
                                      <p:to>
                                        <p:strVal val="visible"/>
                                      </p:to>
                                    </p:set>
                                  </p:childTnLst>
                                </p:cTn>
                              </p:par>
                              <p:par>
                                <p:cTn id="91" presetID="1" presetClass="exit" presetSubtype="0" fill="hold" grpId="3" nodeType="withEffect">
                                  <p:stCondLst>
                                    <p:cond delay="0"/>
                                  </p:stCondLst>
                                  <p:childTnLst>
                                    <p:set>
                                      <p:cBhvr>
                                        <p:cTn id="92" dur="1" fill="hold">
                                          <p:stCondLst>
                                            <p:cond delay="0"/>
                                          </p:stCondLst>
                                        </p:cTn>
                                        <p:tgtEl>
                                          <p:spTgt spid="11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2" nodeType="clickEffect">
                                  <p:stCondLst>
                                    <p:cond delay="0"/>
                                  </p:stCondLst>
                                  <p:childTnLst>
                                    <p:set>
                                      <p:cBhvr>
                                        <p:cTn id="96" dur="1" fill="hold">
                                          <p:stCondLst>
                                            <p:cond delay="0"/>
                                          </p:stCondLst>
                                        </p:cTn>
                                        <p:tgtEl>
                                          <p:spTgt spid="117"/>
                                        </p:tgtEl>
                                        <p:attrNameLst>
                                          <p:attrName>style.visibility</p:attrName>
                                        </p:attrNameLst>
                                      </p:cBhvr>
                                      <p:to>
                                        <p:strVal val="visible"/>
                                      </p:to>
                                    </p:set>
                                  </p:childTnLst>
                                </p:cTn>
                              </p:par>
                              <p:par>
                                <p:cTn id="97" presetID="1" presetClass="exit" presetSubtype="0" fill="hold" grpId="3" nodeType="withEffect">
                                  <p:stCondLst>
                                    <p:cond delay="0"/>
                                  </p:stCondLst>
                                  <p:childTnLst>
                                    <p:set>
                                      <p:cBhvr>
                                        <p:cTn id="98" dur="1" fill="hold">
                                          <p:stCondLst>
                                            <p:cond delay="0"/>
                                          </p:stCondLst>
                                        </p:cTn>
                                        <p:tgtEl>
                                          <p:spTgt spid="11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11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9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3" nodeType="clickEffect">
                                  <p:stCondLst>
                                    <p:cond delay="0"/>
                                  </p:stCondLst>
                                  <p:childTnLst>
                                    <p:set>
                                      <p:cBhvr>
                                        <p:cTn id="142" dur="1" fill="hold">
                                          <p:stCondLst>
                                            <p:cond delay="0"/>
                                          </p:stCondLst>
                                        </p:cTn>
                                        <p:tgtEl>
                                          <p:spTgt spid="118"/>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79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4" nodeType="clickEffect">
                                  <p:stCondLst>
                                    <p:cond delay="0"/>
                                  </p:stCondLst>
                                  <p:childTnLst>
                                    <p:set>
                                      <p:cBhvr>
                                        <p:cTn id="148" dur="1" fill="hold">
                                          <p:stCondLst>
                                            <p:cond delay="0"/>
                                          </p:stCondLst>
                                        </p:cTn>
                                        <p:tgtEl>
                                          <p:spTgt spid="1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4" nodeType="click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xit" presetSubtype="0" fill="hold" grpId="5" nodeType="withEffect">
                                  <p:stCondLst>
                                    <p:cond delay="0"/>
                                  </p:stCondLst>
                                  <p:childTnLst>
                                    <p:set>
                                      <p:cBhvr>
                                        <p:cTn id="156" dur="1" fill="hold">
                                          <p:stCondLst>
                                            <p:cond delay="0"/>
                                          </p:stCondLst>
                                        </p:cTn>
                                        <p:tgtEl>
                                          <p:spTgt spid="116"/>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4"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par>
                                <p:cTn id="161" presetID="1" presetClass="exit" presetSubtype="0" fill="hold" grpId="5" nodeType="withEffect">
                                  <p:stCondLst>
                                    <p:cond delay="0"/>
                                  </p:stCondLst>
                                  <p:childTnLst>
                                    <p:set>
                                      <p:cBhvr>
                                        <p:cTn id="162" dur="1" fill="hold">
                                          <p:stCondLst>
                                            <p:cond delay="0"/>
                                          </p:stCondLst>
                                        </p:cTn>
                                        <p:tgtEl>
                                          <p:spTgt spid="11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4" nodeType="clickEffect">
                                  <p:stCondLst>
                                    <p:cond delay="0"/>
                                  </p:stCondLst>
                                  <p:childTnLst>
                                    <p:set>
                                      <p:cBhvr>
                                        <p:cTn id="166" dur="1" fill="hold">
                                          <p:stCondLst>
                                            <p:cond delay="0"/>
                                          </p:stCondLst>
                                        </p:cTn>
                                        <p:tgtEl>
                                          <p:spTgt spid="118"/>
                                        </p:tgtEl>
                                        <p:attrNameLst>
                                          <p:attrName>style.visibility</p:attrName>
                                        </p:attrNameLst>
                                      </p:cBhvr>
                                      <p:to>
                                        <p:strVal val="visible"/>
                                      </p:to>
                                    </p:set>
                                  </p:childTnLst>
                                </p:cTn>
                              </p:par>
                              <p:par>
                                <p:cTn id="167" presetID="1" presetClass="exit" presetSubtype="0" fill="hold" grpId="5" nodeType="withEffect">
                                  <p:stCondLst>
                                    <p:cond delay="0"/>
                                  </p:stCondLst>
                                  <p:childTnLst>
                                    <p:set>
                                      <p:cBhvr>
                                        <p:cTn id="168" dur="1" fill="hold">
                                          <p:stCondLst>
                                            <p:cond delay="0"/>
                                          </p:stCondLst>
                                        </p:cTn>
                                        <p:tgtEl>
                                          <p:spTgt spid="11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32"/>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12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2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2"/>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5"/>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5" nodeType="clickEffect">
                                  <p:stCondLst>
                                    <p:cond delay="0"/>
                                  </p:stCondLst>
                                  <p:childTnLst>
                                    <p:set>
                                      <p:cBhvr>
                                        <p:cTn id="206" dur="1" fill="hold">
                                          <p:stCondLst>
                                            <p:cond delay="0"/>
                                          </p:stCondLst>
                                        </p:cTn>
                                        <p:tgtEl>
                                          <p:spTgt spid="118"/>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101"/>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6" nodeType="clickEffect">
                                  <p:stCondLst>
                                    <p:cond delay="0"/>
                                  </p:stCondLst>
                                  <p:childTnLst>
                                    <p:set>
                                      <p:cBhvr>
                                        <p:cTn id="212" dur="1" fill="hold">
                                          <p:stCondLst>
                                            <p:cond delay="0"/>
                                          </p:stCondLst>
                                        </p:cTn>
                                        <p:tgtEl>
                                          <p:spTgt spid="116"/>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24"/>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6" nodeType="clickEffect">
                                  <p:stCondLst>
                                    <p:cond delay="0"/>
                                  </p:stCondLst>
                                  <p:childTnLst>
                                    <p:set>
                                      <p:cBhvr>
                                        <p:cTn id="218" dur="1" fill="hold">
                                          <p:stCondLst>
                                            <p:cond delay="0"/>
                                          </p:stCondLst>
                                        </p:cTn>
                                        <p:tgtEl>
                                          <p:spTgt spid="115"/>
                                        </p:tgtEl>
                                        <p:attrNameLst>
                                          <p:attrName>style.visibility</p:attrName>
                                        </p:attrNameLst>
                                      </p:cBhvr>
                                      <p:to>
                                        <p:strVal val="visible"/>
                                      </p:to>
                                    </p:set>
                                  </p:childTnLst>
                                </p:cTn>
                              </p:par>
                              <p:par>
                                <p:cTn id="219" presetID="1" presetClass="exit" presetSubtype="0" fill="hold" grpId="7" nodeType="withEffect">
                                  <p:stCondLst>
                                    <p:cond delay="0"/>
                                  </p:stCondLst>
                                  <p:childTnLst>
                                    <p:set>
                                      <p:cBhvr>
                                        <p:cTn id="220" dur="1" fill="hold">
                                          <p:stCondLst>
                                            <p:cond delay="0"/>
                                          </p:stCondLst>
                                        </p:cTn>
                                        <p:tgtEl>
                                          <p:spTgt spid="116"/>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19"/>
                                        </p:tgtEl>
                                        <p:attrNameLst>
                                          <p:attrName>style.visibility</p:attrName>
                                        </p:attrNameLst>
                                      </p:cBhvr>
                                      <p:to>
                                        <p:strVal val="visible"/>
                                      </p:to>
                                    </p:set>
                                  </p:childTnLst>
                                </p:cTn>
                              </p:par>
                              <p:par>
                                <p:cTn id="225" presetID="1" presetClass="exit" presetSubtype="0" fill="hold" grpId="7" nodeType="withEffect">
                                  <p:stCondLst>
                                    <p:cond delay="0"/>
                                  </p:stCondLst>
                                  <p:childTnLst>
                                    <p:set>
                                      <p:cBhvr>
                                        <p:cTn id="226" dur="1" fill="hold">
                                          <p:stCondLst>
                                            <p:cond delay="0"/>
                                          </p:stCondLst>
                                        </p:cTn>
                                        <p:tgtEl>
                                          <p:spTgt spid="115"/>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2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2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1" nodeType="clickEffect">
                                  <p:stCondLst>
                                    <p:cond delay="0"/>
                                  </p:stCondLst>
                                  <p:childTnLst>
                                    <p:set>
                                      <p:cBhvr>
                                        <p:cTn id="238" dur="1" fill="hold">
                                          <p:stCondLst>
                                            <p:cond delay="0"/>
                                          </p:stCondLst>
                                        </p:cTn>
                                        <p:tgtEl>
                                          <p:spTgt spid="119"/>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4"/>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6" nodeType="clickEffect">
                                  <p:stCondLst>
                                    <p:cond delay="0"/>
                                  </p:stCondLst>
                                  <p:childTnLst>
                                    <p:set>
                                      <p:cBhvr>
                                        <p:cTn id="244" dur="1" fill="hold">
                                          <p:stCondLst>
                                            <p:cond delay="0"/>
                                          </p:stCondLst>
                                        </p:cTn>
                                        <p:tgtEl>
                                          <p:spTgt spid="118"/>
                                        </p:tgtEl>
                                        <p:attrNameLst>
                                          <p:attrName>style.visibility</p:attrName>
                                        </p:attrNameLst>
                                      </p:cBhvr>
                                      <p:to>
                                        <p:strVal val="visible"/>
                                      </p:to>
                                    </p:set>
                                  </p:childTnLst>
                                </p:cTn>
                              </p:par>
                              <p:par>
                                <p:cTn id="245" presetID="1" presetClass="entr" presetSubtype="0" fill="hold" grpId="2" nodeType="withEffect">
                                  <p:stCondLst>
                                    <p:cond delay="0"/>
                                  </p:stCondLst>
                                  <p:childTnLst>
                                    <p:set>
                                      <p:cBhvr>
                                        <p:cTn id="246" dur="1" fill="hold">
                                          <p:stCondLst>
                                            <p:cond delay="0"/>
                                          </p:stCondLst>
                                        </p:cTn>
                                        <p:tgtEl>
                                          <p:spTgt spid="10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09"/>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108"/>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23"/>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122"/>
                                        </p:tgtEl>
                                        <p:attrNameLst>
                                          <p:attrName>style.visibility</p:attrName>
                                        </p:attrNameLst>
                                      </p:cBhvr>
                                      <p:to>
                                        <p:strVal val="hidden"/>
                                      </p:to>
                                    </p:set>
                                  </p:childTnLst>
                                </p:cTn>
                              </p:par>
                              <p:par>
                                <p:cTn id="267" presetID="1" presetClass="exit" presetSubtype="0" fill="hold" nodeType="withEffect">
                                  <p:stCondLst>
                                    <p:cond delay="0"/>
                                  </p:stCondLst>
                                  <p:childTnLst>
                                    <p:set>
                                      <p:cBhvr>
                                        <p:cTn id="268" dur="1" fill="hold">
                                          <p:stCondLst>
                                            <p:cond delay="0"/>
                                          </p:stCondLst>
                                        </p:cTn>
                                        <p:tgtEl>
                                          <p:spTgt spid="127"/>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128"/>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129"/>
                                        </p:tgtEl>
                                        <p:attrNameLst>
                                          <p:attrName>style.visibility</p:attrName>
                                        </p:attrNameLst>
                                      </p:cBhvr>
                                      <p:to>
                                        <p:strVal val="hidden"/>
                                      </p:to>
                                    </p:set>
                                  </p:childTnLst>
                                </p:cTn>
                              </p:par>
                              <p:par>
                                <p:cTn id="273" presetID="1" presetClass="exit" presetSubtype="0" fill="hold" grpId="1" nodeType="withEffect">
                                  <p:stCondLst>
                                    <p:cond delay="0"/>
                                  </p:stCondLst>
                                  <p:childTnLst>
                                    <p:set>
                                      <p:cBhvr>
                                        <p:cTn id="274" dur="1" fill="hold">
                                          <p:stCondLst>
                                            <p:cond delay="0"/>
                                          </p:stCondLst>
                                        </p:cTn>
                                        <p:tgtEl>
                                          <p:spTgt spid="125"/>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120"/>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136"/>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35"/>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80" grpId="0" animBg="1"/>
      <p:bldP spid="337" grpId="0" animBg="1"/>
      <p:bldP spid="337" grpId="1" animBg="1"/>
      <p:bldP spid="501" grpId="0" animBg="1"/>
      <p:bldP spid="502" grpId="0"/>
      <p:bldP spid="791" grpId="0"/>
      <p:bldP spid="792" grpId="0" animBg="1"/>
      <p:bldP spid="793" grpId="0"/>
      <p:bldP spid="794" grpId="0" animBg="1"/>
      <p:bldP spid="796" grpId="0" animBg="1"/>
      <p:bldP spid="796" grpId="1" animBg="1"/>
      <p:bldP spid="298" grpId="0"/>
      <p:bldP spid="92" grpId="0" animBg="1"/>
      <p:bldP spid="93" grpId="0"/>
      <p:bldP spid="94" grpId="0"/>
      <p:bldP spid="95" grpId="0" animBg="1"/>
      <p:bldP spid="99" grpId="0"/>
      <p:bldP spid="100" grpId="0" animBg="1"/>
      <p:bldP spid="101" grpId="0" animBg="1"/>
      <p:bldP spid="101" grpId="1" animBg="1"/>
      <p:bldP spid="101" grpId="2" animBg="1"/>
      <p:bldP spid="103" grpId="0"/>
      <p:bldP spid="106" grpId="0" animBg="1"/>
      <p:bldP spid="107" grpId="0"/>
      <p:bldP spid="108" grpId="0"/>
      <p:bldP spid="108" grpId="1"/>
      <p:bldP spid="109" grpId="0" animBg="1"/>
      <p:bldP spid="109" grpId="1" animBg="1"/>
      <p:bldP spid="122" grpId="0"/>
      <p:bldP spid="122" grpId="1"/>
      <p:bldP spid="123" grpId="0" animBg="1"/>
      <p:bldP spid="123" grpId="1" animBg="1"/>
      <p:bldP spid="124" grpId="0" animBg="1"/>
      <p:bldP spid="124" grpId="1" animBg="1"/>
      <p:bldP spid="125" grpId="0"/>
      <p:bldP spid="125" grpId="1"/>
      <p:bldP spid="128" grpId="0" animBg="1"/>
      <p:bldP spid="128" grpId="1" animBg="1"/>
      <p:bldP spid="129" grpId="0"/>
      <p:bldP spid="129" grpId="1"/>
      <p:bldP spid="11" grpId="0" animBg="1"/>
      <p:bldP spid="131" grpId="0" animBg="1"/>
      <p:bldP spid="132" grpId="0" animBg="1"/>
      <p:bldP spid="133" grpId="0" animBg="1"/>
      <p:bldP spid="134" grpId="0"/>
      <p:bldP spid="135" grpId="0" animBg="1"/>
      <p:bldP spid="136" grpId="0" animBg="1"/>
      <p:bldP spid="115" grpId="0" animBg="1"/>
      <p:bldP spid="115" grpId="1" animBg="1"/>
      <p:bldP spid="115" grpId="2" animBg="1"/>
      <p:bldP spid="115" grpId="3" animBg="1"/>
      <p:bldP spid="115" grpId="4" animBg="1"/>
      <p:bldP spid="115" grpId="5" animBg="1"/>
      <p:bldP spid="115" grpId="6" animBg="1"/>
      <p:bldP spid="115" grpId="7" animBg="1"/>
      <p:bldP spid="116" grpId="0" animBg="1"/>
      <p:bldP spid="116" grpId="1" animBg="1"/>
      <p:bldP spid="116" grpId="2" animBg="1"/>
      <p:bldP spid="116" grpId="3" animBg="1"/>
      <p:bldP spid="116" grpId="4" animBg="1"/>
      <p:bldP spid="116" grpId="5" animBg="1"/>
      <p:bldP spid="116" grpId="6" animBg="1"/>
      <p:bldP spid="116" grpId="7" animBg="1"/>
      <p:bldP spid="117" grpId="0" animBg="1"/>
      <p:bldP spid="117" grpId="1" animBg="1"/>
      <p:bldP spid="117" grpId="2" animBg="1"/>
      <p:bldP spid="117" grpId="3" animBg="1"/>
      <p:bldP spid="117" grpId="4" animBg="1"/>
      <p:bldP spid="117" grpId="5" animBg="1"/>
      <p:bldP spid="118" grpId="0" animBg="1"/>
      <p:bldP spid="118" grpId="1" animBg="1"/>
      <p:bldP spid="118" grpId="2" animBg="1"/>
      <p:bldP spid="118" grpId="3" animBg="1"/>
      <p:bldP spid="118" grpId="4" animBg="1"/>
      <p:bldP spid="118" grpId="5" animBg="1"/>
      <p:bldP spid="118" grpId="6" animBg="1"/>
      <p:bldP spid="119" grpId="0" animBg="1"/>
      <p:bldP spid="1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100428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280" name="CuadroTexto 279"/>
          <p:cNvSpPr txBox="1"/>
          <p:nvPr/>
        </p:nvSpPr>
        <p:spPr>
          <a:xfrm>
            <a:off x="42332" y="101878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4572000" y="990600"/>
            <a:ext cx="0" cy="58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rot="5400000">
            <a:off x="4554000" y="-3595875"/>
            <a:ext cx="0" cy="91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29106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04800" y="28956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791" name="CuadroTexto 790"/>
          <p:cNvSpPr txBox="1"/>
          <p:nvPr/>
        </p:nvSpPr>
        <p:spPr>
          <a:xfrm>
            <a:off x="1129181" y="3879900"/>
            <a:ext cx="276039" cy="307777"/>
          </a:xfrm>
          <a:prstGeom prst="rect">
            <a:avLst/>
          </a:prstGeom>
          <a:noFill/>
          <a:ln>
            <a:noFill/>
          </a:ln>
        </p:spPr>
        <p:txBody>
          <a:bodyPr wrap="none" rtlCol="0">
            <a:spAutoFit/>
          </a:bodyPr>
          <a:lstStyle/>
          <a:p>
            <a:pPr algn="ctr"/>
            <a:r>
              <a:rPr lang="es-CL" sz="1400" b="1" dirty="0">
                <a:solidFill>
                  <a:srgbClr val="00B0F0"/>
                </a:solidFill>
              </a:rPr>
              <a:t>2</a:t>
            </a:r>
          </a:p>
        </p:txBody>
      </p:sp>
      <p:sp>
        <p:nvSpPr>
          <p:cNvPr id="792" name="Cerrar llave 791"/>
          <p:cNvSpPr/>
          <p:nvPr/>
        </p:nvSpPr>
        <p:spPr>
          <a:xfrm rot="5400000">
            <a:off x="1213200" y="3054000"/>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793" name="CuadroTexto 792"/>
          <p:cNvSpPr txBox="1"/>
          <p:nvPr/>
        </p:nvSpPr>
        <p:spPr>
          <a:xfrm>
            <a:off x="4899464" y="1005778"/>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794" name="CuadroTexto 793"/>
          <p:cNvSpPr txBox="1"/>
          <p:nvPr/>
        </p:nvSpPr>
        <p:spPr>
          <a:xfrm>
            <a:off x="4648200" y="1020274"/>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8</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grpSp>
        <p:nvGrpSpPr>
          <p:cNvPr id="4" name="Grupo 3"/>
          <p:cNvGrpSpPr/>
          <p:nvPr/>
        </p:nvGrpSpPr>
        <p:grpSpPr>
          <a:xfrm>
            <a:off x="788708" y="994125"/>
            <a:ext cx="1450036" cy="1841761"/>
            <a:chOff x="788708" y="3188990"/>
            <a:chExt cx="1450036" cy="1841761"/>
          </a:xfrm>
        </p:grpSpPr>
        <p:grpSp>
          <p:nvGrpSpPr>
            <p:cNvPr id="703" name="Grupo 702"/>
            <p:cNvGrpSpPr/>
            <p:nvPr/>
          </p:nvGrpSpPr>
          <p:grpSpPr>
            <a:xfrm>
              <a:off x="788708" y="3188990"/>
              <a:ext cx="1450036" cy="1839398"/>
              <a:chOff x="3063944" y="3290301"/>
              <a:chExt cx="1450036" cy="1839398"/>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639" name="Straight Connector 102"/>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1" name="Grupo 700"/>
              <p:cNvGrpSpPr/>
              <p:nvPr/>
            </p:nvGrpSpPr>
            <p:grpSpPr>
              <a:xfrm>
                <a:off x="3578231" y="4886328"/>
                <a:ext cx="563617" cy="243371"/>
                <a:chOff x="3578231" y="4886328"/>
                <a:chExt cx="563617" cy="243371"/>
              </a:xfrm>
            </p:grpSpPr>
            <p:cxnSp>
              <p:nvCxnSpPr>
                <p:cNvPr id="640" name="Straight Connector 103"/>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3578231" y="5110197"/>
                  <a:ext cx="152400" cy="19502"/>
                  <a:chOff x="4731986" y="2756132"/>
                  <a:chExt cx="152400" cy="19050"/>
                </a:xfrm>
              </p:grpSpPr>
              <p:cxnSp>
                <p:nvCxnSpPr>
                  <p:cNvPr id="692" name="Straight Connector 50"/>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89" name="Straight Connector 50"/>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51"/>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1219200" y="3086100"/>
            <a:ext cx="832965" cy="792000"/>
          </a:xfrm>
          <a:prstGeom prst="rect">
            <a:avLst/>
          </a:prstGeom>
        </p:spPr>
      </p:pic>
      <p:pic>
        <p:nvPicPr>
          <p:cNvPr id="9" name="Imagen 8"/>
          <p:cNvPicPr>
            <a:picLocks noChangeAspect="1"/>
          </p:cNvPicPr>
          <p:nvPr/>
        </p:nvPicPr>
        <p:blipFill>
          <a:blip r:embed="rId3">
            <a:clrChange>
              <a:clrFrom>
                <a:srgbClr val="FFFFFF"/>
              </a:clrFrom>
              <a:clrTo>
                <a:srgbClr val="FFFFFF">
                  <a:alpha val="0"/>
                </a:srgbClr>
              </a:clrTo>
            </a:clrChange>
          </a:blip>
          <a:stretch>
            <a:fillRect/>
          </a:stretch>
        </p:blipFill>
        <p:spPr>
          <a:xfrm>
            <a:off x="3810000" y="3111601"/>
            <a:ext cx="402984" cy="540000"/>
          </a:xfrm>
          <a:prstGeom prst="rect">
            <a:avLst/>
          </a:prstGeom>
        </p:spPr>
      </p:pic>
      <p:pic>
        <p:nvPicPr>
          <p:cNvPr id="297" name="Imagen 296"/>
          <p:cNvPicPr>
            <a:picLocks noChangeAspect="1"/>
          </p:cNvPicPr>
          <p:nvPr/>
        </p:nvPicPr>
        <p:blipFill>
          <a:blip r:embed="rId2">
            <a:clrChange>
              <a:clrFrom>
                <a:srgbClr val="FFFFFF"/>
              </a:clrFrom>
              <a:clrTo>
                <a:srgbClr val="FFFFFF">
                  <a:alpha val="0"/>
                </a:srgbClr>
              </a:clrTo>
            </a:clrChange>
          </a:blip>
          <a:stretch>
            <a:fillRect/>
          </a:stretch>
        </p:blipFill>
        <p:spPr>
          <a:xfrm>
            <a:off x="5986000" y="1235404"/>
            <a:ext cx="832965" cy="792000"/>
          </a:xfrm>
          <a:prstGeom prst="rect">
            <a:avLst/>
          </a:prstGeom>
        </p:spPr>
      </p:pic>
      <p:sp>
        <p:nvSpPr>
          <p:cNvPr id="298" name="Rectangle 82"/>
          <p:cNvSpPr/>
          <p:nvPr/>
        </p:nvSpPr>
        <p:spPr>
          <a:xfrm>
            <a:off x="6398499" y="994125"/>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92" name="Flecha doblada hacia arriba 91"/>
          <p:cNvSpPr>
            <a:spLocks noChangeAspect="1"/>
          </p:cNvSpPr>
          <p:nvPr/>
        </p:nvSpPr>
        <p:spPr>
          <a:xfrm rot="5400000">
            <a:off x="4696666" y="20724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3" name="CuadroTexto 92"/>
          <p:cNvSpPr txBox="1"/>
          <p:nvPr/>
        </p:nvSpPr>
        <p:spPr>
          <a:xfrm>
            <a:off x="4887730" y="20574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94" name="CuadroTexto 93"/>
          <p:cNvSpPr txBox="1"/>
          <p:nvPr/>
        </p:nvSpPr>
        <p:spPr>
          <a:xfrm>
            <a:off x="5734735" y="2895600"/>
            <a:ext cx="276039" cy="307777"/>
          </a:xfrm>
          <a:prstGeom prst="rect">
            <a:avLst/>
          </a:prstGeom>
          <a:noFill/>
          <a:ln>
            <a:noFill/>
          </a:ln>
        </p:spPr>
        <p:txBody>
          <a:bodyPr wrap="none" rtlCol="0">
            <a:spAutoFit/>
          </a:bodyPr>
          <a:lstStyle/>
          <a:p>
            <a:pPr algn="ctr"/>
            <a:r>
              <a:rPr lang="es-CL" sz="1400" b="1" dirty="0">
                <a:solidFill>
                  <a:srgbClr val="00B0F0"/>
                </a:solidFill>
              </a:rPr>
              <a:t>3</a:t>
            </a:r>
          </a:p>
        </p:txBody>
      </p:sp>
      <p:sp>
        <p:nvSpPr>
          <p:cNvPr id="95" name="Cerrar llave 94"/>
          <p:cNvSpPr/>
          <p:nvPr/>
        </p:nvSpPr>
        <p:spPr>
          <a:xfrm rot="5400000">
            <a:off x="5818754" y="2067517"/>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pic>
        <p:nvPicPr>
          <p:cNvPr id="2" name="Imagen 1"/>
          <p:cNvPicPr>
            <a:picLocks noChangeAspect="1"/>
          </p:cNvPicPr>
          <p:nvPr/>
        </p:nvPicPr>
        <p:blipFill>
          <a:blip r:embed="rId4">
            <a:clrChange>
              <a:clrFrom>
                <a:srgbClr val="FFFFFF"/>
              </a:clrFrom>
              <a:clrTo>
                <a:srgbClr val="FFFFFF">
                  <a:alpha val="0"/>
                </a:srgbClr>
              </a:clrTo>
            </a:clrChange>
          </a:blip>
          <a:stretch>
            <a:fillRect/>
          </a:stretch>
        </p:blipFill>
        <p:spPr>
          <a:xfrm>
            <a:off x="5962777" y="2211289"/>
            <a:ext cx="378515" cy="576000"/>
          </a:xfrm>
          <a:prstGeom prst="rect">
            <a:avLst/>
          </a:prstGeom>
        </p:spPr>
      </p:pic>
      <p:pic>
        <p:nvPicPr>
          <p:cNvPr id="3" name="Imagen 2"/>
          <p:cNvPicPr>
            <a:picLocks noChangeAspect="1"/>
          </p:cNvPicPr>
          <p:nvPr/>
        </p:nvPicPr>
        <p:blipFill>
          <a:blip r:embed="rId5">
            <a:clrChange>
              <a:clrFrom>
                <a:srgbClr val="FFFFFF"/>
              </a:clrFrom>
              <a:clrTo>
                <a:srgbClr val="FFFFFF">
                  <a:alpha val="0"/>
                </a:srgbClr>
              </a:clrTo>
            </a:clrChange>
          </a:blip>
          <a:stretch>
            <a:fillRect/>
          </a:stretch>
        </p:blipFill>
        <p:spPr>
          <a:xfrm>
            <a:off x="8262582" y="2247517"/>
            <a:ext cx="567887" cy="576000"/>
          </a:xfrm>
          <a:prstGeom prst="rect">
            <a:avLst/>
          </a:prstGeom>
        </p:spPr>
      </p:pic>
      <p:cxnSp>
        <p:nvCxnSpPr>
          <p:cNvPr id="98" name="Conector recto 97"/>
          <p:cNvCxnSpPr/>
          <p:nvPr/>
        </p:nvCxnSpPr>
        <p:spPr>
          <a:xfrm rot="5400000">
            <a:off x="6858000" y="1105892"/>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CuadroTexto 98"/>
          <p:cNvSpPr txBox="1"/>
          <p:nvPr/>
        </p:nvSpPr>
        <p:spPr>
          <a:xfrm>
            <a:off x="4899464" y="3403201"/>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00" name="CuadroTexto 99"/>
          <p:cNvSpPr txBox="1"/>
          <p:nvPr/>
        </p:nvSpPr>
        <p:spPr>
          <a:xfrm>
            <a:off x="4648200" y="341769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3</a:t>
            </a:r>
          </a:p>
        </p:txBody>
      </p:sp>
      <p:sp>
        <p:nvSpPr>
          <p:cNvPr id="101" name="CuadroTexto 100"/>
          <p:cNvSpPr txBox="1"/>
          <p:nvPr/>
        </p:nvSpPr>
        <p:spPr>
          <a:xfrm>
            <a:off x="4648200" y="341769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3</a:t>
            </a:r>
          </a:p>
        </p:txBody>
      </p:sp>
      <p:sp>
        <p:nvSpPr>
          <p:cNvPr id="103" name="Rectangle 82"/>
          <p:cNvSpPr/>
          <p:nvPr/>
        </p:nvSpPr>
        <p:spPr>
          <a:xfrm>
            <a:off x="6398499" y="3391548"/>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05" name="Imagen 104"/>
          <p:cNvPicPr>
            <a:picLocks noChangeAspect="1"/>
          </p:cNvPicPr>
          <p:nvPr/>
        </p:nvPicPr>
        <p:blipFill>
          <a:blip r:embed="rId4">
            <a:clrChange>
              <a:clrFrom>
                <a:srgbClr val="FFFFFF"/>
              </a:clrFrom>
              <a:clrTo>
                <a:srgbClr val="FFFFFF">
                  <a:alpha val="0"/>
                </a:srgbClr>
              </a:clrTo>
            </a:clrChange>
          </a:blip>
          <a:stretch>
            <a:fillRect/>
          </a:stretch>
        </p:blipFill>
        <p:spPr>
          <a:xfrm>
            <a:off x="6183152" y="3628691"/>
            <a:ext cx="378515" cy="576000"/>
          </a:xfrm>
          <a:prstGeom prst="rect">
            <a:avLst/>
          </a:prstGeom>
        </p:spPr>
      </p:pic>
      <p:sp>
        <p:nvSpPr>
          <p:cNvPr id="106" name="Flecha doblada hacia arriba 105"/>
          <p:cNvSpPr>
            <a:spLocks noChangeAspect="1"/>
          </p:cNvSpPr>
          <p:nvPr/>
        </p:nvSpPr>
        <p:spPr>
          <a:xfrm rot="5400000">
            <a:off x="4699678" y="410352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7" name="CuadroTexto 106"/>
          <p:cNvSpPr txBox="1"/>
          <p:nvPr/>
        </p:nvSpPr>
        <p:spPr>
          <a:xfrm>
            <a:off x="4890742" y="4247130"/>
            <a:ext cx="4036682" cy="276999"/>
          </a:xfrm>
          <a:prstGeom prst="rect">
            <a:avLst/>
          </a:prstGeom>
          <a:noFill/>
        </p:spPr>
        <p:txBody>
          <a:bodyPr wrap="none" rtlCol="0">
            <a:spAutoFit/>
          </a:bodyPr>
          <a:lstStyle/>
          <a:p>
            <a:r>
              <a:rPr lang="es-ES_tradnl" sz="400" b="1" dirty="0">
                <a:latin typeface="Courier New" pitchFamily="49" charset="0"/>
                <a:cs typeface="Courier New" pitchFamily="49" charset="0"/>
              </a:rPr>
              <a:t>  </a:t>
            </a:r>
            <a:r>
              <a:rPr lang="es-ES_tradnl" sz="1200" b="1" dirty="0">
                <a:latin typeface="Courier New" pitchFamily="49" charset="0"/>
                <a:cs typeface="Courier New" pitchFamily="49" charset="0"/>
              </a:rPr>
              <a:t>false</a:t>
            </a:r>
            <a:r>
              <a:rPr lang="es-ES_tradnl" sz="600" b="1" dirty="0">
                <a:latin typeface="Courier New" pitchFamily="49" charset="0"/>
                <a:cs typeface="Courier New" pitchFamily="49" charset="0"/>
              </a:rPr>
              <a:t>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pic>
        <p:nvPicPr>
          <p:cNvPr id="113" name="Imagen 112"/>
          <p:cNvPicPr>
            <a:picLocks noChangeAspect="1"/>
          </p:cNvPicPr>
          <p:nvPr/>
        </p:nvPicPr>
        <p:blipFill>
          <a:blip r:embed="rId6">
            <a:clrChange>
              <a:clrFrom>
                <a:srgbClr val="FFFFFF"/>
              </a:clrFrom>
              <a:clrTo>
                <a:srgbClr val="FFFFFF">
                  <a:alpha val="0"/>
                </a:srgbClr>
              </a:clrTo>
            </a:clrChange>
          </a:blip>
          <a:stretch>
            <a:fillRect/>
          </a:stretch>
        </p:blipFill>
        <p:spPr>
          <a:xfrm flipH="1">
            <a:off x="8325906" y="4424116"/>
            <a:ext cx="180975" cy="200025"/>
          </a:xfrm>
          <a:prstGeom prst="rect">
            <a:avLst/>
          </a:prstGeom>
        </p:spPr>
      </p:pic>
      <p:cxnSp>
        <p:nvCxnSpPr>
          <p:cNvPr id="120" name="Conector recto 119"/>
          <p:cNvCxnSpPr/>
          <p:nvPr/>
        </p:nvCxnSpPr>
        <p:spPr>
          <a:xfrm rot="5400000">
            <a:off x="6858000" y="2895600"/>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 name="CuadroTexto 121"/>
          <p:cNvSpPr txBox="1"/>
          <p:nvPr/>
        </p:nvSpPr>
        <p:spPr>
          <a:xfrm>
            <a:off x="6753674" y="534565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23" name="CuadroTexto 122"/>
          <p:cNvSpPr txBox="1"/>
          <p:nvPr/>
        </p:nvSpPr>
        <p:spPr>
          <a:xfrm>
            <a:off x="6502410" y="536014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5</a:t>
            </a:r>
          </a:p>
        </p:txBody>
      </p:sp>
      <p:sp>
        <p:nvSpPr>
          <p:cNvPr id="124" name="CuadroTexto 123"/>
          <p:cNvSpPr txBox="1"/>
          <p:nvPr/>
        </p:nvSpPr>
        <p:spPr>
          <a:xfrm>
            <a:off x="6502410" y="536014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5</a:t>
            </a:r>
          </a:p>
        </p:txBody>
      </p:sp>
      <p:sp>
        <p:nvSpPr>
          <p:cNvPr id="125" name="Rectangle 82"/>
          <p:cNvSpPr/>
          <p:nvPr/>
        </p:nvSpPr>
        <p:spPr>
          <a:xfrm>
            <a:off x="8252709" y="53340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27" name="Imagen 126"/>
          <p:cNvPicPr>
            <a:picLocks noChangeAspect="1"/>
          </p:cNvPicPr>
          <p:nvPr/>
        </p:nvPicPr>
        <p:blipFill>
          <a:blip r:embed="rId6"/>
          <a:stretch>
            <a:fillRect/>
          </a:stretch>
        </p:blipFill>
        <p:spPr>
          <a:xfrm>
            <a:off x="8248350" y="5591175"/>
            <a:ext cx="180975" cy="200025"/>
          </a:xfrm>
          <a:prstGeom prst="rect">
            <a:avLst/>
          </a:prstGeom>
        </p:spPr>
      </p:pic>
      <p:sp>
        <p:nvSpPr>
          <p:cNvPr id="128" name="Flecha doblada hacia arriba 127"/>
          <p:cNvSpPr>
            <a:spLocks noChangeAspect="1"/>
          </p:cNvSpPr>
          <p:nvPr/>
        </p:nvSpPr>
        <p:spPr>
          <a:xfrm rot="5400000">
            <a:off x="6515533" y="586596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9" name="CuadroTexto 128"/>
          <p:cNvSpPr txBox="1"/>
          <p:nvPr/>
        </p:nvSpPr>
        <p:spPr>
          <a:xfrm>
            <a:off x="6706597" y="5850869"/>
            <a:ext cx="649537" cy="276999"/>
          </a:xfrm>
          <a:prstGeom prst="rect">
            <a:avLst/>
          </a:prstGeom>
          <a:noFill/>
        </p:spPr>
        <p:txBody>
          <a:bodyPr wrap="none" rtlCol="0">
            <a:spAutoFit/>
          </a:bodyPr>
          <a:lstStyle/>
          <a:p>
            <a:r>
              <a:rPr lang="es-ES" sz="1200" b="1" dirty="0">
                <a:latin typeface="Courier New" panose="02070309020205020404" pitchFamily="49" charset="0"/>
                <a:cs typeface="Courier New" panose="02070309020205020404" pitchFamily="49" charset="0"/>
              </a:rPr>
              <a:t>false</a:t>
            </a:r>
            <a:endParaRPr lang="es-CL" sz="1200" b="1" dirty="0"/>
          </a:p>
        </p:txBody>
      </p:sp>
      <p:sp>
        <p:nvSpPr>
          <p:cNvPr id="11" name="Rectángulo 10"/>
          <p:cNvSpPr/>
          <p:nvPr/>
        </p:nvSpPr>
        <p:spPr>
          <a:xfrm>
            <a:off x="377857" y="2931517"/>
            <a:ext cx="1788752" cy="1037183"/>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1" name="Rectángulo 130"/>
          <p:cNvSpPr/>
          <p:nvPr/>
        </p:nvSpPr>
        <p:spPr>
          <a:xfrm>
            <a:off x="4971726" y="2094478"/>
            <a:ext cx="1788752" cy="720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4" name="CuadroTexto 133"/>
          <p:cNvSpPr txBox="1"/>
          <p:nvPr/>
        </p:nvSpPr>
        <p:spPr>
          <a:xfrm>
            <a:off x="7754380" y="4724400"/>
            <a:ext cx="276039" cy="307777"/>
          </a:xfrm>
          <a:prstGeom prst="rect">
            <a:avLst/>
          </a:prstGeom>
          <a:noFill/>
          <a:ln>
            <a:noFill/>
          </a:ln>
        </p:spPr>
        <p:txBody>
          <a:bodyPr wrap="none" rtlCol="0">
            <a:spAutoFit/>
          </a:bodyPr>
          <a:lstStyle/>
          <a:p>
            <a:pPr algn="ctr"/>
            <a:r>
              <a:rPr lang="es-CL" sz="1400" b="1" dirty="0">
                <a:solidFill>
                  <a:srgbClr val="00B0F0"/>
                </a:solidFill>
              </a:rPr>
              <a:t>5</a:t>
            </a:r>
          </a:p>
        </p:txBody>
      </p:sp>
      <p:sp>
        <p:nvSpPr>
          <p:cNvPr id="135" name="Cerrar llave 134"/>
          <p:cNvSpPr/>
          <p:nvPr/>
        </p:nvSpPr>
        <p:spPr>
          <a:xfrm rot="5400000">
            <a:off x="7838400" y="3821183"/>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36" name="Rectángulo 135"/>
          <p:cNvSpPr/>
          <p:nvPr/>
        </p:nvSpPr>
        <p:spPr>
          <a:xfrm>
            <a:off x="7006490" y="4250397"/>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1" name="Rectángulo 120"/>
          <p:cNvSpPr/>
          <p:nvPr/>
        </p:nvSpPr>
        <p:spPr>
          <a:xfrm>
            <a:off x="7006490" y="4250397"/>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0" name="Rectángulo 129"/>
          <p:cNvSpPr/>
          <p:nvPr/>
        </p:nvSpPr>
        <p:spPr>
          <a:xfrm>
            <a:off x="4955249" y="4267200"/>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7" name="CuadroTexto 136"/>
          <p:cNvSpPr txBox="1"/>
          <p:nvPr/>
        </p:nvSpPr>
        <p:spPr>
          <a:xfrm>
            <a:off x="4648200" y="1020274"/>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sp>
        <p:nvSpPr>
          <p:cNvPr id="138" name="Rectángulo 137"/>
          <p:cNvSpPr/>
          <p:nvPr/>
        </p:nvSpPr>
        <p:spPr>
          <a:xfrm>
            <a:off x="4971726" y="2094478"/>
            <a:ext cx="1788752" cy="72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9" name="CuadroTexto 138"/>
          <p:cNvSpPr txBox="1"/>
          <p:nvPr/>
        </p:nvSpPr>
        <p:spPr>
          <a:xfrm>
            <a:off x="7778398" y="2939948"/>
            <a:ext cx="276039" cy="307777"/>
          </a:xfrm>
          <a:prstGeom prst="rect">
            <a:avLst/>
          </a:prstGeom>
          <a:noFill/>
          <a:ln>
            <a:noFill/>
          </a:ln>
        </p:spPr>
        <p:txBody>
          <a:bodyPr wrap="none" rtlCol="0">
            <a:spAutoFit/>
          </a:bodyPr>
          <a:lstStyle/>
          <a:p>
            <a:pPr algn="ctr"/>
            <a:r>
              <a:rPr lang="es-CL" sz="1400" b="1" dirty="0">
                <a:solidFill>
                  <a:srgbClr val="00B0F0"/>
                </a:solidFill>
              </a:rPr>
              <a:t>6</a:t>
            </a:r>
          </a:p>
        </p:txBody>
      </p:sp>
      <p:sp>
        <p:nvSpPr>
          <p:cNvPr id="140" name="Cerrar llave 139"/>
          <p:cNvSpPr/>
          <p:nvPr/>
        </p:nvSpPr>
        <p:spPr>
          <a:xfrm rot="5400000">
            <a:off x="7852792" y="2123647"/>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41" name="Rectángulo 140"/>
          <p:cNvSpPr/>
          <p:nvPr/>
        </p:nvSpPr>
        <p:spPr>
          <a:xfrm>
            <a:off x="7005764" y="2100429"/>
            <a:ext cx="1800000" cy="75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TextBox 5">
            <a:extLst>
              <a:ext uri="{FF2B5EF4-FFF2-40B4-BE49-F238E27FC236}">
                <a16:creationId xmlns:a16="http://schemas.microsoft.com/office/drawing/2014/main" id="{D1DD7D3D-C988-1925-4050-9947CE685A3A}"/>
              </a:ext>
            </a:extLst>
          </p:cNvPr>
          <p:cNvSpPr txBox="1"/>
          <p:nvPr/>
        </p:nvSpPr>
        <p:spPr>
          <a:xfrm>
            <a:off x="147782" y="5263505"/>
            <a:ext cx="6278428" cy="1554272"/>
          </a:xfrm>
          <a:prstGeom prst="rect">
            <a:avLst/>
          </a:prstGeom>
          <a:solidFill>
            <a:schemeClr val="bg1"/>
          </a:solidFill>
          <a:ln>
            <a:solidFill>
              <a:schemeClr val="bg1">
                <a:lumMod val="85000"/>
              </a:schemeClr>
            </a:solidFill>
          </a:ln>
          <a:effectLst>
            <a:outerShdw blurRad="50800" dist="381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 ==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100" b="1" dirty="0" err="1">
                <a:solidFill>
                  <a:srgbClr val="002060"/>
                </a:solidFill>
                <a:latin typeface="Courier New" pitchFamily="49" charset="0"/>
                <a:cs typeface="Courier New" pitchFamily="49" charset="0"/>
              </a:rPr>
              <a:t>return</a:t>
            </a:r>
            <a:r>
              <a:rPr lang="es-CL" sz="1100" b="1" dirty="0">
                <a:solidFill>
                  <a:srgbClr val="002060"/>
                </a:solidFill>
                <a:latin typeface="Courier New" pitchFamily="49" charset="0"/>
                <a:cs typeface="Courier New" pitchFamily="49" charset="0"/>
              </a:rPr>
              <a:t> </a:t>
            </a:r>
            <a:r>
              <a:rPr lang="es-ES_tradnl" sz="1100" b="1" u="sng" dirty="0" err="1">
                <a:solidFill>
                  <a:srgbClr val="C00000"/>
                </a:solidFill>
                <a:latin typeface="Courier New" pitchFamily="49" charset="0"/>
                <a:cs typeface="Courier New" pitchFamily="49" charset="0"/>
              </a:rPr>
              <a:t>buscaElemento</a:t>
            </a:r>
            <a:r>
              <a:rPr lang="es-CL" sz="1100" b="1" dirty="0">
                <a:solidFill>
                  <a:srgbClr val="002060"/>
                </a:solidFill>
                <a:latin typeface="Courier New" pitchFamily="49" charset="0"/>
                <a:cs typeface="Courier New" pitchFamily="49" charset="0"/>
              </a:rPr>
              <a:t>(A-&gt;</a:t>
            </a:r>
            <a:r>
              <a:rPr lang="es-CL" sz="1100" b="1" dirty="0" err="1">
                <a:solidFill>
                  <a:srgbClr val="002060"/>
                </a:solidFill>
                <a:latin typeface="Courier New" pitchFamily="49" charset="0"/>
                <a:cs typeface="Courier New" pitchFamily="49" charset="0"/>
              </a:rPr>
              <a:t>izq</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 || </a:t>
            </a:r>
            <a:r>
              <a:rPr lang="es-ES_tradnl" sz="1100" b="1" u="sng" dirty="0" err="1">
                <a:solidFill>
                  <a:srgbClr val="C00000"/>
                </a:solidFill>
                <a:latin typeface="Courier New" pitchFamily="49" charset="0"/>
                <a:cs typeface="Courier New" pitchFamily="49" charset="0"/>
              </a:rPr>
              <a:t>buscaElemento</a:t>
            </a:r>
            <a:r>
              <a:rPr lang="es-ES_tradnl" sz="1100" b="1" dirty="0">
                <a:solidFill>
                  <a:srgbClr val="002060"/>
                </a:solidFill>
                <a:latin typeface="Courier New" pitchFamily="49" charset="0"/>
                <a:cs typeface="Courier New" pitchFamily="49" charset="0"/>
              </a:rPr>
              <a:t>(</a:t>
            </a:r>
            <a:r>
              <a:rPr lang="es-CL" sz="1100" b="1" dirty="0">
                <a:solidFill>
                  <a:srgbClr val="002060"/>
                </a:solidFill>
                <a:latin typeface="Courier New" pitchFamily="49" charset="0"/>
                <a:cs typeface="Courier New" pitchFamily="49" charset="0"/>
              </a:rPr>
              <a:t>A</a:t>
            </a:r>
            <a:r>
              <a:rPr lang="es-CL" sz="1100" b="1" dirty="0">
                <a:solidFill>
                  <a:srgbClr val="002060"/>
                </a:solidFill>
                <a:latin typeface="Courier New" pitchFamily="49" charset="0"/>
                <a:cs typeface="Courier New" pitchFamily="49" charset="0"/>
                <a:sym typeface="Symbol" panose="05050102010706020507" pitchFamily="18" charset="2"/>
              </a:rPr>
              <a:t>-&gt;der</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a:t>
            </a:r>
          </a:p>
          <a:p>
            <a:r>
              <a:rPr lang="es-CL" sz="1100" b="1" dirty="0">
                <a:solidFill>
                  <a:srgbClr val="002060"/>
                </a:solidFill>
                <a:latin typeface="Courier New" pitchFamily="49" charset="0"/>
                <a:cs typeface="Courier New" pitchFamily="49" charset="0"/>
              </a:rPr>
              <a:t>}</a:t>
            </a:r>
          </a:p>
        </p:txBody>
      </p:sp>
      <p:sp>
        <p:nvSpPr>
          <p:cNvPr id="115" name="Flecha derecha 114"/>
          <p:cNvSpPr/>
          <p:nvPr/>
        </p:nvSpPr>
        <p:spPr>
          <a:xfrm>
            <a:off x="377857" y="571234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Flecha derecha 115"/>
          <p:cNvSpPr/>
          <p:nvPr/>
        </p:nvSpPr>
        <p:spPr>
          <a:xfrm>
            <a:off x="19050" y="534503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Flecha derecha 117"/>
          <p:cNvSpPr/>
          <p:nvPr/>
        </p:nvSpPr>
        <p:spPr>
          <a:xfrm>
            <a:off x="377857" y="644377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9" name="Flecha derecha 118"/>
          <p:cNvSpPr/>
          <p:nvPr/>
        </p:nvSpPr>
        <p:spPr>
          <a:xfrm>
            <a:off x="737063" y="589331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88695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35"/>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2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2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2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2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2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10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1">
                                            <p:txEl>
                                              <p:pRg st="0" end="0"/>
                                            </p:txEl>
                                          </p:spTgt>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1">
                                            <p:bg/>
                                          </p:spTgt>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13"/>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 nodeType="clickEffect">
                                  <p:stCondLst>
                                    <p:cond delay="0"/>
                                  </p:stCondLst>
                                  <p:childTnLst>
                                    <p:set>
                                      <p:cBhvr>
                                        <p:cTn id="106" dur="1" fill="hold">
                                          <p:stCondLst>
                                            <p:cond delay="0"/>
                                          </p:stCondLst>
                                        </p:cTn>
                                        <p:tgtEl>
                                          <p:spTgt spid="118"/>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10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3" nodeType="clickEffect">
                                  <p:stCondLst>
                                    <p:cond delay="0"/>
                                  </p:stCondLst>
                                  <p:childTnLst>
                                    <p:set>
                                      <p:cBhvr>
                                        <p:cTn id="112" dur="1" fill="hold">
                                          <p:stCondLst>
                                            <p:cond delay="0"/>
                                          </p:stCondLst>
                                        </p:cTn>
                                        <p:tgtEl>
                                          <p:spTgt spid="11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95"/>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9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0" nodeType="clickEffect">
                                  <p:stCondLst>
                                    <p:cond delay="0"/>
                                  </p:stCondLst>
                                  <p:childTnLst>
                                    <p:set>
                                      <p:cBhvr>
                                        <p:cTn id="132" dur="1" fill="hold">
                                          <p:stCondLst>
                                            <p:cond delay="0"/>
                                          </p:stCondLst>
                                        </p:cTn>
                                        <p:tgtEl>
                                          <p:spTgt spid="10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99"/>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8"/>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103"/>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30">
                                            <p:txEl>
                                              <p:pRg st="0" end="0"/>
                                            </p:txEl>
                                          </p:spTgt>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30">
                                            <p:bg/>
                                          </p:spTgt>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10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animBg="1"/>
      <p:bldP spid="99" grpId="0"/>
      <p:bldP spid="100" grpId="0" animBg="1"/>
      <p:bldP spid="101" grpId="0" animBg="1"/>
      <p:bldP spid="101" grpId="1" animBg="1"/>
      <p:bldP spid="101" grpId="2" animBg="1"/>
      <p:bldP spid="103" grpId="0"/>
      <p:bldP spid="106" grpId="0" animBg="1"/>
      <p:bldP spid="107" grpId="0"/>
      <p:bldP spid="122" grpId="0"/>
      <p:bldP spid="122" grpId="1"/>
      <p:bldP spid="123" grpId="0" animBg="1"/>
      <p:bldP spid="123" grpId="1" animBg="1"/>
      <p:bldP spid="124" grpId="0" animBg="1"/>
      <p:bldP spid="124" grpId="1" animBg="1"/>
      <p:bldP spid="125" grpId="0"/>
      <p:bldP spid="125" grpId="1"/>
      <p:bldP spid="128" grpId="0" animBg="1"/>
      <p:bldP spid="128" grpId="1" animBg="1"/>
      <p:bldP spid="129" grpId="0"/>
      <p:bldP spid="129" grpId="1"/>
      <p:bldP spid="134" grpId="0"/>
      <p:bldP spid="135" grpId="0" animBg="1"/>
      <p:bldP spid="136" grpId="0" animBg="1"/>
      <p:bldP spid="121" grpId="0" animBg="1"/>
      <p:bldP spid="121" grpId="1" uiExpand="1" build="allAtOnce" animBg="1"/>
      <p:bldP spid="130" grpId="0" animBg="1"/>
      <p:bldP spid="130" grpId="1" build="allAtOnce" animBg="1"/>
      <p:bldP spid="137" grpId="0" animBg="1"/>
      <p:bldP spid="138" grpId="0" animBg="1"/>
      <p:bldP spid="139" grpId="0"/>
      <p:bldP spid="140" grpId="0" animBg="1"/>
      <p:bldP spid="141" grpId="0" animBg="1"/>
      <p:bldP spid="115" grpId="0" animBg="1"/>
      <p:bldP spid="115" grpId="1" animBg="1"/>
      <p:bldP spid="116" grpId="0" animBg="1"/>
      <p:bldP spid="116" grpId="1" animBg="1"/>
      <p:bldP spid="118" grpId="0" animBg="1"/>
      <p:bldP spid="118" grpId="1" animBg="1"/>
      <p:bldP spid="118" grpId="2" animBg="1"/>
      <p:bldP spid="118" grpId="3" animBg="1"/>
      <p:bldP spid="119" grpId="0" animBg="1"/>
      <p:bldP spid="11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47"/>
          <p:cNvSpPr txBox="1"/>
          <p:nvPr/>
        </p:nvSpPr>
        <p:spPr>
          <a:xfrm>
            <a:off x="11118" y="609600"/>
            <a:ext cx="9132882" cy="369332"/>
          </a:xfrm>
          <a:prstGeom prst="rect">
            <a:avLst/>
          </a:prstGeom>
          <a:noFill/>
        </p:spPr>
        <p:txBody>
          <a:bodyPr wrap="square" rtlCol="0">
            <a:spAutoFit/>
          </a:bodyPr>
          <a:lstStyle/>
          <a:p>
            <a:pPr marL="179388" indent="-179388" algn="just"/>
            <a:r>
              <a:rPr lang="es-CL" b="1" u="sng" dirty="0"/>
              <a:t>Operaciones Analizadoras:</a:t>
            </a:r>
            <a:r>
              <a:rPr lang="es-CL" b="1" u="sng" dirty="0">
                <a:solidFill>
                  <a:srgbClr val="0070C0"/>
                </a:solidFill>
              </a:rPr>
              <a:t> Buscar un elemento en un AB</a:t>
            </a:r>
            <a:endParaRPr lang="es-CL" sz="1600" b="1" dirty="0">
              <a:solidFill>
                <a:srgbClr val="0070C0"/>
              </a:solidFill>
              <a:latin typeface="Courier New" pitchFamily="49" charset="0"/>
              <a:cs typeface="Courier New" pitchFamily="49" charset="0"/>
            </a:endParaRPr>
          </a:p>
        </p:txBody>
      </p:sp>
      <p:sp>
        <p:nvSpPr>
          <p:cNvPr id="80" name="CuadroTexto 79"/>
          <p:cNvSpPr txBox="1"/>
          <p:nvPr/>
        </p:nvSpPr>
        <p:spPr>
          <a:xfrm>
            <a:off x="293596" y="1004285"/>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280" name="CuadroTexto 279"/>
          <p:cNvSpPr txBox="1"/>
          <p:nvPr/>
        </p:nvSpPr>
        <p:spPr>
          <a:xfrm>
            <a:off x="42332" y="1018781"/>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1</a:t>
            </a:r>
          </a:p>
        </p:txBody>
      </p:sp>
      <p:cxnSp>
        <p:nvCxnSpPr>
          <p:cNvPr id="322" name="Conector recto 321"/>
          <p:cNvCxnSpPr/>
          <p:nvPr/>
        </p:nvCxnSpPr>
        <p:spPr>
          <a:xfrm>
            <a:off x="4572000" y="990600"/>
            <a:ext cx="0" cy="58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0" name="Conector recto 499"/>
          <p:cNvCxnSpPr/>
          <p:nvPr/>
        </p:nvCxnSpPr>
        <p:spPr>
          <a:xfrm rot="5400000">
            <a:off x="4554000" y="-3595875"/>
            <a:ext cx="0" cy="91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Flecha doblada hacia arriba 500"/>
          <p:cNvSpPr>
            <a:spLocks noChangeAspect="1"/>
          </p:cNvSpPr>
          <p:nvPr/>
        </p:nvSpPr>
        <p:spPr>
          <a:xfrm rot="5400000">
            <a:off x="113736" y="29106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02" name="CuadroTexto 501"/>
          <p:cNvSpPr txBox="1"/>
          <p:nvPr/>
        </p:nvSpPr>
        <p:spPr>
          <a:xfrm>
            <a:off x="304800" y="28956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791" name="CuadroTexto 790"/>
          <p:cNvSpPr txBox="1"/>
          <p:nvPr/>
        </p:nvSpPr>
        <p:spPr>
          <a:xfrm>
            <a:off x="1129181" y="4038600"/>
            <a:ext cx="276039" cy="307777"/>
          </a:xfrm>
          <a:prstGeom prst="rect">
            <a:avLst/>
          </a:prstGeom>
          <a:noFill/>
          <a:ln>
            <a:noFill/>
          </a:ln>
        </p:spPr>
        <p:txBody>
          <a:bodyPr wrap="none" rtlCol="0">
            <a:spAutoFit/>
          </a:bodyPr>
          <a:lstStyle/>
          <a:p>
            <a:pPr algn="ctr"/>
            <a:r>
              <a:rPr lang="es-CL" sz="1400" b="1" dirty="0">
                <a:solidFill>
                  <a:srgbClr val="00B0F0"/>
                </a:solidFill>
              </a:rPr>
              <a:t>2</a:t>
            </a:r>
          </a:p>
        </p:txBody>
      </p:sp>
      <p:sp>
        <p:nvSpPr>
          <p:cNvPr id="792" name="Cerrar llave 791"/>
          <p:cNvSpPr/>
          <p:nvPr/>
        </p:nvSpPr>
        <p:spPr>
          <a:xfrm rot="5400000">
            <a:off x="1213200" y="3212700"/>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793" name="CuadroTexto 792"/>
          <p:cNvSpPr txBox="1"/>
          <p:nvPr/>
        </p:nvSpPr>
        <p:spPr>
          <a:xfrm>
            <a:off x="4899464" y="1005778"/>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794" name="CuadroTexto 793"/>
          <p:cNvSpPr txBox="1"/>
          <p:nvPr/>
        </p:nvSpPr>
        <p:spPr>
          <a:xfrm>
            <a:off x="4648200" y="1020274"/>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2</a:t>
            </a:r>
          </a:p>
        </p:txBody>
      </p:sp>
      <p:sp>
        <p:nvSpPr>
          <p:cNvPr id="1243" name="Marcador de número de diapositiva 3"/>
          <p:cNvSpPr>
            <a:spLocks noGrp="1"/>
          </p:cNvSpPr>
          <p:nvPr>
            <p:ph type="sldNum" sz="quarter" idx="12"/>
          </p:nvPr>
        </p:nvSpPr>
        <p:spPr>
          <a:xfrm>
            <a:off x="8638687" y="9484"/>
            <a:ext cx="505313" cy="425450"/>
          </a:xfrm>
        </p:spPr>
        <p:txBody>
          <a:bodyPr/>
          <a:lstStyle/>
          <a:p>
            <a:r>
              <a:rPr lang="en-US" dirty="0"/>
              <a:t>9</a:t>
            </a:r>
          </a:p>
        </p:txBody>
      </p:sp>
      <p:sp>
        <p:nvSpPr>
          <p:cNvPr id="288" name="Title 1"/>
          <p:cNvSpPr>
            <a:spLocks noGrp="1"/>
          </p:cNvSpPr>
          <p:nvPr>
            <p:ph type="title"/>
          </p:nvPr>
        </p:nvSpPr>
        <p:spPr>
          <a:xfrm>
            <a:off x="0" y="0"/>
            <a:ext cx="9144000" cy="609600"/>
          </a:xfrm>
        </p:spPr>
        <p:txBody>
          <a:bodyPr>
            <a:noAutofit/>
          </a:bodyPr>
          <a:lstStyle/>
          <a:p>
            <a:r>
              <a:rPr lang="es-CL" sz="2400" b="1" dirty="0"/>
              <a:t>Representación Dinámica</a:t>
            </a:r>
            <a:r>
              <a:rPr lang="es-CL" sz="2400" b="1" dirty="0">
                <a:solidFill>
                  <a:srgbClr val="0070C0"/>
                </a:solidFill>
              </a:rPr>
              <a:t> </a:t>
            </a:r>
            <a:r>
              <a:rPr lang="es-CL" sz="2400" b="1" dirty="0"/>
              <a:t>–</a:t>
            </a:r>
            <a:r>
              <a:rPr lang="es-CL" sz="2400" b="1" dirty="0">
                <a:solidFill>
                  <a:srgbClr val="0070C0"/>
                </a:solidFill>
              </a:rPr>
              <a:t> Operaciones Analizadoras</a:t>
            </a:r>
            <a:endParaRPr lang="es-CL" sz="2400" b="1" i="1" dirty="0">
              <a:solidFill>
                <a:srgbClr val="0070C0"/>
              </a:solidFill>
            </a:endParaRPr>
          </a:p>
        </p:txBody>
      </p:sp>
      <p:grpSp>
        <p:nvGrpSpPr>
          <p:cNvPr id="4" name="Grupo 3"/>
          <p:cNvGrpSpPr/>
          <p:nvPr/>
        </p:nvGrpSpPr>
        <p:grpSpPr>
          <a:xfrm>
            <a:off x="788708" y="994125"/>
            <a:ext cx="1450036" cy="1841761"/>
            <a:chOff x="788708" y="3188990"/>
            <a:chExt cx="1450036" cy="1841761"/>
          </a:xfrm>
        </p:grpSpPr>
        <p:grpSp>
          <p:nvGrpSpPr>
            <p:cNvPr id="703" name="Grupo 702"/>
            <p:cNvGrpSpPr/>
            <p:nvPr/>
          </p:nvGrpSpPr>
          <p:grpSpPr>
            <a:xfrm>
              <a:off x="788708" y="3188990"/>
              <a:ext cx="1450036" cy="1839398"/>
              <a:chOff x="3063944" y="3290301"/>
              <a:chExt cx="1450036" cy="1839398"/>
            </a:xfrm>
          </p:grpSpPr>
          <p:grpSp>
            <p:nvGrpSpPr>
              <p:cNvPr id="7" name="Grupo 6"/>
              <p:cNvGrpSpPr/>
              <p:nvPr/>
            </p:nvGrpSpPr>
            <p:grpSpPr>
              <a:xfrm>
                <a:off x="3778806" y="3784156"/>
                <a:ext cx="341760" cy="291880"/>
                <a:chOff x="3778806" y="3784156"/>
                <a:chExt cx="341760" cy="291880"/>
              </a:xfrm>
            </p:grpSpPr>
            <p:sp>
              <p:nvSpPr>
                <p:cNvPr id="621" name="TextBox 84"/>
                <p:cNvSpPr txBox="1"/>
                <p:nvPr/>
              </p:nvSpPr>
              <p:spPr>
                <a:xfrm>
                  <a:off x="3778806" y="3784156"/>
                  <a:ext cx="341760" cy="216000"/>
                </a:xfrm>
                <a:prstGeom prst="rect">
                  <a:avLst/>
                </a:prstGeom>
                <a:noFill/>
              </p:spPr>
              <p:txBody>
                <a:bodyPr wrap="none" rtlCol="0">
                  <a:spAutoFit/>
                </a:bodyPr>
                <a:lstStyle/>
                <a:p>
                  <a:r>
                    <a:rPr lang="es-CL" sz="1200" dirty="0"/>
                    <a:t>20</a:t>
                  </a:r>
                  <a:endParaRPr lang="es-CL" sz="1200" baseline="-25000" dirty="0"/>
                </a:p>
              </p:txBody>
            </p:sp>
            <p:sp>
              <p:nvSpPr>
                <p:cNvPr id="622"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4" name="Group 56"/>
              <p:cNvGrpSpPr/>
              <p:nvPr/>
            </p:nvGrpSpPr>
            <p:grpSpPr>
              <a:xfrm>
                <a:off x="3990122" y="3290301"/>
                <a:ext cx="379103" cy="491893"/>
                <a:chOff x="6819917" y="1089979"/>
                <a:chExt cx="379103" cy="480501"/>
              </a:xfrm>
            </p:grpSpPr>
            <p:sp>
              <p:nvSpPr>
                <p:cNvPr id="619" name="Rectangle 82"/>
                <p:cNvSpPr/>
                <p:nvPr/>
              </p:nvSpPr>
              <p:spPr>
                <a:xfrm>
                  <a:off x="6890922" y="1089979"/>
                  <a:ext cx="308098" cy="330713"/>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cxnSp>
              <p:nvCxnSpPr>
                <p:cNvPr id="620" name="Straight Arrow Connector 83"/>
                <p:cNvCxnSpPr/>
                <p:nvPr/>
              </p:nvCxnSpPr>
              <p:spPr>
                <a:xfrm flipH="1">
                  <a:off x="6819917" y="1328744"/>
                  <a:ext cx="181103" cy="241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7" name="Grupo 696"/>
              <p:cNvGrpSpPr/>
              <p:nvPr/>
            </p:nvGrpSpPr>
            <p:grpSpPr>
              <a:xfrm>
                <a:off x="4048123" y="4033291"/>
                <a:ext cx="465857" cy="629057"/>
                <a:chOff x="4048123" y="4033291"/>
                <a:chExt cx="465857" cy="629057"/>
              </a:xfrm>
            </p:grpSpPr>
            <p:grpSp>
              <p:nvGrpSpPr>
                <p:cNvPr id="644" name="Grupo 643"/>
                <p:cNvGrpSpPr/>
                <p:nvPr/>
              </p:nvGrpSpPr>
              <p:grpSpPr>
                <a:xfrm>
                  <a:off x="4094880" y="4186258"/>
                  <a:ext cx="419100" cy="476090"/>
                  <a:chOff x="4323480" y="4253106"/>
                  <a:chExt cx="419100" cy="476090"/>
                </a:xfrm>
              </p:grpSpPr>
              <p:grpSp>
                <p:nvGrpSpPr>
                  <p:cNvPr id="6" name="Grupo 5"/>
                  <p:cNvGrpSpPr/>
                  <p:nvPr/>
                </p:nvGrpSpPr>
                <p:grpSpPr>
                  <a:xfrm>
                    <a:off x="4357005" y="4253106"/>
                    <a:ext cx="341760" cy="291880"/>
                    <a:chOff x="4372245" y="4263266"/>
                    <a:chExt cx="341760" cy="291880"/>
                  </a:xfrm>
                </p:grpSpPr>
                <p:sp>
                  <p:nvSpPr>
                    <p:cNvPr id="623" name="TextBox 35"/>
                    <p:cNvSpPr txBox="1"/>
                    <p:nvPr/>
                  </p:nvSpPr>
                  <p:spPr>
                    <a:xfrm>
                      <a:off x="4372245" y="4267423"/>
                      <a:ext cx="341760" cy="283566"/>
                    </a:xfrm>
                    <a:prstGeom prst="rect">
                      <a:avLst/>
                    </a:prstGeom>
                    <a:noFill/>
                  </p:spPr>
                  <p:txBody>
                    <a:bodyPr wrap="none" rtlCol="0" anchor="ctr">
                      <a:spAutoFit/>
                    </a:bodyPr>
                    <a:lstStyle/>
                    <a:p>
                      <a:pPr algn="ctr"/>
                      <a:r>
                        <a:rPr lang="es-CL" sz="1200" dirty="0"/>
                        <a:t>30</a:t>
                      </a:r>
                      <a:endParaRPr lang="es-CL" sz="1200" baseline="-25000" dirty="0"/>
                    </a:p>
                  </p:txBody>
                </p:sp>
                <p:sp>
                  <p:nvSpPr>
                    <p:cNvPr id="624"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578" name="Group 121"/>
                  <p:cNvGrpSpPr/>
                  <p:nvPr/>
                </p:nvGrpSpPr>
                <p:grpSpPr>
                  <a:xfrm>
                    <a:off x="4323480" y="4543930"/>
                    <a:ext cx="419100" cy="185266"/>
                    <a:chOff x="5772150" y="2628900"/>
                    <a:chExt cx="419100" cy="180975"/>
                  </a:xfrm>
                </p:grpSpPr>
                <p:grpSp>
                  <p:nvGrpSpPr>
                    <p:cNvPr id="579" name="Group 92"/>
                    <p:cNvGrpSpPr/>
                    <p:nvPr/>
                  </p:nvGrpSpPr>
                  <p:grpSpPr>
                    <a:xfrm>
                      <a:off x="5772150" y="2628900"/>
                      <a:ext cx="161925" cy="180975"/>
                      <a:chOff x="5772150" y="2628900"/>
                      <a:chExt cx="161925" cy="180975"/>
                    </a:xfrm>
                  </p:grpSpPr>
                  <p:cxnSp>
                    <p:nvCxnSpPr>
                      <p:cNvPr id="585"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6" name="Group 91"/>
                      <p:cNvGrpSpPr/>
                      <p:nvPr/>
                    </p:nvGrpSpPr>
                    <p:grpSpPr>
                      <a:xfrm>
                        <a:off x="5772150" y="2790825"/>
                        <a:ext cx="152400" cy="19050"/>
                        <a:chOff x="5105400" y="3200400"/>
                        <a:chExt cx="152400" cy="19050"/>
                      </a:xfrm>
                    </p:grpSpPr>
                    <p:cxnSp>
                      <p:nvCxnSpPr>
                        <p:cNvPr id="587"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80" name="Group 93"/>
                    <p:cNvGrpSpPr/>
                    <p:nvPr/>
                  </p:nvGrpSpPr>
                  <p:grpSpPr>
                    <a:xfrm flipH="1">
                      <a:off x="6029325" y="2628900"/>
                      <a:ext cx="161925" cy="180975"/>
                      <a:chOff x="5772150" y="2628900"/>
                      <a:chExt cx="161925" cy="180975"/>
                    </a:xfrm>
                  </p:grpSpPr>
                  <p:cxnSp>
                    <p:nvCxnSpPr>
                      <p:cNvPr id="581"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2" name="Group 91"/>
                      <p:cNvGrpSpPr/>
                      <p:nvPr/>
                    </p:nvGrpSpPr>
                    <p:grpSpPr>
                      <a:xfrm>
                        <a:off x="5772150" y="2790825"/>
                        <a:ext cx="152400" cy="19050"/>
                        <a:chOff x="5105400" y="3200400"/>
                        <a:chExt cx="152400" cy="19050"/>
                      </a:xfrm>
                    </p:grpSpPr>
                    <p:cxnSp>
                      <p:nvCxnSpPr>
                        <p:cNvPr id="583"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643" name="Straight Connector 94"/>
                <p:cNvCxnSpPr/>
                <p:nvPr/>
              </p:nvCxnSpPr>
              <p:spPr>
                <a:xfrm>
                  <a:off x="4048123"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6" name="Grupo 695"/>
              <p:cNvGrpSpPr/>
              <p:nvPr/>
            </p:nvGrpSpPr>
            <p:grpSpPr>
              <a:xfrm>
                <a:off x="3408830" y="4033291"/>
                <a:ext cx="440051" cy="444847"/>
                <a:chOff x="3408830" y="4033291"/>
                <a:chExt cx="440051" cy="444847"/>
              </a:xfrm>
            </p:grpSpPr>
            <p:cxnSp>
              <p:nvCxnSpPr>
                <p:cNvPr id="631" name="Straight Connector 94"/>
                <p:cNvCxnSpPr/>
                <p:nvPr/>
              </p:nvCxnSpPr>
              <p:spPr>
                <a:xfrm flipH="1">
                  <a:off x="3656800" y="4033291"/>
                  <a:ext cx="192081" cy="163004"/>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5" name="Grupo 644"/>
                <p:cNvGrpSpPr/>
                <p:nvPr/>
              </p:nvGrpSpPr>
              <p:grpSpPr>
                <a:xfrm>
                  <a:off x="3408830" y="4186258"/>
                  <a:ext cx="341760" cy="291880"/>
                  <a:chOff x="3778806" y="3784156"/>
                  <a:chExt cx="341760" cy="291880"/>
                </a:xfrm>
              </p:grpSpPr>
              <p:sp>
                <p:nvSpPr>
                  <p:cNvPr id="646" name="TextBox 84"/>
                  <p:cNvSpPr txBox="1"/>
                  <p:nvPr/>
                </p:nvSpPr>
                <p:spPr>
                  <a:xfrm>
                    <a:off x="3778806" y="3784156"/>
                    <a:ext cx="341760" cy="276999"/>
                  </a:xfrm>
                  <a:prstGeom prst="rect">
                    <a:avLst/>
                  </a:prstGeom>
                  <a:noFill/>
                </p:spPr>
                <p:txBody>
                  <a:bodyPr wrap="none" rtlCol="0">
                    <a:spAutoFit/>
                  </a:bodyPr>
                  <a:lstStyle/>
                  <a:p>
                    <a:r>
                      <a:rPr lang="es-CL" sz="1200" dirty="0"/>
                      <a:t>12</a:t>
                    </a:r>
                    <a:endParaRPr lang="es-CL" sz="1200" baseline="-25000" dirty="0"/>
                  </a:p>
                </p:txBody>
              </p:sp>
              <p:sp>
                <p:nvSpPr>
                  <p:cNvPr id="647"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grpSp>
            <p:nvGrpSpPr>
              <p:cNvPr id="698" name="Grupo 697"/>
              <p:cNvGrpSpPr/>
              <p:nvPr/>
            </p:nvGrpSpPr>
            <p:grpSpPr>
              <a:xfrm>
                <a:off x="3063944" y="4447914"/>
                <a:ext cx="433923" cy="669113"/>
                <a:chOff x="3063944" y="4447914"/>
                <a:chExt cx="433923" cy="669113"/>
              </a:xfrm>
            </p:grpSpPr>
            <p:cxnSp>
              <p:nvCxnSpPr>
                <p:cNvPr id="633" name="Straight Connector 96"/>
                <p:cNvCxnSpPr/>
                <p:nvPr/>
              </p:nvCxnSpPr>
              <p:spPr>
                <a:xfrm flipH="1">
                  <a:off x="3351784"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48" name="Grupo 647"/>
                <p:cNvGrpSpPr/>
                <p:nvPr/>
              </p:nvGrpSpPr>
              <p:grpSpPr>
                <a:xfrm>
                  <a:off x="3063944" y="4640937"/>
                  <a:ext cx="419100" cy="476090"/>
                  <a:chOff x="4323480" y="4253106"/>
                  <a:chExt cx="419100" cy="476090"/>
                </a:xfrm>
              </p:grpSpPr>
              <p:grpSp>
                <p:nvGrpSpPr>
                  <p:cNvPr id="649" name="Grupo 648"/>
                  <p:cNvGrpSpPr/>
                  <p:nvPr/>
                </p:nvGrpSpPr>
                <p:grpSpPr>
                  <a:xfrm>
                    <a:off x="4385325" y="4253106"/>
                    <a:ext cx="285120" cy="291880"/>
                    <a:chOff x="4400565" y="4263266"/>
                    <a:chExt cx="285120" cy="291880"/>
                  </a:xfrm>
                </p:grpSpPr>
                <p:sp>
                  <p:nvSpPr>
                    <p:cNvPr id="661" name="TextBox 35"/>
                    <p:cNvSpPr txBox="1"/>
                    <p:nvPr/>
                  </p:nvSpPr>
                  <p:spPr>
                    <a:xfrm>
                      <a:off x="4411518" y="4270706"/>
                      <a:ext cx="263213" cy="276999"/>
                    </a:xfrm>
                    <a:prstGeom prst="rect">
                      <a:avLst/>
                    </a:prstGeom>
                    <a:noFill/>
                  </p:spPr>
                  <p:txBody>
                    <a:bodyPr wrap="none" rtlCol="0" anchor="ctr">
                      <a:spAutoFit/>
                    </a:bodyPr>
                    <a:lstStyle/>
                    <a:p>
                      <a:pPr algn="ctr"/>
                      <a:r>
                        <a:rPr lang="es-CL" sz="1200" dirty="0"/>
                        <a:t>8</a:t>
                      </a:r>
                      <a:endParaRPr lang="es-CL" sz="1200" baseline="-25000" dirty="0"/>
                    </a:p>
                  </p:txBody>
                </p:sp>
                <p:sp>
                  <p:nvSpPr>
                    <p:cNvPr id="662" name="Oval 87"/>
                    <p:cNvSpPr>
                      <a:spLocks noChangeAspect="1"/>
                    </p:cNvSpPr>
                    <p:nvPr/>
                  </p:nvSpPr>
                  <p:spPr>
                    <a:xfrm>
                      <a:off x="4400565" y="426326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nvGrpSpPr>
                  <p:cNvPr id="650" name="Group 121"/>
                  <p:cNvGrpSpPr/>
                  <p:nvPr/>
                </p:nvGrpSpPr>
                <p:grpSpPr>
                  <a:xfrm>
                    <a:off x="4323480" y="4543930"/>
                    <a:ext cx="419100" cy="185266"/>
                    <a:chOff x="5772150" y="2628900"/>
                    <a:chExt cx="419100" cy="180975"/>
                  </a:xfrm>
                </p:grpSpPr>
                <p:grpSp>
                  <p:nvGrpSpPr>
                    <p:cNvPr id="651" name="Group 92"/>
                    <p:cNvGrpSpPr/>
                    <p:nvPr/>
                  </p:nvGrpSpPr>
                  <p:grpSpPr>
                    <a:xfrm>
                      <a:off x="5772150" y="2628900"/>
                      <a:ext cx="161925" cy="180975"/>
                      <a:chOff x="5772150" y="2628900"/>
                      <a:chExt cx="161925" cy="180975"/>
                    </a:xfrm>
                  </p:grpSpPr>
                  <p:cxnSp>
                    <p:nvCxnSpPr>
                      <p:cNvPr id="657" name="Straight Connector 48"/>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8" name="Group 91"/>
                      <p:cNvGrpSpPr/>
                      <p:nvPr/>
                    </p:nvGrpSpPr>
                    <p:grpSpPr>
                      <a:xfrm>
                        <a:off x="5772150" y="2790825"/>
                        <a:ext cx="152400" cy="19050"/>
                        <a:chOff x="5105400" y="3200400"/>
                        <a:chExt cx="152400" cy="19050"/>
                      </a:xfrm>
                    </p:grpSpPr>
                    <p:cxnSp>
                      <p:nvCxnSpPr>
                        <p:cNvPr id="659" name="Straight Connector 50"/>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51"/>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52" name="Group 93"/>
                    <p:cNvGrpSpPr/>
                    <p:nvPr/>
                  </p:nvGrpSpPr>
                  <p:grpSpPr>
                    <a:xfrm flipH="1">
                      <a:off x="6029325" y="2628900"/>
                      <a:ext cx="161925" cy="180975"/>
                      <a:chOff x="5772150" y="2628900"/>
                      <a:chExt cx="161925" cy="180975"/>
                    </a:xfrm>
                  </p:grpSpPr>
                  <p:cxnSp>
                    <p:nvCxnSpPr>
                      <p:cNvPr id="653" name="Straight Connector 44"/>
                      <p:cNvCxnSpPr/>
                      <p:nvPr/>
                    </p:nvCxnSpPr>
                    <p:spPr>
                      <a:xfrm flipH="1">
                        <a:off x="5857875" y="2628900"/>
                        <a:ext cx="76200" cy="1524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4" name="Group 91"/>
                      <p:cNvGrpSpPr/>
                      <p:nvPr/>
                    </p:nvGrpSpPr>
                    <p:grpSpPr>
                      <a:xfrm>
                        <a:off x="5772150" y="2790825"/>
                        <a:ext cx="152400" cy="19050"/>
                        <a:chOff x="5105400" y="3200400"/>
                        <a:chExt cx="152400" cy="19050"/>
                      </a:xfrm>
                    </p:grpSpPr>
                    <p:cxnSp>
                      <p:nvCxnSpPr>
                        <p:cNvPr id="655" name="Straight Connector 46"/>
                        <p:cNvCxnSpPr/>
                        <p:nvPr/>
                      </p:nvCxnSpPr>
                      <p:spPr>
                        <a:xfrm>
                          <a:off x="5105400" y="3200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47"/>
                        <p:cNvCxnSpPr/>
                        <p:nvPr/>
                      </p:nvCxnSpPr>
                      <p:spPr>
                        <a:xfrm>
                          <a:off x="5105400" y="32194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nvGrpSpPr>
              <p:cNvPr id="699" name="Grupo 698"/>
              <p:cNvGrpSpPr/>
              <p:nvPr/>
            </p:nvGrpSpPr>
            <p:grpSpPr>
              <a:xfrm>
                <a:off x="3663917" y="4447914"/>
                <a:ext cx="402206" cy="479685"/>
                <a:chOff x="3663917" y="4447914"/>
                <a:chExt cx="402206" cy="479685"/>
              </a:xfrm>
            </p:grpSpPr>
            <p:cxnSp>
              <p:nvCxnSpPr>
                <p:cNvPr id="634" name="Straight Connector 97"/>
                <p:cNvCxnSpPr/>
                <p:nvPr/>
              </p:nvCxnSpPr>
              <p:spPr>
                <a:xfrm>
                  <a:off x="3663917" y="4447914"/>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3" name="Grupo 662"/>
                <p:cNvGrpSpPr/>
                <p:nvPr/>
              </p:nvGrpSpPr>
              <p:grpSpPr>
                <a:xfrm>
                  <a:off x="3724363" y="4635719"/>
                  <a:ext cx="341760" cy="291880"/>
                  <a:chOff x="3778806" y="3784156"/>
                  <a:chExt cx="341760" cy="291880"/>
                </a:xfrm>
              </p:grpSpPr>
              <p:sp>
                <p:nvSpPr>
                  <p:cNvPr id="664" name="TextBox 84"/>
                  <p:cNvSpPr txBox="1"/>
                  <p:nvPr/>
                </p:nvSpPr>
                <p:spPr>
                  <a:xfrm>
                    <a:off x="3778806" y="3784156"/>
                    <a:ext cx="341760" cy="276999"/>
                  </a:xfrm>
                  <a:prstGeom prst="rect">
                    <a:avLst/>
                  </a:prstGeom>
                  <a:noFill/>
                </p:spPr>
                <p:txBody>
                  <a:bodyPr wrap="none" rtlCol="0">
                    <a:spAutoFit/>
                  </a:bodyPr>
                  <a:lstStyle/>
                  <a:p>
                    <a:r>
                      <a:rPr lang="es-CL" sz="1200" dirty="0"/>
                      <a:t>15</a:t>
                    </a:r>
                    <a:endParaRPr lang="es-CL" sz="1200" baseline="-25000" dirty="0"/>
                  </a:p>
                </p:txBody>
              </p:sp>
              <p:sp>
                <p:nvSpPr>
                  <p:cNvPr id="665" name="Oval 85"/>
                  <p:cNvSpPr>
                    <a:spLocks noChangeAspect="1"/>
                  </p:cNvSpPr>
                  <p:nvPr/>
                </p:nvSpPr>
                <p:spPr>
                  <a:xfrm>
                    <a:off x="3807126" y="3784156"/>
                    <a:ext cx="285120" cy="29188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a:p>
                </p:txBody>
              </p:sp>
            </p:grpSp>
          </p:grpSp>
          <p:cxnSp>
            <p:nvCxnSpPr>
              <p:cNvPr id="639" name="Straight Connector 102"/>
              <p:cNvCxnSpPr/>
              <p:nvPr/>
            </p:nvCxnSpPr>
            <p:spPr>
              <a:xfrm flipH="1">
                <a:off x="3648072"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01" name="Grupo 700"/>
              <p:cNvGrpSpPr/>
              <p:nvPr/>
            </p:nvGrpSpPr>
            <p:grpSpPr>
              <a:xfrm>
                <a:off x="3578231" y="4886328"/>
                <a:ext cx="563617" cy="243371"/>
                <a:chOff x="3578231" y="4886328"/>
                <a:chExt cx="563617" cy="243371"/>
              </a:xfrm>
            </p:grpSpPr>
            <p:cxnSp>
              <p:nvCxnSpPr>
                <p:cNvPr id="640" name="Straight Connector 103"/>
                <p:cNvCxnSpPr/>
                <p:nvPr/>
              </p:nvCxnSpPr>
              <p:spPr>
                <a:xfrm>
                  <a:off x="3995765" y="4886328"/>
                  <a:ext cx="146083" cy="225708"/>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1" name="Group 91"/>
                <p:cNvGrpSpPr/>
                <p:nvPr/>
              </p:nvGrpSpPr>
              <p:grpSpPr>
                <a:xfrm>
                  <a:off x="3578231" y="5110197"/>
                  <a:ext cx="152400" cy="19502"/>
                  <a:chOff x="4731986" y="2756132"/>
                  <a:chExt cx="152400" cy="19050"/>
                </a:xfrm>
              </p:grpSpPr>
              <p:cxnSp>
                <p:nvCxnSpPr>
                  <p:cNvPr id="692" name="Straight Connector 50"/>
                  <p:cNvCxnSpPr/>
                  <p:nvPr/>
                </p:nvCxnSpPr>
                <p:spPr>
                  <a:xfrm>
                    <a:off x="4731986" y="275613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Straight Connector 51"/>
                  <p:cNvCxnSpPr/>
                  <p:nvPr/>
                </p:nvCxnSpPr>
                <p:spPr>
                  <a:xfrm>
                    <a:off x="4731986" y="2775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89" name="Straight Connector 50"/>
            <p:cNvCxnSpPr/>
            <p:nvPr/>
          </p:nvCxnSpPr>
          <p:spPr>
            <a:xfrm>
              <a:off x="1805289" y="5011249"/>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51"/>
            <p:cNvCxnSpPr/>
            <p:nvPr/>
          </p:nvCxnSpPr>
          <p:spPr>
            <a:xfrm>
              <a:off x="1805289" y="503075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1219200" y="3086100"/>
            <a:ext cx="832965" cy="792000"/>
          </a:xfrm>
          <a:prstGeom prst="rect">
            <a:avLst/>
          </a:prstGeom>
        </p:spPr>
      </p:pic>
      <p:pic>
        <p:nvPicPr>
          <p:cNvPr id="9" name="Imagen 8"/>
          <p:cNvPicPr>
            <a:picLocks noChangeAspect="1"/>
          </p:cNvPicPr>
          <p:nvPr/>
        </p:nvPicPr>
        <p:blipFill>
          <a:blip r:embed="rId3">
            <a:clrChange>
              <a:clrFrom>
                <a:srgbClr val="FFFFFF"/>
              </a:clrFrom>
              <a:clrTo>
                <a:srgbClr val="FFFFFF">
                  <a:alpha val="0"/>
                </a:srgbClr>
              </a:clrTo>
            </a:clrChange>
          </a:blip>
          <a:stretch>
            <a:fillRect/>
          </a:stretch>
        </p:blipFill>
        <p:spPr>
          <a:xfrm>
            <a:off x="3810000" y="3111601"/>
            <a:ext cx="402984" cy="540000"/>
          </a:xfrm>
          <a:prstGeom prst="rect">
            <a:avLst/>
          </a:prstGeom>
        </p:spPr>
      </p:pic>
      <p:pic>
        <p:nvPicPr>
          <p:cNvPr id="297" name="Imagen 296"/>
          <p:cNvPicPr>
            <a:picLocks noChangeAspect="1"/>
          </p:cNvPicPr>
          <p:nvPr/>
        </p:nvPicPr>
        <p:blipFill>
          <a:blip r:embed="rId2">
            <a:clrChange>
              <a:clrFrom>
                <a:srgbClr val="FFFFFF"/>
              </a:clrFrom>
              <a:clrTo>
                <a:srgbClr val="FFFFFF">
                  <a:alpha val="0"/>
                </a:srgbClr>
              </a:clrTo>
            </a:clrChange>
          </a:blip>
          <a:stretch>
            <a:fillRect/>
          </a:stretch>
        </p:blipFill>
        <p:spPr>
          <a:xfrm>
            <a:off x="5986000" y="1235404"/>
            <a:ext cx="832965" cy="792000"/>
          </a:xfrm>
          <a:prstGeom prst="rect">
            <a:avLst/>
          </a:prstGeom>
        </p:spPr>
      </p:pic>
      <p:sp>
        <p:nvSpPr>
          <p:cNvPr id="298" name="Rectangle 82"/>
          <p:cNvSpPr/>
          <p:nvPr/>
        </p:nvSpPr>
        <p:spPr>
          <a:xfrm>
            <a:off x="6398499" y="994125"/>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92" name="Flecha doblada hacia arriba 91"/>
          <p:cNvSpPr>
            <a:spLocks noChangeAspect="1"/>
          </p:cNvSpPr>
          <p:nvPr/>
        </p:nvSpPr>
        <p:spPr>
          <a:xfrm rot="5400000">
            <a:off x="4696666" y="207249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3" name="CuadroTexto 92"/>
          <p:cNvSpPr txBox="1"/>
          <p:nvPr/>
        </p:nvSpPr>
        <p:spPr>
          <a:xfrm>
            <a:off x="4887730" y="205740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pic>
        <p:nvPicPr>
          <p:cNvPr id="2" name="Imagen 1"/>
          <p:cNvPicPr>
            <a:picLocks noChangeAspect="1"/>
          </p:cNvPicPr>
          <p:nvPr/>
        </p:nvPicPr>
        <p:blipFill>
          <a:blip r:embed="rId4">
            <a:clrChange>
              <a:clrFrom>
                <a:srgbClr val="FFFFFF"/>
              </a:clrFrom>
              <a:clrTo>
                <a:srgbClr val="FFFFFF">
                  <a:alpha val="0"/>
                </a:srgbClr>
              </a:clrTo>
            </a:clrChange>
          </a:blip>
          <a:stretch>
            <a:fillRect/>
          </a:stretch>
        </p:blipFill>
        <p:spPr>
          <a:xfrm>
            <a:off x="5962777" y="2211289"/>
            <a:ext cx="378515" cy="576000"/>
          </a:xfrm>
          <a:prstGeom prst="rect">
            <a:avLst/>
          </a:prstGeom>
        </p:spPr>
      </p:pic>
      <p:pic>
        <p:nvPicPr>
          <p:cNvPr id="3" name="Imagen 2"/>
          <p:cNvPicPr>
            <a:picLocks noChangeAspect="1"/>
          </p:cNvPicPr>
          <p:nvPr/>
        </p:nvPicPr>
        <p:blipFill>
          <a:blip r:embed="rId5">
            <a:clrChange>
              <a:clrFrom>
                <a:srgbClr val="FFFFFF"/>
              </a:clrFrom>
              <a:clrTo>
                <a:srgbClr val="FFFFFF">
                  <a:alpha val="0"/>
                </a:srgbClr>
              </a:clrTo>
            </a:clrChange>
          </a:blip>
          <a:stretch>
            <a:fillRect/>
          </a:stretch>
        </p:blipFill>
        <p:spPr>
          <a:xfrm>
            <a:off x="8262582" y="2247517"/>
            <a:ext cx="567887" cy="576000"/>
          </a:xfrm>
          <a:prstGeom prst="rect">
            <a:avLst/>
          </a:prstGeom>
        </p:spPr>
      </p:pic>
      <p:sp>
        <p:nvSpPr>
          <p:cNvPr id="11" name="Rectángulo 10"/>
          <p:cNvSpPr/>
          <p:nvPr/>
        </p:nvSpPr>
        <p:spPr>
          <a:xfrm>
            <a:off x="377857" y="2931517"/>
            <a:ext cx="1788752" cy="1037183"/>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1" name="Rectángulo 130"/>
          <p:cNvSpPr/>
          <p:nvPr/>
        </p:nvSpPr>
        <p:spPr>
          <a:xfrm>
            <a:off x="4971726" y="2094478"/>
            <a:ext cx="1788752" cy="720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7" name="CuadroTexto 136"/>
          <p:cNvSpPr txBox="1"/>
          <p:nvPr/>
        </p:nvSpPr>
        <p:spPr>
          <a:xfrm>
            <a:off x="4648200" y="1020274"/>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2</a:t>
            </a:r>
          </a:p>
        </p:txBody>
      </p:sp>
      <p:sp>
        <p:nvSpPr>
          <p:cNvPr id="138" name="Rectángulo 137"/>
          <p:cNvSpPr/>
          <p:nvPr/>
        </p:nvSpPr>
        <p:spPr>
          <a:xfrm>
            <a:off x="4971726" y="2094478"/>
            <a:ext cx="1788752" cy="72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sp>
        <p:nvSpPr>
          <p:cNvPr id="139" name="CuadroTexto 138"/>
          <p:cNvSpPr txBox="1"/>
          <p:nvPr/>
        </p:nvSpPr>
        <p:spPr>
          <a:xfrm>
            <a:off x="7778398" y="2939948"/>
            <a:ext cx="276039" cy="307777"/>
          </a:xfrm>
          <a:prstGeom prst="rect">
            <a:avLst/>
          </a:prstGeom>
          <a:noFill/>
          <a:ln>
            <a:noFill/>
          </a:ln>
        </p:spPr>
        <p:txBody>
          <a:bodyPr wrap="none" rtlCol="0">
            <a:spAutoFit/>
          </a:bodyPr>
          <a:lstStyle/>
          <a:p>
            <a:pPr algn="ctr"/>
            <a:r>
              <a:rPr lang="es-CL" sz="1400" b="1" dirty="0">
                <a:solidFill>
                  <a:srgbClr val="00B0F0"/>
                </a:solidFill>
              </a:rPr>
              <a:t>6</a:t>
            </a:r>
          </a:p>
        </p:txBody>
      </p:sp>
      <p:sp>
        <p:nvSpPr>
          <p:cNvPr id="140" name="Cerrar llave 139"/>
          <p:cNvSpPr/>
          <p:nvPr/>
        </p:nvSpPr>
        <p:spPr>
          <a:xfrm rot="5400000">
            <a:off x="7852792" y="2123647"/>
            <a:ext cx="108000" cy="1620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41" name="Rectángulo 140"/>
          <p:cNvSpPr/>
          <p:nvPr/>
        </p:nvSpPr>
        <p:spPr>
          <a:xfrm>
            <a:off x="7005764" y="2100429"/>
            <a:ext cx="1800000" cy="75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64" name="Conector recto 163"/>
          <p:cNvCxnSpPr/>
          <p:nvPr/>
        </p:nvCxnSpPr>
        <p:spPr>
          <a:xfrm rot="5400000">
            <a:off x="6858000" y="1105892"/>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5" name="CuadroTexto 164"/>
          <p:cNvSpPr txBox="1"/>
          <p:nvPr/>
        </p:nvSpPr>
        <p:spPr>
          <a:xfrm>
            <a:off x="4899464" y="3403201"/>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66" name="CuadroTexto 165"/>
          <p:cNvSpPr txBox="1"/>
          <p:nvPr/>
        </p:nvSpPr>
        <p:spPr>
          <a:xfrm>
            <a:off x="4665231" y="3417697"/>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6</a:t>
            </a:r>
          </a:p>
        </p:txBody>
      </p:sp>
      <p:sp>
        <p:nvSpPr>
          <p:cNvPr id="167" name="CuadroTexto 166"/>
          <p:cNvSpPr txBox="1"/>
          <p:nvPr/>
        </p:nvSpPr>
        <p:spPr>
          <a:xfrm>
            <a:off x="4665231" y="3417697"/>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6</a:t>
            </a:r>
          </a:p>
        </p:txBody>
      </p:sp>
      <p:sp>
        <p:nvSpPr>
          <p:cNvPr id="168" name="Rectangle 82"/>
          <p:cNvSpPr/>
          <p:nvPr/>
        </p:nvSpPr>
        <p:spPr>
          <a:xfrm>
            <a:off x="6398499" y="3391548"/>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sp>
        <p:nvSpPr>
          <p:cNvPr id="170" name="Flecha doblada hacia arriba 169"/>
          <p:cNvSpPr>
            <a:spLocks noChangeAspect="1"/>
          </p:cNvSpPr>
          <p:nvPr/>
        </p:nvSpPr>
        <p:spPr>
          <a:xfrm rot="5400000">
            <a:off x="4699678" y="4262228"/>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1" name="CuadroTexto 170"/>
          <p:cNvSpPr txBox="1"/>
          <p:nvPr/>
        </p:nvSpPr>
        <p:spPr>
          <a:xfrm>
            <a:off x="4890742" y="4247130"/>
            <a:ext cx="4028667" cy="276999"/>
          </a:xfrm>
          <a:prstGeom prst="rect">
            <a:avLst/>
          </a:prstGeom>
          <a:noFill/>
        </p:spPr>
        <p:txBody>
          <a:bodyPr wrap="none" rtlCol="0">
            <a:spAutoFit/>
          </a:bodyPr>
          <a:lstStyle/>
          <a:p>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 </a:t>
            </a:r>
            <a:r>
              <a:rPr lang="es-CL" sz="1200" b="1" dirty="0"/>
              <a:t>||</a:t>
            </a:r>
            <a:r>
              <a:rPr lang="es-ES_tradnl" sz="1200" b="1" dirty="0">
                <a:solidFill>
                  <a:srgbClr val="C0000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CL" sz="1200" b="1" dirty="0">
                <a:solidFill>
                  <a:srgbClr val="C00000"/>
                </a:solidFill>
              </a:rPr>
              <a:t>(      , </a:t>
            </a:r>
            <a:r>
              <a:rPr lang="es-CL" sz="1200" b="1" dirty="0">
                <a:solidFill>
                  <a:srgbClr val="00B050"/>
                </a:solidFill>
              </a:rPr>
              <a:t>30</a:t>
            </a:r>
            <a:r>
              <a:rPr lang="es-CL" sz="1200" b="1" dirty="0">
                <a:solidFill>
                  <a:srgbClr val="C00000"/>
                </a:solidFill>
              </a:rPr>
              <a:t> )</a:t>
            </a:r>
          </a:p>
        </p:txBody>
      </p:sp>
      <p:sp>
        <p:nvSpPr>
          <p:cNvPr id="172" name="CuadroTexto 171"/>
          <p:cNvSpPr txBox="1"/>
          <p:nvPr/>
        </p:nvSpPr>
        <p:spPr>
          <a:xfrm>
            <a:off x="5723496" y="4720283"/>
            <a:ext cx="276039" cy="307777"/>
          </a:xfrm>
          <a:prstGeom prst="rect">
            <a:avLst/>
          </a:prstGeom>
          <a:noFill/>
          <a:ln>
            <a:noFill/>
          </a:ln>
        </p:spPr>
        <p:txBody>
          <a:bodyPr wrap="none" rtlCol="0">
            <a:spAutoFit/>
          </a:bodyPr>
          <a:lstStyle/>
          <a:p>
            <a:pPr algn="ctr"/>
            <a:r>
              <a:rPr lang="es-CL" sz="1400" b="1" dirty="0">
                <a:solidFill>
                  <a:srgbClr val="00B0F0"/>
                </a:solidFill>
              </a:rPr>
              <a:t>7</a:t>
            </a:r>
          </a:p>
        </p:txBody>
      </p:sp>
      <p:sp>
        <p:nvSpPr>
          <p:cNvPr id="173" name="Cerrar llave 172"/>
          <p:cNvSpPr/>
          <p:nvPr/>
        </p:nvSpPr>
        <p:spPr>
          <a:xfrm rot="5400000">
            <a:off x="5807516" y="3820200"/>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pic>
        <p:nvPicPr>
          <p:cNvPr id="174" name="Imagen 173"/>
          <p:cNvPicPr>
            <a:picLocks noChangeAspect="1"/>
          </p:cNvPicPr>
          <p:nvPr/>
        </p:nvPicPr>
        <p:blipFill>
          <a:blip r:embed="rId6"/>
          <a:stretch>
            <a:fillRect/>
          </a:stretch>
        </p:blipFill>
        <p:spPr>
          <a:xfrm>
            <a:off x="6198274" y="4424116"/>
            <a:ext cx="180975" cy="200025"/>
          </a:xfrm>
          <a:prstGeom prst="rect">
            <a:avLst/>
          </a:prstGeom>
        </p:spPr>
      </p:pic>
      <p:pic>
        <p:nvPicPr>
          <p:cNvPr id="175" name="Imagen 174"/>
          <p:cNvPicPr>
            <a:picLocks noChangeAspect="1"/>
          </p:cNvPicPr>
          <p:nvPr/>
        </p:nvPicPr>
        <p:blipFill>
          <a:blip r:embed="rId6">
            <a:clrChange>
              <a:clrFrom>
                <a:srgbClr val="FFFFFF"/>
              </a:clrFrom>
              <a:clrTo>
                <a:srgbClr val="FFFFFF">
                  <a:alpha val="0"/>
                </a:srgbClr>
              </a:clrTo>
            </a:clrChange>
          </a:blip>
          <a:stretch>
            <a:fillRect/>
          </a:stretch>
        </p:blipFill>
        <p:spPr>
          <a:xfrm flipH="1">
            <a:off x="8325906" y="4424116"/>
            <a:ext cx="180975" cy="200025"/>
          </a:xfrm>
          <a:prstGeom prst="rect">
            <a:avLst/>
          </a:prstGeom>
        </p:spPr>
      </p:pic>
      <p:cxnSp>
        <p:nvCxnSpPr>
          <p:cNvPr id="176" name="Conector recto 175"/>
          <p:cNvCxnSpPr/>
          <p:nvPr/>
        </p:nvCxnSpPr>
        <p:spPr>
          <a:xfrm rot="5400000">
            <a:off x="6858000" y="2895600"/>
            <a:ext cx="0" cy="45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7" name="CuadroTexto 176"/>
          <p:cNvSpPr txBox="1"/>
          <p:nvPr/>
        </p:nvSpPr>
        <p:spPr>
          <a:xfrm>
            <a:off x="6753674" y="5345653"/>
            <a:ext cx="2242922" cy="307777"/>
          </a:xfrm>
          <a:prstGeom prst="rect">
            <a:avLst/>
          </a:prstGeom>
          <a:noFill/>
        </p:spPr>
        <p:txBody>
          <a:bodyPr wrap="none" rtlCol="0">
            <a:spAutoFit/>
          </a:bodyPr>
          <a:lstStyle/>
          <a:p>
            <a:r>
              <a:rPr lang="es-ES_tradnl" sz="1400" b="1" u="sng" dirty="0" err="1">
                <a:solidFill>
                  <a:srgbClr val="C00000"/>
                </a:solidFill>
                <a:latin typeface="Courier New" pitchFamily="49" charset="0"/>
                <a:cs typeface="Courier New" pitchFamily="49" charset="0"/>
              </a:rPr>
              <a:t>buscaElemento</a:t>
            </a:r>
            <a:r>
              <a:rPr lang="es-CL" sz="1400" b="1" dirty="0">
                <a:solidFill>
                  <a:srgbClr val="C00000"/>
                </a:solidFill>
              </a:rPr>
              <a:t>(      , </a:t>
            </a:r>
            <a:r>
              <a:rPr lang="es-CL" sz="1400" b="1" dirty="0">
                <a:solidFill>
                  <a:srgbClr val="00B050"/>
                </a:solidFill>
              </a:rPr>
              <a:t>30</a:t>
            </a:r>
            <a:r>
              <a:rPr lang="es-CL" sz="1400" b="1" dirty="0">
                <a:solidFill>
                  <a:srgbClr val="C00000"/>
                </a:solidFill>
              </a:rPr>
              <a:t> )</a:t>
            </a:r>
            <a:endParaRPr lang="es-CL" b="1" dirty="0">
              <a:solidFill>
                <a:srgbClr val="C00000"/>
              </a:solidFill>
            </a:endParaRPr>
          </a:p>
        </p:txBody>
      </p:sp>
      <p:sp>
        <p:nvSpPr>
          <p:cNvPr id="178" name="CuadroTexto 177"/>
          <p:cNvSpPr txBox="1"/>
          <p:nvPr/>
        </p:nvSpPr>
        <p:spPr>
          <a:xfrm>
            <a:off x="6502410" y="5360149"/>
            <a:ext cx="276038" cy="307777"/>
          </a:xfrm>
          <a:prstGeom prst="rect">
            <a:avLst/>
          </a:prstGeom>
          <a:noFill/>
          <a:ln>
            <a:solidFill>
              <a:srgbClr val="00B0F0"/>
            </a:solidFill>
          </a:ln>
        </p:spPr>
        <p:txBody>
          <a:bodyPr wrap="none" rtlCol="0" anchor="ctr">
            <a:spAutoFit/>
          </a:bodyPr>
          <a:lstStyle/>
          <a:p>
            <a:pPr algn="ctr"/>
            <a:r>
              <a:rPr lang="es-CL" sz="1400" b="1" dirty="0">
                <a:solidFill>
                  <a:srgbClr val="00B0F0"/>
                </a:solidFill>
              </a:rPr>
              <a:t>7</a:t>
            </a:r>
          </a:p>
        </p:txBody>
      </p:sp>
      <p:sp>
        <p:nvSpPr>
          <p:cNvPr id="179" name="CuadroTexto 178"/>
          <p:cNvSpPr txBox="1"/>
          <p:nvPr/>
        </p:nvSpPr>
        <p:spPr>
          <a:xfrm>
            <a:off x="6502410" y="5360149"/>
            <a:ext cx="276038" cy="307777"/>
          </a:xfrm>
          <a:prstGeom prst="rect">
            <a:avLst/>
          </a:prstGeom>
          <a:solidFill>
            <a:srgbClr val="FFFF00"/>
          </a:solidFill>
          <a:ln>
            <a:solidFill>
              <a:srgbClr val="00B0F0"/>
            </a:solidFill>
          </a:ln>
        </p:spPr>
        <p:txBody>
          <a:bodyPr wrap="none" rtlCol="0" anchor="ctr">
            <a:spAutoFit/>
          </a:bodyPr>
          <a:lstStyle/>
          <a:p>
            <a:pPr algn="ctr"/>
            <a:r>
              <a:rPr lang="es-CL" sz="1400" b="1" dirty="0">
                <a:solidFill>
                  <a:srgbClr val="00B0F0"/>
                </a:solidFill>
              </a:rPr>
              <a:t>7</a:t>
            </a:r>
          </a:p>
        </p:txBody>
      </p:sp>
      <p:sp>
        <p:nvSpPr>
          <p:cNvPr id="180" name="Rectangle 82"/>
          <p:cNvSpPr/>
          <p:nvPr/>
        </p:nvSpPr>
        <p:spPr>
          <a:xfrm>
            <a:off x="8252709" y="5334000"/>
            <a:ext cx="308098" cy="338554"/>
          </a:xfrm>
          <a:prstGeom prst="rect">
            <a:avLst/>
          </a:prstGeom>
        </p:spPr>
        <p:txBody>
          <a:bodyPr wrap="none">
            <a:spAutoFit/>
          </a:bodyPr>
          <a:lstStyle/>
          <a:p>
            <a:r>
              <a:rPr lang="es-CL" sz="1600" b="1" dirty="0">
                <a:solidFill>
                  <a:srgbClr val="002060"/>
                </a:solidFill>
                <a:latin typeface="Courier New" pitchFamily="49" charset="0"/>
                <a:cs typeface="Courier New" pitchFamily="49" charset="0"/>
              </a:rPr>
              <a:t>A</a:t>
            </a:r>
          </a:p>
        </p:txBody>
      </p:sp>
      <p:pic>
        <p:nvPicPr>
          <p:cNvPr id="181" name="Imagen 180"/>
          <p:cNvPicPr>
            <a:picLocks noChangeAspect="1"/>
          </p:cNvPicPr>
          <p:nvPr/>
        </p:nvPicPr>
        <p:blipFill>
          <a:blip r:embed="rId6"/>
          <a:stretch>
            <a:fillRect/>
          </a:stretch>
        </p:blipFill>
        <p:spPr>
          <a:xfrm>
            <a:off x="8248350" y="5591175"/>
            <a:ext cx="180975" cy="200025"/>
          </a:xfrm>
          <a:prstGeom prst="rect">
            <a:avLst/>
          </a:prstGeom>
        </p:spPr>
      </p:pic>
      <p:sp>
        <p:nvSpPr>
          <p:cNvPr id="182" name="Flecha doblada hacia arriba 181"/>
          <p:cNvSpPr>
            <a:spLocks noChangeAspect="1"/>
          </p:cNvSpPr>
          <p:nvPr/>
        </p:nvSpPr>
        <p:spPr>
          <a:xfrm rot="5400000">
            <a:off x="6515533" y="5865967"/>
            <a:ext cx="216000" cy="185805"/>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3" name="CuadroTexto 182"/>
          <p:cNvSpPr txBox="1"/>
          <p:nvPr/>
        </p:nvSpPr>
        <p:spPr>
          <a:xfrm>
            <a:off x="6706597" y="5850869"/>
            <a:ext cx="649537" cy="276999"/>
          </a:xfrm>
          <a:prstGeom prst="rect">
            <a:avLst/>
          </a:prstGeom>
          <a:noFill/>
        </p:spPr>
        <p:txBody>
          <a:bodyPr wrap="none" rtlCol="0">
            <a:spAutoFit/>
          </a:bodyPr>
          <a:lstStyle/>
          <a:p>
            <a:r>
              <a:rPr lang="es-ES" sz="1200" b="1" dirty="0">
                <a:latin typeface="Courier New" panose="02070309020205020404" pitchFamily="49" charset="0"/>
                <a:cs typeface="Courier New" panose="02070309020205020404" pitchFamily="49" charset="0"/>
              </a:rPr>
              <a:t>false</a:t>
            </a:r>
            <a:endParaRPr lang="es-CL" sz="1200" b="1" dirty="0"/>
          </a:p>
        </p:txBody>
      </p:sp>
      <p:sp>
        <p:nvSpPr>
          <p:cNvPr id="184" name="Rectángulo 183"/>
          <p:cNvSpPr/>
          <p:nvPr/>
        </p:nvSpPr>
        <p:spPr>
          <a:xfrm>
            <a:off x="4966669" y="4240791"/>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5" name="Rectángulo 184"/>
          <p:cNvSpPr/>
          <p:nvPr/>
        </p:nvSpPr>
        <p:spPr>
          <a:xfrm>
            <a:off x="4966669" y="4240791"/>
            <a:ext cx="1788752" cy="3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200" b="1" dirty="0">
                <a:solidFill>
                  <a:schemeClr val="tx1"/>
                </a:solidFill>
                <a:latin typeface="Courier New" panose="02070309020205020404" pitchFamily="49" charset="0"/>
                <a:cs typeface="Courier New" panose="02070309020205020404" pitchFamily="49" charset="0"/>
              </a:rPr>
              <a:t>false</a:t>
            </a:r>
            <a:endParaRPr lang="es-CL" sz="1200" b="1" dirty="0">
              <a:solidFill>
                <a:schemeClr val="tx1"/>
              </a:solidFill>
              <a:latin typeface="Courier New" panose="02070309020205020404" pitchFamily="49" charset="0"/>
              <a:cs typeface="Courier New" panose="02070309020205020404" pitchFamily="49" charset="0"/>
            </a:endParaRPr>
          </a:p>
        </p:txBody>
      </p:sp>
      <p:pic>
        <p:nvPicPr>
          <p:cNvPr id="5" name="Imagen 4"/>
          <p:cNvPicPr>
            <a:picLocks noChangeAspect="1"/>
          </p:cNvPicPr>
          <p:nvPr/>
        </p:nvPicPr>
        <p:blipFill>
          <a:blip r:embed="rId7">
            <a:clrChange>
              <a:clrFrom>
                <a:srgbClr val="FFFFFF"/>
              </a:clrFrom>
              <a:clrTo>
                <a:srgbClr val="FFFFFF">
                  <a:alpha val="0"/>
                </a:srgbClr>
              </a:clrTo>
            </a:clrChange>
          </a:blip>
          <a:stretch>
            <a:fillRect/>
          </a:stretch>
        </p:blipFill>
        <p:spPr>
          <a:xfrm>
            <a:off x="6476534" y="3624056"/>
            <a:ext cx="567887" cy="576000"/>
          </a:xfrm>
          <a:prstGeom prst="rect">
            <a:avLst/>
          </a:prstGeom>
        </p:spPr>
      </p:pic>
      <p:sp>
        <p:nvSpPr>
          <p:cNvPr id="121" name="CuadroTexto 120"/>
          <p:cNvSpPr txBox="1"/>
          <p:nvPr/>
        </p:nvSpPr>
        <p:spPr>
          <a:xfrm>
            <a:off x="7754380" y="4721266"/>
            <a:ext cx="276039" cy="307777"/>
          </a:xfrm>
          <a:prstGeom prst="rect">
            <a:avLst/>
          </a:prstGeom>
          <a:noFill/>
          <a:ln>
            <a:noFill/>
          </a:ln>
        </p:spPr>
        <p:txBody>
          <a:bodyPr wrap="none" rtlCol="0">
            <a:spAutoFit/>
          </a:bodyPr>
          <a:lstStyle/>
          <a:p>
            <a:pPr algn="ctr"/>
            <a:r>
              <a:rPr lang="es-CL" sz="1400" b="1" dirty="0">
                <a:solidFill>
                  <a:srgbClr val="00B0F0"/>
                </a:solidFill>
              </a:rPr>
              <a:t>8</a:t>
            </a:r>
          </a:p>
        </p:txBody>
      </p:sp>
      <p:sp>
        <p:nvSpPr>
          <p:cNvPr id="122" name="Cerrar llave 121"/>
          <p:cNvSpPr/>
          <p:nvPr/>
        </p:nvSpPr>
        <p:spPr>
          <a:xfrm rot="5400000">
            <a:off x="7838400" y="3821183"/>
            <a:ext cx="108000" cy="1764000"/>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sz="1400"/>
          </a:p>
        </p:txBody>
      </p:sp>
      <p:sp>
        <p:nvSpPr>
          <p:cNvPr id="123" name="Rectángulo 122"/>
          <p:cNvSpPr/>
          <p:nvPr/>
        </p:nvSpPr>
        <p:spPr>
          <a:xfrm>
            <a:off x="7006490" y="4250397"/>
            <a:ext cx="1788752" cy="396000"/>
          </a:xfrm>
          <a:prstGeom prst="rect">
            <a:avLst/>
          </a:prstGeom>
          <a:solidFill>
            <a:srgbClr val="0070C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TextBox 5">
            <a:extLst>
              <a:ext uri="{FF2B5EF4-FFF2-40B4-BE49-F238E27FC236}">
                <a16:creationId xmlns:a16="http://schemas.microsoft.com/office/drawing/2014/main" id="{EB9F9414-8225-252E-40BA-43D006819BD0}"/>
              </a:ext>
            </a:extLst>
          </p:cNvPr>
          <p:cNvSpPr txBox="1"/>
          <p:nvPr/>
        </p:nvSpPr>
        <p:spPr>
          <a:xfrm>
            <a:off x="147782" y="5257800"/>
            <a:ext cx="6278428" cy="1554272"/>
          </a:xfrm>
          <a:prstGeom prst="rect">
            <a:avLst/>
          </a:prstGeom>
          <a:solidFill>
            <a:schemeClr val="bg1"/>
          </a:solidFill>
          <a:ln>
            <a:solidFill>
              <a:schemeClr val="bg1">
                <a:lumMod val="85000"/>
              </a:schemeClr>
            </a:solidFill>
          </a:ln>
          <a:effectLst>
            <a:outerShdw blurRad="50800" dist="381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ES_tradnl" sz="1200" b="1" dirty="0" err="1">
                <a:solidFill>
                  <a:srgbClr val="002060"/>
                </a:solidFill>
                <a:latin typeface="Courier New" pitchFamily="49" charset="0"/>
                <a:cs typeface="Courier New" pitchFamily="49" charset="0"/>
              </a:rPr>
              <a:t>bool</a:t>
            </a:r>
            <a:r>
              <a:rPr lang="es-ES_tradnl" sz="1200" b="1" dirty="0">
                <a:solidFill>
                  <a:srgbClr val="002060"/>
                </a:solidFill>
                <a:latin typeface="Courier New" pitchFamily="49" charset="0"/>
                <a:cs typeface="Courier New" pitchFamily="49" charset="0"/>
              </a:rPr>
              <a:t> </a:t>
            </a:r>
            <a:r>
              <a:rPr lang="es-ES_tradnl" sz="1200" b="1" u="sng" dirty="0" err="1">
                <a:solidFill>
                  <a:srgbClr val="C00000"/>
                </a:solidFill>
                <a:latin typeface="Courier New" pitchFamily="49" charset="0"/>
                <a:cs typeface="Courier New" pitchFamily="49" charset="0"/>
              </a:rPr>
              <a:t>buscaElemento</a:t>
            </a:r>
            <a:r>
              <a:rPr lang="es-ES_tradnl" sz="1200" b="1" dirty="0">
                <a:solidFill>
                  <a:srgbClr val="002060"/>
                </a:solidFill>
                <a:latin typeface="Courier New" pitchFamily="49" charset="0"/>
                <a:cs typeface="Courier New" pitchFamily="49" charset="0"/>
              </a:rPr>
              <a:t>(AB A, </a:t>
            </a:r>
            <a:r>
              <a:rPr lang="es-ES_tradnl" sz="1200" b="1" dirty="0" err="1">
                <a:solidFill>
                  <a:srgbClr val="002060"/>
                </a:solidFill>
                <a:latin typeface="Courier New" pitchFamily="49" charset="0"/>
                <a:cs typeface="Courier New" pitchFamily="49" charset="0"/>
              </a:rPr>
              <a:t>int</a:t>
            </a:r>
            <a:r>
              <a:rPr lang="es-ES_tradnl" sz="1200" b="1" dirty="0">
                <a:solidFill>
                  <a:srgbClr val="002060"/>
                </a:solidFill>
                <a:latin typeface="Courier New" pitchFamily="49" charset="0"/>
                <a:cs typeface="Courier New" pitchFamily="49" charset="0"/>
              </a:rPr>
              <a:t> </a:t>
            </a:r>
            <a:r>
              <a:rPr lang="es-ES_tradnl" sz="1200" b="1" dirty="0">
                <a:solidFill>
                  <a:srgbClr val="00B050"/>
                </a:solidFill>
                <a:latin typeface="Courier New" pitchFamily="49" charset="0"/>
                <a:cs typeface="Courier New" pitchFamily="49" charset="0"/>
              </a:rPr>
              <a:t>dato</a:t>
            </a:r>
            <a:r>
              <a:rPr lang="es-ES_tradn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 == </a:t>
            </a:r>
            <a:r>
              <a:rPr lang="es-CL" sz="1200" b="1" dirty="0">
                <a:solidFill>
                  <a:srgbClr val="FFC000"/>
                </a:solidFill>
                <a:latin typeface="Courier New" pitchFamily="49" charset="0"/>
                <a:cs typeface="Courier New" pitchFamily="49" charset="0"/>
              </a:rPr>
              <a:t>NULL</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false;</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if</a:t>
            </a:r>
            <a:r>
              <a:rPr lang="es-CL" sz="1200" b="1" dirty="0">
                <a:solidFill>
                  <a:srgbClr val="002060"/>
                </a:solidFill>
                <a:latin typeface="Courier New" pitchFamily="49" charset="0"/>
                <a:cs typeface="Courier New" pitchFamily="49" charset="0"/>
              </a:rPr>
              <a:t> (A</a:t>
            </a:r>
            <a:r>
              <a:rPr lang="es-CL" sz="1200" b="1" dirty="0">
                <a:solidFill>
                  <a:srgbClr val="002060"/>
                </a:solidFill>
                <a:latin typeface="Courier New" pitchFamily="49" charset="0"/>
                <a:cs typeface="Courier New" pitchFamily="49" charset="0"/>
                <a:sym typeface="Symbol" panose="05050102010706020507" pitchFamily="18" charset="2"/>
              </a:rPr>
              <a:t>-&gt;</a:t>
            </a:r>
            <a:r>
              <a:rPr lang="es-CL" sz="1200" b="1" dirty="0" err="1">
                <a:solidFill>
                  <a:srgbClr val="002060"/>
                </a:solidFill>
                <a:latin typeface="Courier New" pitchFamily="49" charset="0"/>
                <a:cs typeface="Courier New" pitchFamily="49" charset="0"/>
                <a:sym typeface="Symbol" panose="05050102010706020507" pitchFamily="18" charset="2"/>
              </a:rPr>
              <a:t>info</a:t>
            </a:r>
            <a:r>
              <a:rPr lang="es-CL" sz="1200" b="1" dirty="0">
                <a:solidFill>
                  <a:srgbClr val="002060"/>
                </a:solidFill>
                <a:latin typeface="Courier New" pitchFamily="49" charset="0"/>
                <a:cs typeface="Courier New" pitchFamily="49" charset="0"/>
              </a:rPr>
              <a:t> == </a:t>
            </a:r>
            <a:r>
              <a:rPr lang="es-CL" sz="1200" b="1" dirty="0">
                <a:solidFill>
                  <a:srgbClr val="00B050"/>
                </a:solidFill>
                <a:latin typeface="Courier New" pitchFamily="49" charset="0"/>
                <a:cs typeface="Courier New" pitchFamily="49" charset="0"/>
              </a:rPr>
              <a:t>dato</a:t>
            </a:r>
            <a:r>
              <a:rPr lang="es-CL" sz="1200" b="1" dirty="0">
                <a:solidFill>
                  <a:srgbClr val="002060"/>
                </a:solidFill>
                <a:latin typeface="Courier New" pitchFamily="49" charset="0"/>
                <a:cs typeface="Courier New" pitchFamily="49" charset="0"/>
              </a:rPr>
              <a:t>)</a:t>
            </a:r>
          </a:p>
          <a:p>
            <a:r>
              <a:rPr lang="es-CL" sz="1200" b="1" dirty="0">
                <a:solidFill>
                  <a:srgbClr val="002060"/>
                </a:solidFill>
                <a:latin typeface="Courier New" pitchFamily="49" charset="0"/>
                <a:cs typeface="Courier New" pitchFamily="49" charset="0"/>
              </a:rPr>
              <a:t>        </a:t>
            </a:r>
            <a:r>
              <a:rPr lang="es-CL" sz="1200" b="1" dirty="0" err="1">
                <a:solidFill>
                  <a:srgbClr val="002060"/>
                </a:solidFill>
                <a:latin typeface="Courier New" pitchFamily="49" charset="0"/>
                <a:cs typeface="Courier New" pitchFamily="49" charset="0"/>
              </a:rPr>
              <a:t>return</a:t>
            </a:r>
            <a:r>
              <a:rPr lang="es-CL" sz="1200" b="1" dirty="0">
                <a:solidFill>
                  <a:srgbClr val="002060"/>
                </a:solidFill>
                <a:latin typeface="Courier New" pitchFamily="49" charset="0"/>
                <a:cs typeface="Courier New" pitchFamily="49" charset="0"/>
              </a:rPr>
              <a:t> true;</a:t>
            </a:r>
          </a:p>
          <a:p>
            <a:r>
              <a:rPr lang="es-CL" sz="1200" b="1" dirty="0">
                <a:solidFill>
                  <a:srgbClr val="002060"/>
                </a:solidFill>
                <a:latin typeface="Courier New" pitchFamily="49" charset="0"/>
                <a:cs typeface="Courier New" pitchFamily="49" charset="0"/>
              </a:rPr>
              <a:t>    </a:t>
            </a:r>
            <a:r>
              <a:rPr lang="es-CL" sz="1100" b="1" dirty="0" err="1">
                <a:solidFill>
                  <a:srgbClr val="002060"/>
                </a:solidFill>
                <a:latin typeface="Courier New" pitchFamily="49" charset="0"/>
                <a:cs typeface="Courier New" pitchFamily="49" charset="0"/>
              </a:rPr>
              <a:t>return</a:t>
            </a:r>
            <a:r>
              <a:rPr lang="es-CL" sz="1100" b="1" dirty="0">
                <a:solidFill>
                  <a:srgbClr val="002060"/>
                </a:solidFill>
                <a:latin typeface="Courier New" pitchFamily="49" charset="0"/>
                <a:cs typeface="Courier New" pitchFamily="49" charset="0"/>
              </a:rPr>
              <a:t> </a:t>
            </a:r>
            <a:r>
              <a:rPr lang="es-ES_tradnl" sz="1100" b="1" u="sng" dirty="0" err="1">
                <a:solidFill>
                  <a:srgbClr val="C00000"/>
                </a:solidFill>
                <a:latin typeface="Courier New" pitchFamily="49" charset="0"/>
                <a:cs typeface="Courier New" pitchFamily="49" charset="0"/>
              </a:rPr>
              <a:t>buscaElemento</a:t>
            </a:r>
            <a:r>
              <a:rPr lang="es-CL" sz="1100" b="1" dirty="0">
                <a:solidFill>
                  <a:srgbClr val="002060"/>
                </a:solidFill>
                <a:latin typeface="Courier New" pitchFamily="49" charset="0"/>
                <a:cs typeface="Courier New" pitchFamily="49" charset="0"/>
              </a:rPr>
              <a:t>(A-&gt;</a:t>
            </a:r>
            <a:r>
              <a:rPr lang="es-CL" sz="1100" b="1" dirty="0" err="1">
                <a:solidFill>
                  <a:srgbClr val="002060"/>
                </a:solidFill>
                <a:latin typeface="Courier New" pitchFamily="49" charset="0"/>
                <a:cs typeface="Courier New" pitchFamily="49" charset="0"/>
              </a:rPr>
              <a:t>izq</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 || </a:t>
            </a:r>
            <a:r>
              <a:rPr lang="es-ES_tradnl" sz="1100" b="1" u="sng" dirty="0" err="1">
                <a:solidFill>
                  <a:srgbClr val="C00000"/>
                </a:solidFill>
                <a:latin typeface="Courier New" pitchFamily="49" charset="0"/>
                <a:cs typeface="Courier New" pitchFamily="49" charset="0"/>
              </a:rPr>
              <a:t>buscaElemento</a:t>
            </a:r>
            <a:r>
              <a:rPr lang="es-ES_tradnl" sz="1100" b="1" dirty="0">
                <a:solidFill>
                  <a:srgbClr val="002060"/>
                </a:solidFill>
                <a:latin typeface="Courier New" pitchFamily="49" charset="0"/>
                <a:cs typeface="Courier New" pitchFamily="49" charset="0"/>
              </a:rPr>
              <a:t>(</a:t>
            </a:r>
            <a:r>
              <a:rPr lang="es-CL" sz="1100" b="1" dirty="0">
                <a:solidFill>
                  <a:srgbClr val="002060"/>
                </a:solidFill>
                <a:latin typeface="Courier New" pitchFamily="49" charset="0"/>
                <a:cs typeface="Courier New" pitchFamily="49" charset="0"/>
              </a:rPr>
              <a:t>A</a:t>
            </a:r>
            <a:r>
              <a:rPr lang="es-CL" sz="1100" b="1" dirty="0">
                <a:solidFill>
                  <a:srgbClr val="002060"/>
                </a:solidFill>
                <a:latin typeface="Courier New" pitchFamily="49" charset="0"/>
                <a:cs typeface="Courier New" pitchFamily="49" charset="0"/>
                <a:sym typeface="Symbol" panose="05050102010706020507" pitchFamily="18" charset="2"/>
              </a:rPr>
              <a:t>-&gt;der</a:t>
            </a:r>
            <a:r>
              <a:rPr lang="es-CL" sz="1100" b="1" dirty="0">
                <a:solidFill>
                  <a:srgbClr val="002060"/>
                </a:solidFill>
                <a:latin typeface="Courier New" pitchFamily="49" charset="0"/>
                <a:cs typeface="Courier New" pitchFamily="49" charset="0"/>
              </a:rPr>
              <a:t>, </a:t>
            </a:r>
            <a:r>
              <a:rPr lang="es-CL" sz="1100" b="1" dirty="0">
                <a:solidFill>
                  <a:srgbClr val="00B050"/>
                </a:solidFill>
                <a:latin typeface="Courier New" pitchFamily="49" charset="0"/>
                <a:cs typeface="Courier New" pitchFamily="49" charset="0"/>
              </a:rPr>
              <a:t>dato</a:t>
            </a:r>
            <a:r>
              <a:rPr lang="es-CL" sz="1100" b="1" dirty="0">
                <a:solidFill>
                  <a:srgbClr val="002060"/>
                </a:solidFill>
                <a:latin typeface="Courier New" pitchFamily="49" charset="0"/>
                <a:cs typeface="Courier New" pitchFamily="49" charset="0"/>
              </a:rPr>
              <a:t>);</a:t>
            </a:r>
          </a:p>
          <a:p>
            <a:r>
              <a:rPr lang="es-CL" sz="1100" b="1" dirty="0">
                <a:solidFill>
                  <a:srgbClr val="002060"/>
                </a:solidFill>
                <a:latin typeface="Courier New" pitchFamily="49" charset="0"/>
                <a:cs typeface="Courier New" pitchFamily="49" charset="0"/>
              </a:rPr>
              <a:t>}</a:t>
            </a:r>
          </a:p>
        </p:txBody>
      </p:sp>
      <p:sp>
        <p:nvSpPr>
          <p:cNvPr id="115" name="Flecha derecha 114"/>
          <p:cNvSpPr/>
          <p:nvPr/>
        </p:nvSpPr>
        <p:spPr>
          <a:xfrm>
            <a:off x="377857" y="570663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6" name="Flecha derecha 115"/>
          <p:cNvSpPr/>
          <p:nvPr/>
        </p:nvSpPr>
        <p:spPr>
          <a:xfrm>
            <a:off x="19050" y="533932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8" name="Flecha derecha 117"/>
          <p:cNvSpPr/>
          <p:nvPr/>
        </p:nvSpPr>
        <p:spPr>
          <a:xfrm>
            <a:off x="377857" y="6438069"/>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9" name="Flecha derecha 118"/>
          <p:cNvSpPr/>
          <p:nvPr/>
        </p:nvSpPr>
        <p:spPr>
          <a:xfrm>
            <a:off x="737063" y="5887614"/>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0" name="Flecha derecha 119"/>
          <p:cNvSpPr/>
          <p:nvPr/>
        </p:nvSpPr>
        <p:spPr>
          <a:xfrm>
            <a:off x="377857" y="6072285"/>
            <a:ext cx="216000" cy="108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9345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18"/>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118"/>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xit" presetSubtype="0" fill="hold" grpId="3" nodeType="withEffect">
                                  <p:stCondLst>
                                    <p:cond delay="0"/>
                                  </p:stCondLst>
                                  <p:childTnLst>
                                    <p:set>
                                      <p:cBhvr>
                                        <p:cTn id="94" dur="1" fill="hold">
                                          <p:stCondLst>
                                            <p:cond delay="0"/>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9"/>
                                        </p:tgtEl>
                                        <p:attrNameLst>
                                          <p:attrName>style.visibility</p:attrName>
                                        </p:attrNameLst>
                                      </p:cBhvr>
                                      <p:to>
                                        <p:strVal val="visible"/>
                                      </p:to>
                                    </p:set>
                                  </p:childTnLst>
                                </p:cTn>
                              </p:par>
                              <p:par>
                                <p:cTn id="99" presetID="1" presetClass="exit" presetSubtype="0" fill="hold" grpId="3" nodeType="withEffect">
                                  <p:stCondLst>
                                    <p:cond delay="0"/>
                                  </p:stCondLst>
                                  <p:childTnLst>
                                    <p:set>
                                      <p:cBhvr>
                                        <p:cTn id="100" dur="1" fill="hold">
                                          <p:stCondLst>
                                            <p:cond delay="0"/>
                                          </p:stCondLst>
                                        </p:cTn>
                                        <p:tgtEl>
                                          <p:spTgt spid="11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8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7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3" nodeType="clickEffect">
                                  <p:stCondLst>
                                    <p:cond delay="0"/>
                                  </p:stCondLst>
                                  <p:childTnLst>
                                    <p:set>
                                      <p:cBhvr>
                                        <p:cTn id="118" dur="1" fill="hold">
                                          <p:stCondLst>
                                            <p:cond delay="0"/>
                                          </p:stCondLst>
                                        </p:cTn>
                                        <p:tgtEl>
                                          <p:spTgt spid="118"/>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17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72"/>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17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78"/>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8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8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82"/>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8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2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2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65" grpId="0"/>
      <p:bldP spid="166" grpId="0" animBg="1"/>
      <p:bldP spid="167" grpId="0" animBg="1"/>
      <p:bldP spid="167" grpId="1" animBg="1"/>
      <p:bldP spid="167" grpId="2" animBg="1"/>
      <p:bldP spid="168" grpId="0"/>
      <p:bldP spid="170" grpId="0" animBg="1"/>
      <p:bldP spid="171" grpId="0"/>
      <p:bldP spid="172" grpId="0"/>
      <p:bldP spid="172" grpId="1"/>
      <p:bldP spid="173" grpId="0" animBg="1"/>
      <p:bldP spid="173" grpId="1" animBg="1"/>
      <p:bldP spid="177" grpId="0"/>
      <p:bldP spid="177" grpId="1"/>
      <p:bldP spid="178" grpId="0" animBg="1"/>
      <p:bldP spid="178" grpId="1" animBg="1"/>
      <p:bldP spid="179" grpId="0" animBg="1"/>
      <p:bldP spid="179" grpId="1" animBg="1"/>
      <p:bldP spid="180" grpId="0"/>
      <p:bldP spid="180" grpId="1"/>
      <p:bldP spid="182" grpId="0" animBg="1"/>
      <p:bldP spid="182" grpId="1" animBg="1"/>
      <p:bldP spid="183" grpId="0"/>
      <p:bldP spid="183" grpId="1"/>
      <p:bldP spid="184" grpId="0" animBg="1"/>
      <p:bldP spid="185" grpId="0" animBg="1"/>
      <p:bldP spid="121" grpId="0"/>
      <p:bldP spid="122" grpId="0" animBg="1"/>
      <p:bldP spid="123" grpId="0" animBg="1"/>
      <p:bldP spid="115" grpId="0" animBg="1"/>
      <p:bldP spid="115" grpId="1" animBg="1"/>
      <p:bldP spid="115" grpId="2" animBg="1"/>
      <p:bldP spid="115" grpId="3" animBg="1"/>
      <p:bldP spid="116" grpId="0" animBg="1"/>
      <p:bldP spid="116" grpId="1" animBg="1"/>
      <p:bldP spid="116" grpId="2" animBg="1"/>
      <p:bldP spid="116" grpId="3" animBg="1"/>
      <p:bldP spid="118" grpId="0" animBg="1"/>
      <p:bldP spid="118" grpId="1" animBg="1"/>
      <p:bldP spid="118" grpId="2" animBg="1"/>
      <p:bldP spid="118" grpId="3" animBg="1"/>
      <p:bldP spid="119" grpId="0" animBg="1"/>
      <p:bldP spid="119" grpId="1" animBg="1"/>
      <p:bldP spid="120" grpId="0" animBg="1"/>
      <p:bldP spid="12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14811</TotalTime>
  <Words>7956</Words>
  <Application>Microsoft Office PowerPoint</Application>
  <PresentationFormat>Presentación en pantalla (4:3)</PresentationFormat>
  <Paragraphs>2013</Paragraphs>
  <Slides>66</Slides>
  <Notes>48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66</vt:i4>
      </vt:variant>
    </vt:vector>
  </HeadingPairs>
  <TitlesOfParts>
    <vt:vector size="72" baseType="lpstr">
      <vt:lpstr>Arial</vt:lpstr>
      <vt:lpstr>Calibri</vt:lpstr>
      <vt:lpstr>Cambria Math</vt:lpstr>
      <vt:lpstr>Courier New</vt:lpstr>
      <vt:lpstr>Wingdings</vt:lpstr>
      <vt:lpstr>Office Theme</vt:lpstr>
      <vt:lpstr>Apunte Nº7 Estructuras de Datos Recursivas: Árboles</vt:lpstr>
      <vt:lpstr>ÁRBOLES BINARIOS</vt:lpstr>
      <vt:lpstr>Estructuras de Datos Recursivas: Árboles Binarios</vt:lpstr>
      <vt:lpstr>Árboles Binarios - Representación Dinámica</vt:lpstr>
      <vt:lpstr>Árboles Binarios - Representación Dinámica</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ESTRUCTURA de un algoritmo básico</vt:lpstr>
      <vt:lpstr>Representación Dinámica – ESTRUCTURA de un algoritmo básico</vt:lpstr>
      <vt:lpstr>Árboles Binarios - Conceptos</vt:lpstr>
      <vt:lpstr>Árboles Binarios - Conceptos</vt:lpstr>
      <vt:lpstr>Árboles Binarios - Conceptos</vt:lpstr>
      <vt:lpstr>Árboles Binarios - Conceptos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Árboles Binarios - Conceptos</vt:lpstr>
      <vt:lpstr>Árboles Binarios - Conceptos</vt:lpstr>
      <vt:lpstr>Árboles Binarios - Conceptos</vt:lpstr>
      <vt:lpstr>Árboles Binarios - Conceptos</vt:lpstr>
      <vt:lpstr>Árboles Binarios - Conceptos</vt:lpstr>
      <vt:lpstr>Árboles Binarios - Conceptos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 Analizadoras</vt:lpstr>
      <vt:lpstr>Representación Dinámica - Operaciones</vt:lpstr>
      <vt:lpstr>ÁRBOLES BINARIOS ORDENADOS</vt:lpstr>
      <vt:lpstr>Estructuras de Datos Recursivas: Árboles Binarios Ordenados </vt:lpstr>
      <vt:lpstr>Representación Dinámica – Operaciones</vt:lpstr>
      <vt:lpstr>Representación Dinámica – Operaciones</vt:lpstr>
      <vt:lpstr>Representación Dinámica – Operaciones</vt:lpstr>
      <vt:lpstr>Representación Dinámica – Operaciones</vt:lpstr>
      <vt:lpstr>Representación Dinámica – Operaciones</vt:lpstr>
      <vt:lpstr>Representación Dinámica – Operaciones</vt:lpstr>
      <vt:lpstr>Representación Dinámica – Operaciones</vt:lpstr>
      <vt:lpstr>Representación Dinámica – Operaciones</vt:lpstr>
      <vt:lpstr>Representación Dinámica – Operaciones</vt:lpstr>
      <vt:lpstr>Presentación de PowerPoint</vt:lpstr>
      <vt:lpstr>Presentación de PowerPoint</vt:lpstr>
      <vt:lpstr>Representación Dinámica – Operaciones</vt:lpstr>
      <vt:lpstr>Representación Dinámica – Operaciones</vt:lpstr>
      <vt:lpstr>Representación Dinámica – Operaciones</vt:lpstr>
      <vt:lpstr>Presentación de PowerPoint</vt:lpstr>
      <vt:lpstr>Estructuras de Datos Recursivas: Análisis de Eficiencia</vt:lpstr>
      <vt:lpstr>Estructuras de Datos Recursivas: Análisis de Eficiencia</vt:lpstr>
      <vt:lpstr>Estructuras de Datos Recursivas: Análisis de Eficiencia</vt:lpstr>
      <vt:lpstr>Presentación de PowerPoint</vt:lpstr>
      <vt:lpstr>Presentación de PowerPoint</vt:lpstr>
      <vt:lpstr>Apunte Nº7 Estructuras de Datos Recursivas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Apunte Nº3 Programación: Herramienta para Resolver Problemas</dc:title>
  <dc:creator>Irene Zuccar</dc:creator>
  <cp:lastModifiedBy>Irene Rosa Zuccar Parrini</cp:lastModifiedBy>
  <cp:revision>1327</cp:revision>
  <dcterms:created xsi:type="dcterms:W3CDTF">2006-08-16T00:00:00Z</dcterms:created>
  <dcterms:modified xsi:type="dcterms:W3CDTF">2023-06-01T00:26:37Z</dcterms:modified>
</cp:coreProperties>
</file>