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65683"/>
          </a:xfrm>
        </p:spPr>
        <p:txBody>
          <a:bodyPr/>
          <a:lstStyle/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INTRODUCCIÓN AL PLAN DE NEGOCIOS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18011"/>
            <a:ext cx="8596668" cy="6309360"/>
          </a:xfrm>
        </p:spPr>
        <p:txBody>
          <a:bodyPr>
            <a:normAutofit/>
          </a:bodyPr>
          <a:lstStyle/>
          <a:p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 POTENCIAL DEL MERCADO EN CIFRAS: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RESUME CON CIFRAS LAS POSIBILIDADES DE COMERCIALIZACIÓN  EN LOS MERCADOS, NACIONALES E INTERNACIONALES A LOS QUE PUEDE LLEGAR EL BIEN O SERVICIO</a:t>
            </a:r>
          </a:p>
          <a:p>
            <a:r>
              <a:rPr lang="es-CO" sz="2400" b="1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3.- VENTAJAS COMPETITIVAS Y PUESTA DE VALOR: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VENTAJAS MÁS DESTACADAS DEL PRODUCTO O SERVICIO QUE PERMITAN ASEGURAR EL ÉXTIO (ventaja competitiva o valor agregado)</a:t>
            </a:r>
          </a:p>
          <a:p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4.- RESUMEN DE LAS INVERSIONES REQUERIDAS: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DEFINE LAS PRIENCIPALES INVERSIONES, APORTES DE LOS SOCIOS, RECURSOS  SOLICITADOS NECESARIOS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78823"/>
            <a:ext cx="8596668" cy="6244046"/>
          </a:xfrm>
        </p:spPr>
        <p:txBody>
          <a:bodyPr>
            <a:normAutofit/>
          </a:bodyPr>
          <a:lstStyle/>
          <a:p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5.- PROYECCIONES DE VENTAS Y RENTABILIDAD.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RESUME LAS CANTIDADES A VENDER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LOS PRECIOS DE VENTA ESTIMADO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LA RENTABILIDAD ESTIMADA DEL PROYECTO</a:t>
            </a:r>
          </a:p>
          <a:p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6.- CONCLUSIONES FINANCIERAS Y EVALUACIÓN DE VIABILIDAD</a:t>
            </a:r>
          </a:p>
          <a:p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PRESENTA LAS PRINCIPALES BONDADES FINANCIERAS Y SUSTENTA LA VIABILIDAD COMERCIAL, TÉCNICA, AMBIENTAL, LEGAL Y OPERATIVA.</a:t>
            </a:r>
          </a:p>
          <a:p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7.-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RESUMEN EJECUTIVO FINALIZA CON LA PRESENTACIÓN DEL EQUIPO DE TRABAJO.</a:t>
            </a:r>
            <a:endParaRPr lang="es-CO" sz="24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ESTRATEGIAS A SEGUIR DENTRO DEL PLAN DE NEGOCIOS</a:t>
            </a:r>
            <a:endParaRPr lang="es-CO" sz="32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1.- </a:t>
            </a:r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ESTRATEGIAS DE MERCADO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CONCEPTO DEL PRODUCTO O SERVICIO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DESCRIPCIÓN BÁSICA DE ESPECIFICACIONES O CARACTERÍSTICAS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APLICACIÓN O USO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 ES DE CONSUMO DIRECTO, INMEDIATO ETC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DISEÑO Y CALIDAD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EMPAQUE Y EMBALAJE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FORTALEZAS Y DEBILIDADES DEL PRODUCTO O SERVICIO FRENTE A LA COMPETENCIA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22069"/>
            <a:ext cx="10282403" cy="6505302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 ESTRATEGIAS DE DISTRIBUCIÓN</a:t>
            </a:r>
            <a:endParaRPr lang="es-CO" sz="24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ESPECIFICA LAS ALTENATIVAS DE PENETRACIÓN, COMERCIALIZACIÓN, DISTRIBUCIÓN FÍSICA, NAL O INTERNAL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ESTRATEGIAS DE VENTAS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PRESUPUESTO DE DISTRIBUCIÓN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TÉCNICAS RELACIONADAS CON LA DISTRIBUCIÓN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CANALES A UTILIZAR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FORMAS DE COMERCIALIZACIÓN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Mayorista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10" y="4611189"/>
            <a:ext cx="5421084" cy="21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9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0629"/>
            <a:ext cx="10909420" cy="6596742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3.- ESTRATEGIAS DE PRECIOS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ANÁLISIS COMPETITIVO DE PRECIOS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PRECIO DE LANZAMIENTO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PUNTO DE EQUILIBRIO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CONDICIONES DE PAGO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SEGUROS NECESARIOS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IMPUESTO A LAS VENTAS  COSTO DE TRANSPORTE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POSIBLE VARIACIÓN DE PRECIOS PARA RESISTIR LA COMPETENCIA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Coca Cola vs. Pepsi | IDresourceCen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65" y="4624251"/>
            <a:ext cx="3579223" cy="19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313509"/>
            <a:ext cx="10465283" cy="6413862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4.- ESTRATEGIAS DE PROMOCIÓN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DIRIGIDA A CLIENTES Y CANALES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DESCUENTOS POR VOLÚMENES O PRONTO PAGO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MANEJO DE CLIENTES ESPECIALES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MOTIVACIÓN PARA LA VENTA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CUBRIMIENTO GEOGRÁFICO INICIAL Y EXPANCIÓN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COSTO ESTIMADO DE PROMOCIÓN, LANZAMIENTO Y PUBLICIDAD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&lt;strong&gt;PROMOCIONES&lt;/strong&gt; EN ARGENTINA : PROMO LA SERENÍSIMA DESTAPÁ 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88" y="4060371"/>
            <a:ext cx="3200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61257"/>
            <a:ext cx="10987797" cy="6596743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5.- ESTRATEGIA DE COMUNICACIÓN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EXPLICA LA ESTRATEGIA DE DIFUCIÓN DEL PRODUCTO O SERVICIO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RAZONES PARA LA UTILIZACIÓN DE MEDIOS Y TÁCTICAS RELACIONADAS CON COMUNICACIONES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JUSTIFICAR LOS COSTOS</a:t>
            </a: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Grupos &lt;strong&gt;de&lt;/strong&gt; Consumo Agroecológ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73" y="3271701"/>
            <a:ext cx="5048868" cy="35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09007"/>
            <a:ext cx="11196803" cy="6544490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6.- ESTRATEGIAS DE SERVICIO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RELACIONAR LOS PROCEDIMIENTOS PARA OTORGAR GARANTÍAS Y SERVICIO POSTVENTA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MECANISMOS DE ATENCIÓN AL CLIENTE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FORMAS DE PAGA DE LA GARANTÍA OFRECIDA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COMPARACIÓN DE POLÍTICAS DE SERVICIO CON LA COMPETENCIA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7 Claves Para Un &lt;strong&gt;Servicio&lt;/strong&gt; Excepcional de Atención &lt;strong&gt;al&lt;/strong&gt; &lt;strong&gt;Client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82" y="3625351"/>
            <a:ext cx="4086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2069"/>
            <a:ext cx="10961672" cy="6531428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PROYECCIONES DE VENTAS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ESTA PROYECCIÓN INCLUYE LA POLÍTICA DE CARTERA Y LA PROYECCIÓN DE VENTAS OBVIAMENTE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DEFINIENDO CANTIDADES DE VENTAS POR PERÍODO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MENSUAL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TRIMESTRAL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SEMANAL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PRIMER AÑO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LOS TOTALES POR AÑO PARA EL PERÍODO DE EVALUACIÓN DEL NEGOCIO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 DEFINE SI DADAS LAS CONDICIONES DEL MERCADO SE REQUIERE OTORGAR CRÉDITO A LOS CLIENTES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EN TAL CASO PROYECTAR LOS PLAZOS DE LA CARTERA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LOS PORCENTAJES DEL CRÉDITO RESPECTO DEL VALOR DE LA VENTA. 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22069"/>
            <a:ext cx="10922483" cy="6544491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 OPERACIÓN</a:t>
            </a:r>
          </a:p>
          <a:p>
            <a:pPr algn="ctr"/>
            <a:r>
              <a:rPr lang="es-CO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A.- FICHA TÉNCICA DEL PRODUCTO O SERVICIO: 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DESCRIBE LAS CARACTERÍSTICAS TÉCNICAS DEL PRODUCTO O SERVICIO A DESARROLLAR, COMO: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CAPACIDAD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CUALIDADES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DISEÑO 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TAMAÑO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TECNOLOGÍA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CARACTERÍSTICAS FISICOQUÍMICAS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CONDICIONES CLIMÁTICAS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FACTORES AMBIENTALES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EMPAQUE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ALMACENAJE ETC.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PLAN DE NEGOCIOS: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PLAN DE NEGOCIOS ES UN DOCUMENTO EN EL CUAL EL EMPRENDEDOR REGISTRA CON DETALLE, INFORMACIÓN RELACIONADA CON SU EMPRESA</a:t>
            </a:r>
            <a:endParaRPr lang="es-CO" sz="2400" dirty="0">
              <a:latin typeface="Arial Black" panose="020B0A04020102020204" pitchFamily="34" charset="0"/>
            </a:endParaRPr>
          </a:p>
        </p:txBody>
      </p:sp>
      <p:pic>
        <p:nvPicPr>
          <p:cNvPr id="6" name="Marcador de contenido 5" descr="Que es un &lt;strong&gt;Plan de Negocios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71" y="2560320"/>
            <a:ext cx="5986895" cy="3481705"/>
          </a:xfrm>
        </p:spPr>
      </p:pic>
    </p:spTree>
    <p:extLst>
      <p:ext uri="{BB962C8B-B14F-4D97-AF65-F5344CB8AC3E}">
        <p14:creationId xmlns:p14="http://schemas.microsoft.com/office/powerpoint/2010/main" val="7814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300446"/>
            <a:ext cx="11288243" cy="6557553"/>
          </a:xfrm>
        </p:spPr>
        <p:txBody>
          <a:bodyPr>
            <a:normAutofit/>
          </a:bodyPr>
          <a:lstStyle/>
          <a:p>
            <a:pPr algn="ctr"/>
            <a:r>
              <a:rPr lang="es-CO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B.- ESTADO DE DESARROLLO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 CONSOLIDA EL ESTADO O AVANCE QUE SE TIENE DEL PRODUCTO PARA DESARROLLAR</a:t>
            </a:r>
          </a:p>
          <a:p>
            <a:pPr algn="ctr"/>
            <a:r>
              <a:rPr lang="es-CO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C.- DESCRIPCIÓN DEL PROCESO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 RELACIONA Y DESCRIBE LA SECUENCIA DE ACTIVIDADES Y PROCEDIMIENTOS QUE FORMAN PARTE DEL FLUJO DE LA PRODUCCIÓN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EN CASO DE SUBCONTRATACIÓN  SE DESCRIBE EL PROCESO Y LA RESPLNSABILIDAD DE LA EMPRESA SUBCONTRATADA POR MEDIO DE UN DIAGRAMA DE FLUJO DE PROCESO</a:t>
            </a:r>
          </a:p>
          <a:p>
            <a:pPr algn="ctr"/>
            <a:r>
              <a:rPr lang="es-CO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D.- NECESIDADES Y REQUERIMIENTOS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RELACIONA LAS MATERIAS PRIMAS E INSUMOS REQUERIDOS PARA LA PRODUCCIÓN POR CADA UNIDAD Y PERÍODO DE PRODUCCIÓN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LA TÉNOLOGÍA REQUERIDA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09006"/>
            <a:ext cx="11170677" cy="6466113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DESCUBRIMIENTO DE EQUIPOS Y MÁQUINAS</a:t>
            </a:r>
          </a:p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CAPACIDAD INSTALADA REQUERIDA</a:t>
            </a:r>
          </a:p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MANTENIMIENTO</a:t>
            </a:r>
          </a:p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SITUACIÓN TEGNOLÓGICA DE LA EMPRESA</a:t>
            </a:r>
          </a:p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NECESIDADES TÉCNICAS Y TECNOLÓGICAS</a:t>
            </a:r>
          </a:p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MANO DE OBRA REQUERIDA CUNATIFICANDO EL PRESUPUESTO PARA CUBRIR LAS NECESIDADES EN ESTE CAMPO</a:t>
            </a:r>
          </a:p>
          <a:p>
            <a:pPr algn="ctr"/>
            <a:r>
              <a:rPr lang="es-CO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E.- PLAN DE PRODUCCIÓN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 BASE EN EL PLAN DE VENTAS, SE ESTABLECEN LAS CANTIDADES A PRODUCIR POR PERÍODO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HAY QUE TENER EN CUENTA LAS POLÍTICAS DE INVENTARIO ACORDES CON LA NATURALEZA DEL NEGOCIO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 CUNATIFICA LA PRODUCCIÓN POR UNIDADES Y POR PERÍODO DE TIEMPO</a:t>
            </a:r>
          </a:p>
          <a:p>
            <a:pPr algn="ctr"/>
            <a:endParaRPr lang="es-CO" sz="2400" b="1" i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CO" sz="2400" dirty="0" smtClean="0">
              <a:latin typeface="Arial Black" panose="020B0A04020102020204" pitchFamily="34" charset="0"/>
            </a:endParaRPr>
          </a:p>
          <a:p>
            <a:pPr algn="ctr"/>
            <a:endParaRPr lang="es-CO" sz="2400" dirty="0" smtClean="0">
              <a:latin typeface="Arial Black" panose="020B0A04020102020204" pitchFamily="34" charset="0"/>
            </a:endParaRPr>
          </a:p>
          <a:p>
            <a:pPr algn="ctr"/>
            <a:endParaRPr lang="es-CO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4900" y="195944"/>
            <a:ext cx="11118426" cy="6779622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EL PLAN DE COMPRAS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 IDENTIFICA, DESCRIBE Y JUSTIFICA LA CANTIDAD DE CADA INSUMO QUE SE REQUIERE PARA PRODUCIR UNA UNIDAD DE PRODUCTO</a:t>
            </a:r>
          </a:p>
          <a:p>
            <a:pPr algn="ctr"/>
            <a:r>
              <a:rPr lang="es-CO" sz="24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PARA ESTABLECER EL PLAN DE COMPRAS SE REQUIERE:</a:t>
            </a:r>
          </a:p>
          <a:p>
            <a:pPr algn="ctr"/>
            <a:r>
              <a:rPr lang="es-CO" sz="2400" b="1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A.-</a:t>
            </a:r>
            <a:r>
              <a:rPr lang="es-CO" sz="24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s-CO" sz="2400" b="1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COSTOS DE PRODUCCIÓN</a:t>
            </a:r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 RELACIONA EL COSTO DE LAS MATERIAS PRIMAS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COSTO DE TRANSPORTE DE PRODUCTOS TERMINADOS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COSTOS DE MATERIALES DE EMPAQUE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COSTO DE MANTENIMIENTO DE MAQUINARIA Y EQUIPO POR AÑO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COSTO DE MATENIMIENTO DE INSTALACIONES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REQUERIMIENTO DE MANO DE OBRA DIRECTA POR PERÍODO, POR SEMANA, MES ETC.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COSTO ESTIMADO DE LOS SERVICIOS PÚBLICOS PARA EL COMPONENTE DE PRODUCCIÓN 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95943"/>
            <a:ext cx="11340495" cy="6479177"/>
          </a:xfrm>
        </p:spPr>
        <p:txBody>
          <a:bodyPr>
            <a:normAutofit/>
          </a:bodyPr>
          <a:lstStyle/>
          <a:p>
            <a:pPr algn="ctr"/>
            <a:endParaRPr lang="es-CO" sz="2400" b="1" i="1" dirty="0" smtClean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CO" sz="2400" b="1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B.- INFRAESTRUCTURA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 RELACIONAN LAS MÁQUINAS A ADQUIRIR, INDICANDO SU FUNCIÓN EN LA PRODUCCIÓN O SERVICIO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MOBILIARIO Y LAS HERRAMIENTAS A UTILIZAR EN EL PROCESO PRODUCTIVO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COSTO DE ADQUISICIÓN DE CADA MÁQUINA, HERRAMIENTA Y MOBILIARIO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COSTO DE CONSTRUCCIÓN Y/O REMODELACIÓN DE LAS IINSTALACIONES REQUERIDAS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REQUERIMIENTO DE EQUIPOS, MUEBLES E INSTALACIONES PARA LA PARTE ADMINISTRATIVA Y COMERCIAL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ESTABLECIENDO SI SON INVERSIONES FIJAS O SE ARRIENDAN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3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09007"/>
            <a:ext cx="11170677" cy="6518364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ESTRATEGIA </a:t>
            </a:r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ORGANIZACIONAL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1.- ANÁLISIS DOFA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ESTE ANÁLISIS DEBE CONTENER LA RELACIÓN DE:</a:t>
            </a:r>
          </a:p>
          <a:p>
            <a:pPr algn="ctr"/>
            <a:r>
              <a:rPr lang="es-CO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</a:t>
            </a:r>
            <a:r>
              <a:rPr lang="es-CO" sz="2400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EBBILIDADES</a:t>
            </a:r>
          </a:p>
          <a:p>
            <a:pPr algn="ctr"/>
            <a:r>
              <a:rPr lang="es-CO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  <a:r>
              <a:rPr lang="es-CO" sz="2400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PORTUNIDADES</a:t>
            </a:r>
          </a:p>
          <a:p>
            <a:pPr algn="ctr"/>
            <a:r>
              <a:rPr lang="es-CO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</a:t>
            </a:r>
            <a:r>
              <a:rPr lang="es-CO" sz="2400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ORTALEZAS</a:t>
            </a:r>
          </a:p>
          <a:p>
            <a:pPr algn="ctr"/>
            <a:r>
              <a:rPr lang="es-CO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s-CO" sz="2400" i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MENAZAS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QUE IDENTIFICAN EL PRODUCTO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ESA RELACIÓN DEBE COMPLEMENTARSE OBLIGATORIAMENTE CON UNA DESCRIPCIÓN DEL IMPACTO ESTIMADO PARA CADA UNA DE LAS </a:t>
            </a: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DEBILIDADES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</a:t>
            </a: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OPORTUNIDADES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FORTALEZAS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</a:t>
            </a: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AMENAZAS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REGISTRADAS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FRENTE AL IMPACTO IDENTIFICADO SE DESCRIBE LA ESTRATEGIA A SEGUIR PARA MITIGAR O CONTROLAR LOS IMPACTOS NEGATIVOS Y CONSERVAR O SOSTENER LOS IMPACTOS POSITIVOS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1" y="0"/>
            <a:ext cx="11416936" cy="7067005"/>
          </a:xfrm>
        </p:spPr>
        <p:txBody>
          <a:bodyPr>
            <a:normAutofit/>
          </a:bodyPr>
          <a:lstStyle/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 ORGANISMOS DE APOYO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INTIFICA Y RELACIONA LAS ENTIDADES TANTO PRIVADAS COMO OFICIALES QUE VIENEN APOYANDO EL PROCESO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TAMBIÉN SE DESCRIBE EL APOYO EN LA FASE DE DEFINICIÓN DEL NEGOCIO Y EN LA IMPLEMENTACIÓN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DESCRIBE EL APOYO PREVISTO EN LA ETAPA DE OPERACIÓN DEL NEGOCIO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3.- ESTRUCTURA ORGANIZACIONAL</a:t>
            </a:r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DESCRIBE LA ESTRUCTURA ORGANIZACIONAL INCLUYENDO LOS NIVELES: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DIRECTIVO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ADMINISTRATIVO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OPERATIVO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IGUALMENTE LA CONFORMACIÓN DE LA JUNTA DIRECTIVA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CARGOS PREVISTOS Y EL NÚMERO DE ENPLEADOS POR CARGO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566" y="182881"/>
            <a:ext cx="11769634" cy="6570616"/>
          </a:xfrm>
        </p:spPr>
        <p:txBody>
          <a:bodyPr>
            <a:normAutofit/>
          </a:bodyPr>
          <a:lstStyle/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4.- ASPECTOS LEGALES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LA CONSTITUCIÓN DE LA EMPRESA, EL TIPO DE SOCIEDAD A CONFORMAR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ESTADO LEGAL ACTUAL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NORMAS QUE REGULAN LA ACTIVIDAD ECONÓMICA, COMERCIALIZACIÓN DE LOS PRODUCTOS O SERVICIOS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POLÍTICA DE DISTRIBUCIÓN DE UTILIDADES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5.- COSTOS ADMINISTRATIVOS</a:t>
            </a:r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HAY QUE DETERMINAR 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GASTOS DE PERSONAL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PAGOS ESTIMADOS POR CONCEPTO DE SALARIOS (SUELDOS, PRESTACIONES SOCIALES, SUBCIDIOS, PARAFISCALES)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PAGO A DESTAJO O JORNAL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HONORARIOS</a:t>
            </a: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629" y="104503"/>
            <a:ext cx="11821885" cy="6753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UNA VEZ EMPIECE A OPERAR LA EMPRESA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IDENTIFICANDO MENSUALMENTE LOS VALORES POR CARGO DURANTE EL PRIMER AÑO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IGUALMENTE SE REGISTRAN LOS GASTOS O COSTOS POR CONCEPTO DE DOTACIONES, UNIFORMES Y DEMÁS</a:t>
            </a:r>
          </a:p>
          <a:p>
            <a:pPr marL="0" indent="0" algn="ctr">
              <a:buNone/>
            </a:pPr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6.- GASTOS DE PRESUPUESTO EN MARCHA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RELACIONA Y CUANTIFICA LOS GASTOS DE ARRANQUE Y PUESTA EN MARCHA DE LA EMPRESA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COMO REGISTROS, CERTIFICADOS, PERMISOS, LICENCIAS, ESTUDIOS</a:t>
            </a:r>
          </a:p>
          <a:p>
            <a:pPr marL="0" indent="0" algn="ctr">
              <a:buNone/>
            </a:pPr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7.- GASTOS ANUALES DE ADMINISTRACIÓN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REGISTRA LOS GASTOS ADMINISTRATIVOS ESTIMADOS,VALORIZADOS EN FORMA ANUAL, COMO SERVICIOS PÚBLICOS Y DEMÁS RELACIONADOS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0" y="195943"/>
            <a:ext cx="11769634" cy="65314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FINANZAS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1.- FINANCIACIÓN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HAY QUE ESPECIFICAR: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LOS APORTES DE SOCIOS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RECURSOS EN EFECTIVO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 EN BIENES Y SERVICIOS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ESTABLECIENDO SI LOS RECURSOS SE APLICAN A LA ETAPA DE IMPLEMENTACIÓN O A LA ETAPA DE OPERACIÓN DEL NEGICIO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 FORMATOS FINANCIEROS</a:t>
            </a:r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ELABORACIÓN DEL BALANCE INICIAL Y PROYECTADO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ESTADO DE RESULTADOS Y FLUJO DE CAJA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3.- CAPITAL DE TRABAJO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RECURSOS QUE EL EMPRENDEDOR NECESITA PARA FINANCIAR LA OPERACIÓN DEL NEGOCIO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QUE DEBEN SER SUFICIENTES HASTA EL MOMENTO DE RECUPERAR LAS VENTAS.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" y="117567"/>
            <a:ext cx="11978640" cy="5923796"/>
          </a:xfrm>
        </p:spPr>
        <p:txBody>
          <a:bodyPr>
            <a:normAutofit/>
          </a:bodyPr>
          <a:lstStyle/>
          <a:p>
            <a:pPr algn="ctr"/>
            <a:endParaRPr lang="es-CO" sz="2400" b="1" i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PLAN OPERATIVO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1.- CRONOGRAMA DE ACTIVIDADES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HERRAMIENTA QUE PERMITE RESGISTRAR LAS ACTIVIDADES RECURSOS Y TIEMPOS EN QUE SE DESARROLLÁ EL PLAN DE NEGOCIOS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PERMITE HACER SEGUIMIENTO A LOS AVANCES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USO DE RECURSOS Y GENTIÓN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 EL FIN DE OBSERVAR CLARAMENTE LA REALIZACIÓN DEL PROYECTO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PARA CADA ACTIVIDAD SE REGISTRAN LAS METAS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LOS REQURIMIENTOS DE RECURSOS PR PERÍODO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807029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NO EXISTE UN MODELO ÚNICO DE PLAN DE NEGOCIOSMY LO QUE BUSCA ESTE TIPO DE DOCUMENTO ES QUE AL DESCRIBIR LAS PROPIAS IDEAS DEL EMPRENDEDOR CONCRETE SUS NECESIDADES Y PLANES</a:t>
            </a:r>
            <a:endParaRPr lang="es-CO" sz="24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508069"/>
            <a:ext cx="8596668" cy="4193177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LA TÉCNICA PARA REDACTAR EL PLAN DE NEGOCIOS DEBE INCLUÍR COMO MÍNIMO:</a:t>
            </a:r>
          </a:p>
          <a:p>
            <a:pPr algn="ctr"/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A.- REGISTRO DE IDEAS EN BORRADOR</a:t>
            </a:r>
          </a:p>
          <a:p>
            <a:pPr algn="ctr"/>
            <a:endParaRPr lang="es-CO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&lt;strong&gt;Ideas&lt;/strong&gt; - LGAM Knowledge B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16" y="3895086"/>
            <a:ext cx="3840162" cy="27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22069"/>
            <a:ext cx="12192000" cy="6635931"/>
          </a:xfrm>
        </p:spPr>
        <p:txBody>
          <a:bodyPr>
            <a:normAutofit/>
          </a:bodyPr>
          <a:lstStyle/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 METAS SOCIALES DEL PLAN DE NEGOCIOS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ESPECIFICA LAS METAS SOCIALES A LOGRAR CON LA PUESTA EN MARCHA DEL PLAN DE NEGOCIO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3.- CADENA PRODUCTIVA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INDICA A QUE CADENA PRODUCTIVA SE ASOCIA EL PROYECTO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IDENTIFICANDO EN QUE FASE DE LA CADENA SE INTEGRA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4.- EMPLEO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DETERMINA CADA EMPLEO DIRECTO A GENERAR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SELECCIONA EL MES A PARTIR DEL CUAL SE EMPEZARÁ A PAGAR EL SALARIO REGISTRADO.</a:t>
            </a:r>
          </a:p>
          <a:p>
            <a:pPr algn="ctr"/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5.- EMPRENDEDORES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QUIENES SON BENEFICIARIOS Y CUAL EL PORCENTAJE DE PARTICIPACIÓN ACCIONARIA PARA CADA NO.</a:t>
            </a:r>
          </a:p>
        </p:txBody>
      </p:sp>
    </p:spTree>
    <p:extLst>
      <p:ext uri="{BB962C8B-B14F-4D97-AF65-F5344CB8AC3E}">
        <p14:creationId xmlns:p14="http://schemas.microsoft.com/office/powerpoint/2010/main" val="35858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5" y="248194"/>
            <a:ext cx="11743508" cy="6518365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IMPACTO</a:t>
            </a:r>
          </a:p>
          <a:p>
            <a:pPr algn="ctr"/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ECONÓMICO, REGIONAL, SOCIAL, AMBIENTAL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DESCRIBE LOS ASPECTOS DEL PLAN QUE GENERARÁN IMPACTO ECONÓMICO, SOCIAL, AMBIENTAL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CUANTIFICANDO SUS RESULTADOS EN TANTO GENERACIÓN DE EMPLEO DIRECTO EN LAS DIFERENTES FASES DEL PROYECTO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VENTAS NACIONALES Y EXPORTACIONES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COBERTURA DE PPBLACIÓN OBJETIVO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CONSUMIDORES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PROVEEDORES DE MATERIAS PRIMAS E INSUMOS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PLANES DE MITIGACIÓN AMBIENTAL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CUANTIFICACIÓN DEL COSTO DE IMPLEMENTACIÓN Y MANTENIMIENTO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1" y="195943"/>
            <a:ext cx="11756571" cy="6662057"/>
          </a:xfrm>
        </p:spPr>
        <p:txBody>
          <a:bodyPr>
            <a:normAutofit/>
          </a:bodyPr>
          <a:lstStyle/>
          <a:p>
            <a:pPr algn="ctr"/>
            <a:r>
              <a:rPr lang="es-CO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VENTAJAS DEL PLAN DE NEGOCIOS</a:t>
            </a:r>
            <a:endParaRPr lang="es-CO" sz="24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ANTES DE REDACTAR UN PLAN DE NEGOCIOS, SE PUEDE REFLEXIONAR ACERCA DE LA VIABILIDAD DEL PROYECTO DE INVERSIÓN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HABER PENSADO DETALLADAMENTE SOBRE LA PUESTA EN MARCHA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ESTO PERMITE QUE EL EMPLEADOR ADQUIERA HABILIDADES ANALÍTICAS Y CONCEPTUALES SÓLIDAS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DOTA DE UN MAPA QUE ORIENTA HACIA LOS OBJETIVOS PARA NO DIVAGAR Y PERDER INFORMACIÓN IMPORTANTE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PLAN DE NEGOCIOS ES UN DOCUMENTO DE REFLEXIÓN INTERNA DEL EMPRENDEDOR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CONSTITUYE LA TARJETA DE PRESENTACIÓN DEL PROYECTO EMPRESARIAL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 FUTUROS SOCIOS E INVERSIONISTAS POTENCIALES</a:t>
            </a:r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22069"/>
            <a:ext cx="12192000" cy="6635931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IGUALMENTE CONTRIBUYE AL LOGRO DE LAS METAS DE LOS EMPRENDEDORES PORQUE PERMITE: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PLANEAMIENTO CORRECTO DE PLANEACIÓN DE LA EMPRESA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DISMINUYE LA INCERTIDUMBRE DEL POSICIONAMIENTO EXITOSO  DEL NEGOCIO EN EL MERCADO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IDENTIFICA PLENAMENTE EL SEGMENTO DEL MERCADO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QUE DEMANDAN LOS BIENES </a:t>
            </a:r>
            <a:r>
              <a:rPr lang="es-CO" sz="2400" dirty="0">
                <a:solidFill>
                  <a:schemeClr val="tx1"/>
                </a:solidFill>
                <a:latin typeface="Arial Black" panose="020B0A04020102020204" pitchFamily="34" charset="0"/>
              </a:rPr>
              <a:t>NES Y SERVICIOS DE LA NUEVA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EMPRESA</a:t>
            </a:r>
          </a:p>
          <a:p>
            <a:pPr marL="0" indent="0" algn="ctr">
              <a:buNone/>
            </a:pPr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3.-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LA PLANIFICACIÓN ORGANIZADA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LA EJECUCIÓN DE LAS ACTIVIDADES DESARROLLADAS</a:t>
            </a:r>
          </a:p>
          <a:p>
            <a:pPr marL="0" indent="0" algn="ctr">
              <a:buNone/>
            </a:pP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PARA LA PUESTA EN MARCHA DE LA EMPRESA</a:t>
            </a:r>
          </a:p>
          <a:p>
            <a:pPr marL="0" indent="0" algn="ctr">
              <a:buNone/>
            </a:pPr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ELABORAR EL PRESUÙESTO DE LOS RECURSOS ECONÓMICOS DE INVERSIÓN Y LA IDENTIFICACIÓN DE FUENTES DE FINANCIACIÓN</a:t>
            </a:r>
          </a:p>
          <a:p>
            <a:pPr marL="0" indent="0" algn="ctr">
              <a:buNone/>
            </a:pPr>
            <a:r>
              <a:rPr lang="es-CO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CONTROL Y EVALUACIÓN DE LOS RESULTADOS PARA EVITAR CONSECUENCIAS NEGATIVAS QUE AFECTEN LA ESTABILIDAD DE LA EMPRESA</a:t>
            </a: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503" y="156755"/>
            <a:ext cx="11939451" cy="6596742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ADEMÁS EL PLAN DE NEGOCIOS AYUDA AL EMPRENDEDOR PARA: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COMPROMETERSE CON LA IDEA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DESARROLLARSE COMO UN EXCELENTE ADMINISTRADOR</a:t>
            </a:r>
          </a:p>
          <a:p>
            <a:pPr algn="ctr"/>
            <a:r>
              <a:rPr lang="es-CO" sz="2400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3.-</a:t>
            </a: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SALVAR EL DINERO Y TIEMPO INVERTIDO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MEDIANTE EL CORRECTO ENFOQUE DE LAS ACTIVIDADES Y CONTROL DE LAS MISMAS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CONVENCER A OTRAS COMPAÑÍAS CON LAS CUALES DESEA FORMAR ALIANZAS ESTRATÉGICAS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MEJORAR LA HABILIDAD DE TOMAR DECISIONES CON MAYOR SOLIDEZ INFORMATIVA DE MANERA INTELIGENTE, ÁGIL Y CORRECTA</a:t>
            </a: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Respondones: enero 20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68" y="5153318"/>
            <a:ext cx="2191295" cy="14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B.- COPIAS DIGITALES Y SOPORTE EN IMÁGENES</a:t>
            </a:r>
            <a:endParaRPr lang="es-CO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Marcador de contenido 3" descr="PLÁSTICA &lt;strong&gt;EN&lt;/strong&gt; EL VALLE: Emulando a KATSUMI KOMAGAT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87" y="2160588"/>
            <a:ext cx="5221664" cy="3881437"/>
          </a:xfrm>
        </p:spPr>
      </p:pic>
    </p:spTree>
    <p:extLst>
      <p:ext uri="{BB962C8B-B14F-4D97-AF65-F5344CB8AC3E}">
        <p14:creationId xmlns:p14="http://schemas.microsoft.com/office/powerpoint/2010/main" val="42495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/>
            </a:r>
            <a:br>
              <a:rPr lang="es-CO" sz="2400" dirty="0" smtClean="0">
                <a:latin typeface="Arial Black" panose="020B0A04020102020204" pitchFamily="34" charset="0"/>
              </a:rPr>
            </a:b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C.- PLANES OPERATIVOS</a:t>
            </a:r>
            <a:endParaRPr lang="es-CO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Marcador de contenido 3" descr="Pensamiento Imaginactivo - Desarrollo organizacional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19" y="2297906"/>
            <a:ext cx="5029200" cy="3606800"/>
          </a:xfrm>
        </p:spPr>
      </p:pic>
    </p:spTree>
    <p:extLst>
      <p:ext uri="{BB962C8B-B14F-4D97-AF65-F5344CB8AC3E}">
        <p14:creationId xmlns:p14="http://schemas.microsoft.com/office/powerpoint/2010/main" val="4348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D.- ESTRATEGIAS Y ACCIONES</a:t>
            </a:r>
            <a:r>
              <a:rPr lang="es-CO" sz="2400" dirty="0" smtClean="0">
                <a:latin typeface="Arial Black" panose="020B0A04020102020204" pitchFamily="34" charset="0"/>
              </a:rPr>
              <a:t> </a:t>
            </a:r>
            <a:endParaRPr lang="es-CO" sz="2400" dirty="0">
              <a:latin typeface="Arial Black" panose="020B0A04020102020204" pitchFamily="34" charset="0"/>
            </a:endParaRPr>
          </a:p>
        </p:txBody>
      </p:sp>
      <p:pic>
        <p:nvPicPr>
          <p:cNvPr id="4" name="Marcador de contenido 3" descr="wikitfame2 - equipowiki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2880882"/>
            <a:ext cx="5316582" cy="2579392"/>
          </a:xfrm>
        </p:spPr>
      </p:pic>
    </p:spTree>
    <p:extLst>
      <p:ext uri="{BB962C8B-B14F-4D97-AF65-F5344CB8AC3E}">
        <p14:creationId xmlns:p14="http://schemas.microsoft.com/office/powerpoint/2010/main" val="17150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s-CO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E.- CONTENIDO</a:t>
            </a:r>
            <a:endParaRPr lang="es-CO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Marcador de contenido 3" descr="Todos Somos Clientes: 25 Frases Inspiradoras sobre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5904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/>
            </a:r>
            <a:br>
              <a:rPr lang="es-CO" sz="2400" dirty="0" smtClean="0">
                <a:latin typeface="Arial Black" panose="020B0A04020102020204" pitchFamily="34" charset="0"/>
              </a:rPr>
            </a:br>
            <a:r>
              <a:rPr lang="es-CO" sz="2400" dirty="0" smtClean="0">
                <a:latin typeface="Arial Black" panose="020B0A04020102020204" pitchFamily="34" charset="0"/>
              </a:rPr>
              <a:t>RESUMEN EJECUTIVO DEL PROYECTO</a:t>
            </a:r>
            <a:br>
              <a:rPr lang="es-CO" sz="2400" dirty="0" smtClean="0">
                <a:latin typeface="Arial Black" panose="020B0A04020102020204" pitchFamily="34" charset="0"/>
              </a:rPr>
            </a:br>
            <a:r>
              <a:rPr lang="es-CO" sz="2400" dirty="0">
                <a:latin typeface="Arial Black" panose="020B0A04020102020204" pitchFamily="34" charset="0"/>
              </a:rPr>
              <a:t/>
            </a:r>
            <a:br>
              <a:rPr lang="es-CO" sz="2400" dirty="0">
                <a:latin typeface="Arial Black" panose="020B0A04020102020204" pitchFamily="34" charset="0"/>
              </a:rPr>
            </a:br>
            <a:endParaRPr lang="es-CO" sz="24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4714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EL RESUMEN DEL PROYECTO PRESENTA BREVEMENTE EL NEGOCIO A POSIBLES SOCIOS, INVERSIONISTAS O ENTIDADES PÚBLICAS</a:t>
            </a: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s-CO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E-PORTAFOLOLIO, como herramienta &lt;strong&gt;de&lt;/strong&gt; aprendizaj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35085" y="3872155"/>
            <a:ext cx="3958045" cy="22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54777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400" dirty="0" smtClean="0">
                <a:latin typeface="Arial Black" panose="020B0A04020102020204" pitchFamily="34" charset="0"/>
              </a:rPr>
              <a:t>LA RAZÓN POR LA CUAL EL RESUMEN DEL PROYECTO DEBE APARECER AL PRINCIPO DEL PLAN PORQUE FACILITA LA LECTURA DEL DOCUMENTO CUANDO ES PRESENTADO A INVERSIONISTAS PARA SU EVALUACIÓN</a:t>
            </a:r>
            <a:endParaRPr lang="es-CO" sz="24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534194"/>
            <a:ext cx="8596668" cy="420624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s-CO" sz="2400" dirty="0" smtClean="0">
              <a:latin typeface="Arial Black" panose="020B0A04020102020204" pitchFamily="34" charset="0"/>
            </a:endParaRPr>
          </a:p>
          <a:p>
            <a:pPr algn="just"/>
            <a:r>
              <a:rPr lang="es-CO" sz="2400" dirty="0" smtClean="0">
                <a:latin typeface="Arial Black" panose="020B0A04020102020204" pitchFamily="34" charset="0"/>
              </a:rPr>
              <a:t>ESTE DOCUMENTO (el resumen) DEBE CONTENER:</a:t>
            </a:r>
          </a:p>
          <a:p>
            <a:pPr algn="ctr"/>
            <a:r>
              <a:rPr lang="es-CO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1.- CONCEPTO DEL NEGOCIO:</a:t>
            </a:r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DESCRIBE EN FORMA CONCRETA: </a:t>
            </a:r>
          </a:p>
          <a:p>
            <a:pPr algn="ctr"/>
            <a:r>
              <a:rPr lang="es-CO" sz="2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A.- 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LOS OBJETIVOS QUE SE PERSIGUEN CON LA PUESTA EN OPERACIÓN DEL PROYECTO  </a:t>
            </a:r>
          </a:p>
          <a:p>
            <a:pPr algn="ctr"/>
            <a:r>
              <a:rPr lang="es-CO" sz="2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B.-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LAS ACTIVIDADES ECONÓMICAS A LAS QUE SE DEDICARÁ</a:t>
            </a:r>
          </a:p>
          <a:p>
            <a:pPr algn="ctr"/>
            <a:r>
              <a:rPr lang="es-CO" sz="2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C.-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LA FUNCIÓN SOCIAL QUE CUMPLIRÁ </a:t>
            </a:r>
          </a:p>
          <a:p>
            <a:pPr algn="ctr"/>
            <a:r>
              <a:rPr lang="es-CO" sz="2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D.-</a:t>
            </a:r>
            <a:r>
              <a:rPr lang="es-CO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LAS NECESIDADES DEL MERCADO A SATISFACER, MERCADO OBJETIVO ETC.</a:t>
            </a:r>
            <a:endParaRPr lang="es-CO" sz="2400" b="1" i="1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s-CO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1870</Words>
  <Application>Microsoft Office PowerPoint</Application>
  <PresentationFormat>Panorámica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Trebuchet MS</vt:lpstr>
      <vt:lpstr>Wingdings 3</vt:lpstr>
      <vt:lpstr>Faceta</vt:lpstr>
      <vt:lpstr>INTRODUCCIÓN AL PLAN DE NEGOCIOS</vt:lpstr>
      <vt:lpstr>PLAN DE NEGOCIOS: EL PLAN DE NEGOCIOS ES UN DOCUMENTO EN EL CUAL EL EMPRENDEDOR REGISTRA CON DETALLE, INFORMACIÓN RELACIONADA CON SU EMPRESA</vt:lpstr>
      <vt:lpstr>NO EXISTE UN MODELO ÚNICO DE PLAN DE NEGOCIOSMY LO QUE BUSCA ESTE TIPO DE DOCUMENTO ES QUE AL DESCRIBIR LAS PROPIAS IDEAS DEL EMPRENDEDOR CONCRETE SUS NECESIDADES Y PLANES</vt:lpstr>
      <vt:lpstr> B.- COPIAS DIGITALES Y SOPORTE EN IMÁGENES</vt:lpstr>
      <vt:lpstr> C.- PLANES OPERATIVOS</vt:lpstr>
      <vt:lpstr> D.- ESTRATEGIAS Y ACCIONES </vt:lpstr>
      <vt:lpstr> E.- CONTENIDO</vt:lpstr>
      <vt:lpstr> RESUMEN EJECUTIVO DEL PROYECTO  </vt:lpstr>
      <vt:lpstr>LA RAZÓN POR LA CUAL EL RESUMEN DEL PROYECTO DEBE APARECER AL PRINCIPO DEL PLAN PORQUE FACILITA LA LECTURA DEL DOCUMENTO CUANDO ES PRESENTADO A INVERSIONISTAS PARA SU EVALUACIÓN</vt:lpstr>
      <vt:lpstr>Presentación de PowerPoint</vt:lpstr>
      <vt:lpstr>Presentación de PowerPoint</vt:lpstr>
      <vt:lpstr>ESTRATEGIAS A SEGUIR DENTRO DEL PLAN DE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PLAN DE NEGOCIOS</dc:title>
  <dc:creator>LEZACA</dc:creator>
  <cp:lastModifiedBy>LEZACA</cp:lastModifiedBy>
  <cp:revision>49</cp:revision>
  <dcterms:created xsi:type="dcterms:W3CDTF">2018-02-25T17:23:14Z</dcterms:created>
  <dcterms:modified xsi:type="dcterms:W3CDTF">2018-04-08T15:24:39Z</dcterms:modified>
</cp:coreProperties>
</file>